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" name="Drawing"/>
          <p:cNvGrpSpPr/>
          <p:nvPr/>
        </p:nvGrpSpPr>
        <p:grpSpPr>
          <a:xfrm>
            <a:off x="103930" y="1136649"/>
            <a:ext cx="12843720" cy="8083551"/>
            <a:chOff x="0" y="0"/>
            <a:chExt cx="12843719" cy="8083549"/>
          </a:xfrm>
        </p:grpSpPr>
        <p:sp>
          <p:nvSpPr>
            <p:cNvPr id="119" name="Line"/>
            <p:cNvSpPr/>
            <p:nvPr/>
          </p:nvSpPr>
          <p:spPr>
            <a:xfrm>
              <a:off x="1106242" y="800100"/>
              <a:ext cx="40778" cy="349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487" fill="norm" stroke="1" extrusionOk="0">
                  <a:moveTo>
                    <a:pt x="1366" y="0"/>
                  </a:moveTo>
                  <a:cubicBezTo>
                    <a:pt x="286" y="2082"/>
                    <a:pt x="-794" y="4164"/>
                    <a:pt x="826" y="7092"/>
                  </a:cubicBezTo>
                  <a:cubicBezTo>
                    <a:pt x="2446" y="10019"/>
                    <a:pt x="6766" y="13793"/>
                    <a:pt x="9466" y="16135"/>
                  </a:cubicBezTo>
                  <a:cubicBezTo>
                    <a:pt x="12166" y="18477"/>
                    <a:pt x="13246" y="19388"/>
                    <a:pt x="14326" y="20169"/>
                  </a:cubicBezTo>
                  <a:cubicBezTo>
                    <a:pt x="15406" y="20949"/>
                    <a:pt x="16486" y="21600"/>
                    <a:pt x="17026" y="21470"/>
                  </a:cubicBezTo>
                  <a:cubicBezTo>
                    <a:pt x="17566" y="21340"/>
                    <a:pt x="17566" y="20429"/>
                    <a:pt x="18106" y="19518"/>
                  </a:cubicBezTo>
                  <a:cubicBezTo>
                    <a:pt x="18646" y="18607"/>
                    <a:pt x="19726" y="17696"/>
                    <a:pt x="20806" y="16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1100841" y="732629"/>
              <a:ext cx="194547" cy="44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334" fill="norm" stroke="1" extrusionOk="0">
                  <a:moveTo>
                    <a:pt x="188" y="4492"/>
                  </a:moveTo>
                  <a:cubicBezTo>
                    <a:pt x="-42" y="3264"/>
                    <a:pt x="-272" y="2035"/>
                    <a:pt x="877" y="1165"/>
                  </a:cubicBezTo>
                  <a:cubicBezTo>
                    <a:pt x="2026" y="295"/>
                    <a:pt x="4554" y="-217"/>
                    <a:pt x="7426" y="90"/>
                  </a:cubicBezTo>
                  <a:cubicBezTo>
                    <a:pt x="10298" y="397"/>
                    <a:pt x="13515" y="1523"/>
                    <a:pt x="16158" y="3212"/>
                  </a:cubicBezTo>
                  <a:cubicBezTo>
                    <a:pt x="18800" y="4901"/>
                    <a:pt x="20868" y="7154"/>
                    <a:pt x="21098" y="9508"/>
                  </a:cubicBezTo>
                  <a:cubicBezTo>
                    <a:pt x="21328" y="11863"/>
                    <a:pt x="19719" y="14319"/>
                    <a:pt x="17537" y="16162"/>
                  </a:cubicBezTo>
                  <a:cubicBezTo>
                    <a:pt x="15354" y="18005"/>
                    <a:pt x="12596" y="19233"/>
                    <a:pt x="10528" y="20001"/>
                  </a:cubicBezTo>
                  <a:cubicBezTo>
                    <a:pt x="8460" y="20769"/>
                    <a:pt x="7081" y="21076"/>
                    <a:pt x="5702" y="21229"/>
                  </a:cubicBezTo>
                  <a:cubicBezTo>
                    <a:pt x="4324" y="21383"/>
                    <a:pt x="2945" y="21383"/>
                    <a:pt x="2256" y="21127"/>
                  </a:cubicBezTo>
                  <a:cubicBezTo>
                    <a:pt x="1566" y="20871"/>
                    <a:pt x="1566" y="20359"/>
                    <a:pt x="2371" y="19796"/>
                  </a:cubicBezTo>
                  <a:cubicBezTo>
                    <a:pt x="3175" y="19233"/>
                    <a:pt x="4783" y="18619"/>
                    <a:pt x="6392" y="18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1407369" y="93980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1426419" y="1016000"/>
              <a:ext cx="165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280369" y="1143000"/>
              <a:ext cx="381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868802" y="662643"/>
              <a:ext cx="122768" cy="466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44" fill="norm" stroke="1" extrusionOk="0">
                  <a:moveTo>
                    <a:pt x="21234" y="2232"/>
                  </a:moveTo>
                  <a:cubicBezTo>
                    <a:pt x="18671" y="1454"/>
                    <a:pt x="16109" y="675"/>
                    <a:pt x="13912" y="286"/>
                  </a:cubicBezTo>
                  <a:cubicBezTo>
                    <a:pt x="11715" y="-103"/>
                    <a:pt x="9885" y="-103"/>
                    <a:pt x="7871" y="335"/>
                  </a:cubicBezTo>
                  <a:cubicBezTo>
                    <a:pt x="5858" y="773"/>
                    <a:pt x="3661" y="1648"/>
                    <a:pt x="3295" y="2621"/>
                  </a:cubicBezTo>
                  <a:cubicBezTo>
                    <a:pt x="2929" y="3594"/>
                    <a:pt x="4393" y="4665"/>
                    <a:pt x="6590" y="5638"/>
                  </a:cubicBezTo>
                  <a:cubicBezTo>
                    <a:pt x="8787" y="6611"/>
                    <a:pt x="11715" y="7486"/>
                    <a:pt x="13180" y="8313"/>
                  </a:cubicBezTo>
                  <a:cubicBezTo>
                    <a:pt x="14644" y="9140"/>
                    <a:pt x="14644" y="9919"/>
                    <a:pt x="13912" y="10551"/>
                  </a:cubicBezTo>
                  <a:cubicBezTo>
                    <a:pt x="13180" y="11183"/>
                    <a:pt x="11715" y="11670"/>
                    <a:pt x="10068" y="12011"/>
                  </a:cubicBezTo>
                  <a:cubicBezTo>
                    <a:pt x="8420" y="12351"/>
                    <a:pt x="6590" y="12546"/>
                    <a:pt x="4759" y="12643"/>
                  </a:cubicBezTo>
                  <a:cubicBezTo>
                    <a:pt x="2929" y="12740"/>
                    <a:pt x="1098" y="12740"/>
                    <a:pt x="366" y="12497"/>
                  </a:cubicBezTo>
                  <a:cubicBezTo>
                    <a:pt x="-366" y="12254"/>
                    <a:pt x="0" y="11767"/>
                    <a:pt x="1465" y="11524"/>
                  </a:cubicBezTo>
                  <a:cubicBezTo>
                    <a:pt x="2929" y="11281"/>
                    <a:pt x="5492" y="11281"/>
                    <a:pt x="7505" y="11524"/>
                  </a:cubicBezTo>
                  <a:cubicBezTo>
                    <a:pt x="9519" y="11767"/>
                    <a:pt x="10983" y="12254"/>
                    <a:pt x="11166" y="13129"/>
                  </a:cubicBezTo>
                  <a:cubicBezTo>
                    <a:pt x="11349" y="14005"/>
                    <a:pt x="10251" y="15270"/>
                    <a:pt x="8787" y="16389"/>
                  </a:cubicBezTo>
                  <a:cubicBezTo>
                    <a:pt x="7322" y="17508"/>
                    <a:pt x="5492" y="18481"/>
                    <a:pt x="4393" y="19308"/>
                  </a:cubicBezTo>
                  <a:cubicBezTo>
                    <a:pt x="3295" y="20135"/>
                    <a:pt x="2929" y="20816"/>
                    <a:pt x="3661" y="21156"/>
                  </a:cubicBezTo>
                  <a:cubicBezTo>
                    <a:pt x="4393" y="21497"/>
                    <a:pt x="6224" y="21497"/>
                    <a:pt x="8054" y="21351"/>
                  </a:cubicBezTo>
                  <a:cubicBezTo>
                    <a:pt x="9885" y="21205"/>
                    <a:pt x="11715" y="20913"/>
                    <a:pt x="13546" y="20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2105869" y="768350"/>
              <a:ext cx="20320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75" y="1178"/>
                    <a:pt x="4950" y="2356"/>
                    <a:pt x="7875" y="4713"/>
                  </a:cubicBezTo>
                  <a:cubicBezTo>
                    <a:pt x="10800" y="7069"/>
                    <a:pt x="14175" y="10604"/>
                    <a:pt x="16538" y="13615"/>
                  </a:cubicBezTo>
                  <a:cubicBezTo>
                    <a:pt x="18900" y="16625"/>
                    <a:pt x="20250" y="191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2230752" y="736600"/>
              <a:ext cx="103718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600" fill="norm" stroke="1" extrusionOk="0">
                  <a:moveTo>
                    <a:pt x="21168" y="0"/>
                  </a:moveTo>
                  <a:cubicBezTo>
                    <a:pt x="16848" y="1688"/>
                    <a:pt x="12528" y="3375"/>
                    <a:pt x="8856" y="5738"/>
                  </a:cubicBezTo>
                  <a:cubicBezTo>
                    <a:pt x="5184" y="8100"/>
                    <a:pt x="2160" y="11138"/>
                    <a:pt x="864" y="13894"/>
                  </a:cubicBezTo>
                  <a:cubicBezTo>
                    <a:pt x="-432" y="16650"/>
                    <a:pt x="0" y="19125"/>
                    <a:pt x="4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2461469" y="1022350"/>
              <a:ext cx="190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2632919" y="1073150"/>
              <a:ext cx="444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2912319" y="1047750"/>
              <a:ext cx="635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3350469" y="717550"/>
              <a:ext cx="20955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969"/>
                    <a:pt x="4800" y="1938"/>
                    <a:pt x="7855" y="4292"/>
                  </a:cubicBezTo>
                  <a:cubicBezTo>
                    <a:pt x="10909" y="6646"/>
                    <a:pt x="14618" y="10385"/>
                    <a:pt x="17018" y="13500"/>
                  </a:cubicBezTo>
                  <a:cubicBezTo>
                    <a:pt x="19418" y="16615"/>
                    <a:pt x="20509" y="19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3392484" y="660400"/>
              <a:ext cx="161186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600" fill="norm" stroke="1" extrusionOk="0">
                  <a:moveTo>
                    <a:pt x="21362" y="0"/>
                  </a:moveTo>
                  <a:cubicBezTo>
                    <a:pt x="19118" y="860"/>
                    <a:pt x="16874" y="1719"/>
                    <a:pt x="14489" y="3707"/>
                  </a:cubicBezTo>
                  <a:cubicBezTo>
                    <a:pt x="12105" y="5696"/>
                    <a:pt x="9580" y="8812"/>
                    <a:pt x="7196" y="11499"/>
                  </a:cubicBezTo>
                  <a:cubicBezTo>
                    <a:pt x="4811" y="14185"/>
                    <a:pt x="2567" y="16442"/>
                    <a:pt x="1305" y="17893"/>
                  </a:cubicBezTo>
                  <a:cubicBezTo>
                    <a:pt x="43" y="19343"/>
                    <a:pt x="-238" y="19988"/>
                    <a:pt x="183" y="20472"/>
                  </a:cubicBezTo>
                  <a:cubicBezTo>
                    <a:pt x="604" y="20955"/>
                    <a:pt x="1726" y="21278"/>
                    <a:pt x="28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3655269" y="965200"/>
              <a:ext cx="111367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3668" y="3757"/>
                  </a:moveTo>
                  <a:cubicBezTo>
                    <a:pt x="2445" y="8452"/>
                    <a:pt x="1223" y="13148"/>
                    <a:pt x="611" y="16435"/>
                  </a:cubicBezTo>
                  <a:cubicBezTo>
                    <a:pt x="0" y="19722"/>
                    <a:pt x="0" y="21600"/>
                    <a:pt x="0" y="21600"/>
                  </a:cubicBezTo>
                  <a:cubicBezTo>
                    <a:pt x="0" y="21600"/>
                    <a:pt x="0" y="19722"/>
                    <a:pt x="408" y="16435"/>
                  </a:cubicBezTo>
                  <a:cubicBezTo>
                    <a:pt x="815" y="13148"/>
                    <a:pt x="1630" y="8452"/>
                    <a:pt x="3057" y="5165"/>
                  </a:cubicBezTo>
                  <a:cubicBezTo>
                    <a:pt x="4483" y="1878"/>
                    <a:pt x="6521" y="0"/>
                    <a:pt x="9577" y="0"/>
                  </a:cubicBezTo>
                  <a:cubicBezTo>
                    <a:pt x="12634" y="0"/>
                    <a:pt x="16709" y="1878"/>
                    <a:pt x="18951" y="4696"/>
                  </a:cubicBezTo>
                  <a:cubicBezTo>
                    <a:pt x="21192" y="7513"/>
                    <a:pt x="21600" y="11270"/>
                    <a:pt x="21396" y="13617"/>
                  </a:cubicBezTo>
                  <a:cubicBezTo>
                    <a:pt x="21192" y="15965"/>
                    <a:pt x="20377" y="16904"/>
                    <a:pt x="19562" y="17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3845769" y="584200"/>
              <a:ext cx="87108" cy="60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2" h="21600" fill="norm" stroke="1" extrusionOk="0">
                  <a:moveTo>
                    <a:pt x="0" y="0"/>
                  </a:moveTo>
                  <a:cubicBezTo>
                    <a:pt x="4019" y="531"/>
                    <a:pt x="8037" y="1061"/>
                    <a:pt x="9544" y="2160"/>
                  </a:cubicBezTo>
                  <a:cubicBezTo>
                    <a:pt x="11051" y="3259"/>
                    <a:pt x="10047" y="4926"/>
                    <a:pt x="8540" y="6594"/>
                  </a:cubicBezTo>
                  <a:cubicBezTo>
                    <a:pt x="7033" y="8261"/>
                    <a:pt x="5023" y="9928"/>
                    <a:pt x="6279" y="11217"/>
                  </a:cubicBezTo>
                  <a:cubicBezTo>
                    <a:pt x="7535" y="12505"/>
                    <a:pt x="12056" y="13415"/>
                    <a:pt x="15572" y="14665"/>
                  </a:cubicBezTo>
                  <a:cubicBezTo>
                    <a:pt x="19088" y="15916"/>
                    <a:pt x="21600" y="17507"/>
                    <a:pt x="20344" y="18720"/>
                  </a:cubicBezTo>
                  <a:cubicBezTo>
                    <a:pt x="19088" y="19933"/>
                    <a:pt x="14065" y="20766"/>
                    <a:pt x="90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4250955" y="958850"/>
              <a:ext cx="325065" cy="152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0781" fill="norm" stroke="1" extrusionOk="0">
                  <a:moveTo>
                    <a:pt x="922" y="12096"/>
                  </a:moveTo>
                  <a:cubicBezTo>
                    <a:pt x="501" y="10944"/>
                    <a:pt x="80" y="9792"/>
                    <a:pt x="10" y="8496"/>
                  </a:cubicBezTo>
                  <a:cubicBezTo>
                    <a:pt x="-60" y="7200"/>
                    <a:pt x="221" y="5760"/>
                    <a:pt x="1062" y="4608"/>
                  </a:cubicBezTo>
                  <a:cubicBezTo>
                    <a:pt x="1904" y="3456"/>
                    <a:pt x="3306" y="2592"/>
                    <a:pt x="4428" y="3888"/>
                  </a:cubicBezTo>
                  <a:cubicBezTo>
                    <a:pt x="5550" y="5184"/>
                    <a:pt x="6392" y="8640"/>
                    <a:pt x="7234" y="11664"/>
                  </a:cubicBezTo>
                  <a:cubicBezTo>
                    <a:pt x="8075" y="14688"/>
                    <a:pt x="8917" y="17280"/>
                    <a:pt x="10109" y="19008"/>
                  </a:cubicBezTo>
                  <a:cubicBezTo>
                    <a:pt x="11301" y="20736"/>
                    <a:pt x="12844" y="21600"/>
                    <a:pt x="14527" y="19728"/>
                  </a:cubicBezTo>
                  <a:cubicBezTo>
                    <a:pt x="16210" y="17856"/>
                    <a:pt x="18034" y="13248"/>
                    <a:pt x="19226" y="9504"/>
                  </a:cubicBezTo>
                  <a:cubicBezTo>
                    <a:pt x="20418" y="5760"/>
                    <a:pt x="20979" y="2880"/>
                    <a:pt x="215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5055626" y="666750"/>
              <a:ext cx="15694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2951"/>
                    <a:pt x="-1582" y="5902"/>
                    <a:pt x="1118" y="9502"/>
                  </a:cubicBezTo>
                  <a:cubicBezTo>
                    <a:pt x="3818" y="13102"/>
                    <a:pt x="11918" y="17351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5039569" y="640654"/>
              <a:ext cx="194263" cy="464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148" fill="norm" stroke="1" extrusionOk="0">
                  <a:moveTo>
                    <a:pt x="0" y="6106"/>
                  </a:moveTo>
                  <a:cubicBezTo>
                    <a:pt x="1149" y="4178"/>
                    <a:pt x="2298" y="2249"/>
                    <a:pt x="3332" y="1140"/>
                  </a:cubicBezTo>
                  <a:cubicBezTo>
                    <a:pt x="4366" y="31"/>
                    <a:pt x="5285" y="-258"/>
                    <a:pt x="7928" y="224"/>
                  </a:cubicBezTo>
                  <a:cubicBezTo>
                    <a:pt x="10570" y="706"/>
                    <a:pt x="14936" y="1960"/>
                    <a:pt x="16660" y="3599"/>
                  </a:cubicBezTo>
                  <a:cubicBezTo>
                    <a:pt x="18383" y="5238"/>
                    <a:pt x="17464" y="7263"/>
                    <a:pt x="16315" y="8565"/>
                  </a:cubicBezTo>
                  <a:cubicBezTo>
                    <a:pt x="15166" y="9867"/>
                    <a:pt x="13787" y="10446"/>
                    <a:pt x="12523" y="10783"/>
                  </a:cubicBezTo>
                  <a:cubicBezTo>
                    <a:pt x="11260" y="11121"/>
                    <a:pt x="10111" y="11217"/>
                    <a:pt x="10111" y="11313"/>
                  </a:cubicBezTo>
                  <a:cubicBezTo>
                    <a:pt x="10111" y="11410"/>
                    <a:pt x="11260" y="11506"/>
                    <a:pt x="13213" y="12037"/>
                  </a:cubicBezTo>
                  <a:cubicBezTo>
                    <a:pt x="15166" y="12567"/>
                    <a:pt x="17923" y="13531"/>
                    <a:pt x="19532" y="14544"/>
                  </a:cubicBezTo>
                  <a:cubicBezTo>
                    <a:pt x="21140" y="15556"/>
                    <a:pt x="21600" y="16617"/>
                    <a:pt x="20451" y="17726"/>
                  </a:cubicBezTo>
                  <a:cubicBezTo>
                    <a:pt x="19302" y="18835"/>
                    <a:pt x="16545" y="19992"/>
                    <a:pt x="14132" y="20619"/>
                  </a:cubicBezTo>
                  <a:cubicBezTo>
                    <a:pt x="11719" y="21246"/>
                    <a:pt x="9651" y="21342"/>
                    <a:pt x="8387" y="20763"/>
                  </a:cubicBezTo>
                  <a:cubicBezTo>
                    <a:pt x="7123" y="20185"/>
                    <a:pt x="6664" y="18931"/>
                    <a:pt x="6204" y="17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5299138" y="874373"/>
              <a:ext cx="102382" cy="210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272" fill="norm" stroke="1" extrusionOk="0">
                  <a:moveTo>
                    <a:pt x="5343" y="10460"/>
                  </a:moveTo>
                  <a:cubicBezTo>
                    <a:pt x="8799" y="7894"/>
                    <a:pt x="12255" y="5327"/>
                    <a:pt x="14415" y="3510"/>
                  </a:cubicBezTo>
                  <a:cubicBezTo>
                    <a:pt x="16575" y="1692"/>
                    <a:pt x="17439" y="622"/>
                    <a:pt x="16575" y="195"/>
                  </a:cubicBezTo>
                  <a:cubicBezTo>
                    <a:pt x="15711" y="-233"/>
                    <a:pt x="13119" y="-19"/>
                    <a:pt x="9879" y="1478"/>
                  </a:cubicBezTo>
                  <a:cubicBezTo>
                    <a:pt x="6639" y="2975"/>
                    <a:pt x="2751" y="5755"/>
                    <a:pt x="1023" y="8963"/>
                  </a:cubicBezTo>
                  <a:cubicBezTo>
                    <a:pt x="-705" y="12171"/>
                    <a:pt x="-273" y="15807"/>
                    <a:pt x="2535" y="18052"/>
                  </a:cubicBezTo>
                  <a:cubicBezTo>
                    <a:pt x="5343" y="20298"/>
                    <a:pt x="10527" y="21153"/>
                    <a:pt x="13983" y="21260"/>
                  </a:cubicBezTo>
                  <a:cubicBezTo>
                    <a:pt x="17439" y="21367"/>
                    <a:pt x="19167" y="20725"/>
                    <a:pt x="20895" y="2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5471369" y="890653"/>
              <a:ext cx="120651" cy="18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3" fill="norm" stroke="1" extrusionOk="0">
                  <a:moveTo>
                    <a:pt x="0" y="5699"/>
                  </a:moveTo>
                  <a:cubicBezTo>
                    <a:pt x="3789" y="7908"/>
                    <a:pt x="7579" y="10118"/>
                    <a:pt x="9663" y="12327"/>
                  </a:cubicBezTo>
                  <a:cubicBezTo>
                    <a:pt x="11747" y="14536"/>
                    <a:pt x="12126" y="16745"/>
                    <a:pt x="11747" y="18340"/>
                  </a:cubicBezTo>
                  <a:cubicBezTo>
                    <a:pt x="11368" y="19936"/>
                    <a:pt x="10232" y="20918"/>
                    <a:pt x="8905" y="21040"/>
                  </a:cubicBezTo>
                  <a:cubicBezTo>
                    <a:pt x="7579" y="21163"/>
                    <a:pt x="6063" y="20427"/>
                    <a:pt x="5116" y="17972"/>
                  </a:cubicBezTo>
                  <a:cubicBezTo>
                    <a:pt x="4168" y="15518"/>
                    <a:pt x="3789" y="11345"/>
                    <a:pt x="5684" y="7908"/>
                  </a:cubicBezTo>
                  <a:cubicBezTo>
                    <a:pt x="7579" y="4472"/>
                    <a:pt x="11747" y="1772"/>
                    <a:pt x="14779" y="668"/>
                  </a:cubicBezTo>
                  <a:cubicBezTo>
                    <a:pt x="17811" y="-437"/>
                    <a:pt x="19705" y="54"/>
                    <a:pt x="21600" y="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5617419" y="904788"/>
              <a:ext cx="107951" cy="156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8" fill="norm" stroke="1" extrusionOk="0">
                  <a:moveTo>
                    <a:pt x="0" y="5554"/>
                  </a:moveTo>
                  <a:cubicBezTo>
                    <a:pt x="0" y="8396"/>
                    <a:pt x="0" y="11238"/>
                    <a:pt x="0" y="14223"/>
                  </a:cubicBezTo>
                  <a:cubicBezTo>
                    <a:pt x="0" y="17207"/>
                    <a:pt x="0" y="20333"/>
                    <a:pt x="0" y="20902"/>
                  </a:cubicBezTo>
                  <a:cubicBezTo>
                    <a:pt x="0" y="21470"/>
                    <a:pt x="0" y="19481"/>
                    <a:pt x="635" y="16070"/>
                  </a:cubicBezTo>
                  <a:cubicBezTo>
                    <a:pt x="1271" y="12659"/>
                    <a:pt x="2541" y="7828"/>
                    <a:pt x="3812" y="4702"/>
                  </a:cubicBezTo>
                  <a:cubicBezTo>
                    <a:pt x="5082" y="1575"/>
                    <a:pt x="6353" y="154"/>
                    <a:pt x="9106" y="12"/>
                  </a:cubicBezTo>
                  <a:cubicBezTo>
                    <a:pt x="11859" y="-130"/>
                    <a:pt x="16094" y="1007"/>
                    <a:pt x="18424" y="4417"/>
                  </a:cubicBezTo>
                  <a:cubicBezTo>
                    <a:pt x="20753" y="7828"/>
                    <a:pt x="21176" y="13512"/>
                    <a:pt x="21600" y="19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5860003" y="742950"/>
              <a:ext cx="125717" cy="414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58" fill="norm" stroke="1" extrusionOk="0">
                  <a:moveTo>
                    <a:pt x="21031" y="658"/>
                  </a:moveTo>
                  <a:cubicBezTo>
                    <a:pt x="19615" y="329"/>
                    <a:pt x="18198" y="0"/>
                    <a:pt x="16428" y="0"/>
                  </a:cubicBezTo>
                  <a:cubicBezTo>
                    <a:pt x="14657" y="0"/>
                    <a:pt x="12533" y="329"/>
                    <a:pt x="9877" y="1699"/>
                  </a:cubicBezTo>
                  <a:cubicBezTo>
                    <a:pt x="7221" y="3070"/>
                    <a:pt x="4034" y="5482"/>
                    <a:pt x="2087" y="8169"/>
                  </a:cubicBezTo>
                  <a:cubicBezTo>
                    <a:pt x="139" y="10855"/>
                    <a:pt x="-569" y="13815"/>
                    <a:pt x="493" y="16118"/>
                  </a:cubicBezTo>
                  <a:cubicBezTo>
                    <a:pt x="1556" y="18420"/>
                    <a:pt x="4388" y="20065"/>
                    <a:pt x="7044" y="20832"/>
                  </a:cubicBezTo>
                  <a:cubicBezTo>
                    <a:pt x="9700" y="21600"/>
                    <a:pt x="12179" y="21490"/>
                    <a:pt x="14657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6150819" y="698500"/>
              <a:ext cx="112006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600" fill="norm" stroke="1" extrusionOk="0">
                  <a:moveTo>
                    <a:pt x="8247" y="0"/>
                  </a:moveTo>
                  <a:cubicBezTo>
                    <a:pt x="10211" y="101"/>
                    <a:pt x="12175" y="203"/>
                    <a:pt x="14138" y="862"/>
                  </a:cubicBezTo>
                  <a:cubicBezTo>
                    <a:pt x="16102" y="1521"/>
                    <a:pt x="18065" y="2738"/>
                    <a:pt x="19440" y="4817"/>
                  </a:cubicBezTo>
                  <a:cubicBezTo>
                    <a:pt x="20815" y="6896"/>
                    <a:pt x="21600" y="9837"/>
                    <a:pt x="19440" y="12575"/>
                  </a:cubicBezTo>
                  <a:cubicBezTo>
                    <a:pt x="17280" y="15313"/>
                    <a:pt x="12175" y="17848"/>
                    <a:pt x="8444" y="19318"/>
                  </a:cubicBezTo>
                  <a:cubicBezTo>
                    <a:pt x="4713" y="20789"/>
                    <a:pt x="2356" y="211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2099484" y="2341373"/>
              <a:ext cx="72879" cy="465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487" fill="norm" stroke="1" extrusionOk="0">
                  <a:moveTo>
                    <a:pt x="19810" y="3894"/>
                  </a:moveTo>
                  <a:cubicBezTo>
                    <a:pt x="20410" y="3406"/>
                    <a:pt x="21010" y="2917"/>
                    <a:pt x="20410" y="2282"/>
                  </a:cubicBezTo>
                  <a:cubicBezTo>
                    <a:pt x="19810" y="1646"/>
                    <a:pt x="18010" y="864"/>
                    <a:pt x="15610" y="425"/>
                  </a:cubicBezTo>
                  <a:cubicBezTo>
                    <a:pt x="13210" y="-15"/>
                    <a:pt x="10210" y="-113"/>
                    <a:pt x="7810" y="131"/>
                  </a:cubicBezTo>
                  <a:cubicBezTo>
                    <a:pt x="5410" y="376"/>
                    <a:pt x="3610" y="962"/>
                    <a:pt x="2110" y="2917"/>
                  </a:cubicBezTo>
                  <a:cubicBezTo>
                    <a:pt x="610" y="4872"/>
                    <a:pt x="-590" y="8195"/>
                    <a:pt x="310" y="11518"/>
                  </a:cubicBezTo>
                  <a:cubicBezTo>
                    <a:pt x="1210" y="14841"/>
                    <a:pt x="4210" y="18164"/>
                    <a:pt x="721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2029669" y="2603500"/>
              <a:ext cx="2032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" y="18327"/>
                    <a:pt x="900" y="15055"/>
                    <a:pt x="4500" y="11455"/>
                  </a:cubicBezTo>
                  <a:cubicBezTo>
                    <a:pt x="8100" y="7855"/>
                    <a:pt x="1485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2318710" y="2405029"/>
              <a:ext cx="104660" cy="452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9" h="21476" fill="norm" stroke="1" extrusionOk="0">
                  <a:moveTo>
                    <a:pt x="20539" y="1283"/>
                  </a:moveTo>
                  <a:cubicBezTo>
                    <a:pt x="19293" y="881"/>
                    <a:pt x="18047" y="479"/>
                    <a:pt x="16385" y="228"/>
                  </a:cubicBezTo>
                  <a:cubicBezTo>
                    <a:pt x="14724" y="-24"/>
                    <a:pt x="12647" y="-124"/>
                    <a:pt x="10362" y="228"/>
                  </a:cubicBezTo>
                  <a:cubicBezTo>
                    <a:pt x="8077" y="579"/>
                    <a:pt x="5585" y="1383"/>
                    <a:pt x="3301" y="3493"/>
                  </a:cubicBezTo>
                  <a:cubicBezTo>
                    <a:pt x="1016" y="5603"/>
                    <a:pt x="-1061" y="9018"/>
                    <a:pt x="601" y="12233"/>
                  </a:cubicBezTo>
                  <a:cubicBezTo>
                    <a:pt x="2262" y="15448"/>
                    <a:pt x="7662" y="18462"/>
                    <a:pt x="13062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2455119" y="2540000"/>
              <a:ext cx="93366" cy="405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426" fill="norm" stroke="1" extrusionOk="0">
                  <a:moveTo>
                    <a:pt x="5760" y="10073"/>
                  </a:moveTo>
                  <a:cubicBezTo>
                    <a:pt x="4320" y="12870"/>
                    <a:pt x="2880" y="15668"/>
                    <a:pt x="2400" y="17403"/>
                  </a:cubicBezTo>
                  <a:cubicBezTo>
                    <a:pt x="1920" y="19138"/>
                    <a:pt x="2400" y="19809"/>
                    <a:pt x="2880" y="20425"/>
                  </a:cubicBezTo>
                  <a:cubicBezTo>
                    <a:pt x="3360" y="21040"/>
                    <a:pt x="3840" y="21600"/>
                    <a:pt x="4080" y="21376"/>
                  </a:cubicBezTo>
                  <a:cubicBezTo>
                    <a:pt x="4320" y="21152"/>
                    <a:pt x="4320" y="20145"/>
                    <a:pt x="3840" y="17795"/>
                  </a:cubicBezTo>
                  <a:cubicBezTo>
                    <a:pt x="3360" y="15445"/>
                    <a:pt x="2400" y="11751"/>
                    <a:pt x="1920" y="8674"/>
                  </a:cubicBezTo>
                  <a:cubicBezTo>
                    <a:pt x="1440" y="5596"/>
                    <a:pt x="1440" y="3134"/>
                    <a:pt x="2400" y="1735"/>
                  </a:cubicBezTo>
                  <a:cubicBezTo>
                    <a:pt x="3360" y="336"/>
                    <a:pt x="5280" y="0"/>
                    <a:pt x="7200" y="0"/>
                  </a:cubicBezTo>
                  <a:cubicBezTo>
                    <a:pt x="9120" y="0"/>
                    <a:pt x="11040" y="336"/>
                    <a:pt x="13920" y="1903"/>
                  </a:cubicBezTo>
                  <a:cubicBezTo>
                    <a:pt x="16800" y="3469"/>
                    <a:pt x="20640" y="6267"/>
                    <a:pt x="21120" y="8170"/>
                  </a:cubicBezTo>
                  <a:cubicBezTo>
                    <a:pt x="21600" y="10073"/>
                    <a:pt x="18720" y="11080"/>
                    <a:pt x="15600" y="11583"/>
                  </a:cubicBezTo>
                  <a:cubicBezTo>
                    <a:pt x="12480" y="12087"/>
                    <a:pt x="9120" y="12087"/>
                    <a:pt x="6480" y="11695"/>
                  </a:cubicBezTo>
                  <a:cubicBezTo>
                    <a:pt x="3840" y="11304"/>
                    <a:pt x="1920" y="10520"/>
                    <a:pt x="0" y="9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2705662" y="2381250"/>
              <a:ext cx="16158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600" fill="norm" stroke="1" extrusionOk="0">
                  <a:moveTo>
                    <a:pt x="4409" y="0"/>
                  </a:moveTo>
                  <a:cubicBezTo>
                    <a:pt x="1709" y="3000"/>
                    <a:pt x="-991" y="6000"/>
                    <a:pt x="359" y="9350"/>
                  </a:cubicBezTo>
                  <a:cubicBezTo>
                    <a:pt x="1709" y="12700"/>
                    <a:pt x="7109" y="16400"/>
                    <a:pt x="11159" y="18500"/>
                  </a:cubicBezTo>
                  <a:cubicBezTo>
                    <a:pt x="15209" y="20600"/>
                    <a:pt x="17909" y="21100"/>
                    <a:pt x="206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2810719" y="2501900"/>
              <a:ext cx="381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840"/>
                    <a:pt x="4800" y="7680"/>
                    <a:pt x="8400" y="11280"/>
                  </a:cubicBezTo>
                  <a:cubicBezTo>
                    <a:pt x="12000" y="14880"/>
                    <a:pt x="16800" y="18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2829769" y="2455766"/>
              <a:ext cx="117960" cy="312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25" fill="norm" stroke="1" extrusionOk="0">
                  <a:moveTo>
                    <a:pt x="0" y="8378"/>
                  </a:moveTo>
                  <a:cubicBezTo>
                    <a:pt x="0" y="6348"/>
                    <a:pt x="0" y="4319"/>
                    <a:pt x="568" y="2797"/>
                  </a:cubicBezTo>
                  <a:cubicBezTo>
                    <a:pt x="1137" y="1275"/>
                    <a:pt x="2274" y="260"/>
                    <a:pt x="4547" y="42"/>
                  </a:cubicBezTo>
                  <a:cubicBezTo>
                    <a:pt x="6821" y="-175"/>
                    <a:pt x="10232" y="405"/>
                    <a:pt x="13642" y="2507"/>
                  </a:cubicBezTo>
                  <a:cubicBezTo>
                    <a:pt x="17053" y="4609"/>
                    <a:pt x="20463" y="8233"/>
                    <a:pt x="21032" y="11277"/>
                  </a:cubicBezTo>
                  <a:cubicBezTo>
                    <a:pt x="21600" y="14322"/>
                    <a:pt x="19326" y="16786"/>
                    <a:pt x="15537" y="18381"/>
                  </a:cubicBezTo>
                  <a:cubicBezTo>
                    <a:pt x="11747" y="19975"/>
                    <a:pt x="6442" y="20700"/>
                    <a:pt x="1137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3001219" y="2705100"/>
              <a:ext cx="127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3058369" y="2387600"/>
              <a:ext cx="88990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0" h="21600" fill="norm" stroke="1" extrusionOk="0">
                  <a:moveTo>
                    <a:pt x="0" y="0"/>
                  </a:moveTo>
                  <a:cubicBezTo>
                    <a:pt x="6240" y="3000"/>
                    <a:pt x="12480" y="6000"/>
                    <a:pt x="16320" y="8750"/>
                  </a:cubicBezTo>
                  <a:cubicBezTo>
                    <a:pt x="20160" y="11500"/>
                    <a:pt x="21600" y="14000"/>
                    <a:pt x="18480" y="16100"/>
                  </a:cubicBezTo>
                  <a:cubicBezTo>
                    <a:pt x="15360" y="18200"/>
                    <a:pt x="7680" y="19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3663269" y="2514600"/>
              <a:ext cx="3412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18696" y="0"/>
                  </a:moveTo>
                  <a:cubicBezTo>
                    <a:pt x="17096" y="4856"/>
                    <a:pt x="15496" y="9712"/>
                    <a:pt x="13563" y="13312"/>
                  </a:cubicBezTo>
                  <a:cubicBezTo>
                    <a:pt x="11629" y="16912"/>
                    <a:pt x="9363" y="19256"/>
                    <a:pt x="7563" y="20428"/>
                  </a:cubicBezTo>
                  <a:cubicBezTo>
                    <a:pt x="5763" y="21600"/>
                    <a:pt x="4429" y="21600"/>
                    <a:pt x="3229" y="20679"/>
                  </a:cubicBezTo>
                  <a:cubicBezTo>
                    <a:pt x="2029" y="19758"/>
                    <a:pt x="963" y="17916"/>
                    <a:pt x="429" y="16493"/>
                  </a:cubicBezTo>
                  <a:cubicBezTo>
                    <a:pt x="-104" y="15070"/>
                    <a:pt x="-104" y="14065"/>
                    <a:pt x="229" y="13312"/>
                  </a:cubicBezTo>
                  <a:cubicBezTo>
                    <a:pt x="563" y="12558"/>
                    <a:pt x="1229" y="12056"/>
                    <a:pt x="3096" y="11888"/>
                  </a:cubicBezTo>
                  <a:cubicBezTo>
                    <a:pt x="4963" y="11721"/>
                    <a:pt x="8029" y="11888"/>
                    <a:pt x="11096" y="12977"/>
                  </a:cubicBezTo>
                  <a:cubicBezTo>
                    <a:pt x="14163" y="14065"/>
                    <a:pt x="17229" y="16074"/>
                    <a:pt x="18963" y="17665"/>
                  </a:cubicBezTo>
                  <a:cubicBezTo>
                    <a:pt x="20696" y="19256"/>
                    <a:pt x="21096" y="20428"/>
                    <a:pt x="214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4677619" y="2582732"/>
              <a:ext cx="150410" cy="591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413" fill="norm" stroke="1" extrusionOk="0">
                  <a:moveTo>
                    <a:pt x="4438" y="4658"/>
                  </a:moveTo>
                  <a:cubicBezTo>
                    <a:pt x="3551" y="6113"/>
                    <a:pt x="2663" y="7569"/>
                    <a:pt x="2515" y="9483"/>
                  </a:cubicBezTo>
                  <a:cubicBezTo>
                    <a:pt x="2367" y="11398"/>
                    <a:pt x="2959" y="13773"/>
                    <a:pt x="3255" y="15611"/>
                  </a:cubicBezTo>
                  <a:cubicBezTo>
                    <a:pt x="3551" y="17449"/>
                    <a:pt x="3551" y="18752"/>
                    <a:pt x="3255" y="19709"/>
                  </a:cubicBezTo>
                  <a:cubicBezTo>
                    <a:pt x="2959" y="20666"/>
                    <a:pt x="2367" y="21279"/>
                    <a:pt x="1775" y="21394"/>
                  </a:cubicBezTo>
                  <a:cubicBezTo>
                    <a:pt x="1184" y="21509"/>
                    <a:pt x="592" y="21126"/>
                    <a:pt x="296" y="19479"/>
                  </a:cubicBezTo>
                  <a:cubicBezTo>
                    <a:pt x="0" y="17832"/>
                    <a:pt x="0" y="14922"/>
                    <a:pt x="0" y="12279"/>
                  </a:cubicBezTo>
                  <a:cubicBezTo>
                    <a:pt x="0" y="9637"/>
                    <a:pt x="0" y="7262"/>
                    <a:pt x="444" y="5462"/>
                  </a:cubicBezTo>
                  <a:cubicBezTo>
                    <a:pt x="888" y="3662"/>
                    <a:pt x="1775" y="2437"/>
                    <a:pt x="2811" y="1632"/>
                  </a:cubicBezTo>
                  <a:cubicBezTo>
                    <a:pt x="3847" y="828"/>
                    <a:pt x="5030" y="445"/>
                    <a:pt x="6362" y="215"/>
                  </a:cubicBezTo>
                  <a:cubicBezTo>
                    <a:pt x="7693" y="-14"/>
                    <a:pt x="9173" y="-91"/>
                    <a:pt x="11540" y="139"/>
                  </a:cubicBezTo>
                  <a:cubicBezTo>
                    <a:pt x="13907" y="369"/>
                    <a:pt x="17162" y="905"/>
                    <a:pt x="19085" y="1977"/>
                  </a:cubicBezTo>
                  <a:cubicBezTo>
                    <a:pt x="21008" y="3049"/>
                    <a:pt x="21600" y="4658"/>
                    <a:pt x="20416" y="5883"/>
                  </a:cubicBezTo>
                  <a:cubicBezTo>
                    <a:pt x="19233" y="7109"/>
                    <a:pt x="16274" y="7952"/>
                    <a:pt x="13315" y="8488"/>
                  </a:cubicBezTo>
                  <a:cubicBezTo>
                    <a:pt x="10356" y="9024"/>
                    <a:pt x="7397" y="9254"/>
                    <a:pt x="4438" y="9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4917788" y="2229794"/>
              <a:ext cx="180673" cy="229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324" fill="norm" stroke="1" extrusionOk="0">
                  <a:moveTo>
                    <a:pt x="19498" y="1679"/>
                  </a:moveTo>
                  <a:cubicBezTo>
                    <a:pt x="20491" y="894"/>
                    <a:pt x="21484" y="108"/>
                    <a:pt x="21112" y="10"/>
                  </a:cubicBezTo>
                  <a:cubicBezTo>
                    <a:pt x="20739" y="-88"/>
                    <a:pt x="19001" y="501"/>
                    <a:pt x="16146" y="1679"/>
                  </a:cubicBezTo>
                  <a:cubicBezTo>
                    <a:pt x="13291" y="2857"/>
                    <a:pt x="9318" y="4625"/>
                    <a:pt x="6836" y="5803"/>
                  </a:cubicBezTo>
                  <a:cubicBezTo>
                    <a:pt x="4353" y="6981"/>
                    <a:pt x="3360" y="7570"/>
                    <a:pt x="3360" y="8159"/>
                  </a:cubicBezTo>
                  <a:cubicBezTo>
                    <a:pt x="3360" y="8748"/>
                    <a:pt x="4353" y="9337"/>
                    <a:pt x="6091" y="9632"/>
                  </a:cubicBezTo>
                  <a:cubicBezTo>
                    <a:pt x="7829" y="9927"/>
                    <a:pt x="10312" y="9927"/>
                    <a:pt x="12174" y="10123"/>
                  </a:cubicBezTo>
                  <a:cubicBezTo>
                    <a:pt x="14036" y="10319"/>
                    <a:pt x="15277" y="10712"/>
                    <a:pt x="15153" y="11497"/>
                  </a:cubicBezTo>
                  <a:cubicBezTo>
                    <a:pt x="15029" y="12283"/>
                    <a:pt x="13539" y="13461"/>
                    <a:pt x="11305" y="14639"/>
                  </a:cubicBezTo>
                  <a:cubicBezTo>
                    <a:pt x="9070" y="15817"/>
                    <a:pt x="6091" y="16996"/>
                    <a:pt x="3856" y="18076"/>
                  </a:cubicBezTo>
                  <a:cubicBezTo>
                    <a:pt x="1622" y="19156"/>
                    <a:pt x="132" y="20137"/>
                    <a:pt x="8" y="20727"/>
                  </a:cubicBezTo>
                  <a:cubicBezTo>
                    <a:pt x="-116" y="21316"/>
                    <a:pt x="1125" y="21512"/>
                    <a:pt x="3608" y="21119"/>
                  </a:cubicBezTo>
                  <a:cubicBezTo>
                    <a:pt x="6091" y="20727"/>
                    <a:pt x="9815" y="19745"/>
                    <a:pt x="13539" y="18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5115769" y="2254250"/>
              <a:ext cx="1524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0" y="2880"/>
                    <a:pt x="7800" y="5760"/>
                    <a:pt x="11400" y="9360"/>
                  </a:cubicBezTo>
                  <a:cubicBezTo>
                    <a:pt x="15000" y="12960"/>
                    <a:pt x="18300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5128469" y="2184400"/>
              <a:ext cx="1460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83" y="3337"/>
                    <a:pt x="15965" y="6673"/>
                    <a:pt x="12365" y="10273"/>
                  </a:cubicBezTo>
                  <a:cubicBezTo>
                    <a:pt x="8765" y="13873"/>
                    <a:pt x="4383" y="177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5341925" y="2355850"/>
              <a:ext cx="27845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400"/>
                    <a:pt x="4867" y="10800"/>
                    <a:pt x="1782" y="14400"/>
                  </a:cubicBezTo>
                  <a:cubicBezTo>
                    <a:pt x="-1304" y="18000"/>
                    <a:pt x="239" y="1980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5357069" y="2286470"/>
              <a:ext cx="55440" cy="37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333" fill="norm" stroke="1" extrusionOk="0">
                  <a:moveTo>
                    <a:pt x="0" y="21333"/>
                  </a:moveTo>
                  <a:cubicBezTo>
                    <a:pt x="5600" y="18933"/>
                    <a:pt x="11200" y="16533"/>
                    <a:pt x="15200" y="12933"/>
                  </a:cubicBezTo>
                  <a:cubicBezTo>
                    <a:pt x="19200" y="9333"/>
                    <a:pt x="21600" y="4533"/>
                    <a:pt x="20800" y="2133"/>
                  </a:cubicBezTo>
                  <a:cubicBezTo>
                    <a:pt x="20000" y="-267"/>
                    <a:pt x="16000" y="-267"/>
                    <a:pt x="12000" y="333"/>
                  </a:cubicBezTo>
                  <a:cubicBezTo>
                    <a:pt x="8000" y="933"/>
                    <a:pt x="4000" y="2133"/>
                    <a:pt x="0" y="3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5679178" y="2517245"/>
              <a:ext cx="128742" cy="416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64" fill="norm" stroke="1" extrusionOk="0">
                  <a:moveTo>
                    <a:pt x="21190" y="3137"/>
                  </a:moveTo>
                  <a:cubicBezTo>
                    <a:pt x="18403" y="2046"/>
                    <a:pt x="15616" y="955"/>
                    <a:pt x="13177" y="409"/>
                  </a:cubicBezTo>
                  <a:cubicBezTo>
                    <a:pt x="10738" y="-136"/>
                    <a:pt x="8648" y="-136"/>
                    <a:pt x="6906" y="409"/>
                  </a:cubicBezTo>
                  <a:cubicBezTo>
                    <a:pt x="5164" y="955"/>
                    <a:pt x="3771" y="2046"/>
                    <a:pt x="2377" y="4555"/>
                  </a:cubicBezTo>
                  <a:cubicBezTo>
                    <a:pt x="984" y="7064"/>
                    <a:pt x="-410" y="10991"/>
                    <a:pt x="113" y="13937"/>
                  </a:cubicBezTo>
                  <a:cubicBezTo>
                    <a:pt x="635" y="16882"/>
                    <a:pt x="3074" y="18846"/>
                    <a:pt x="5513" y="19937"/>
                  </a:cubicBezTo>
                  <a:cubicBezTo>
                    <a:pt x="7951" y="21028"/>
                    <a:pt x="10390" y="21246"/>
                    <a:pt x="12829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5881441" y="2616200"/>
              <a:ext cx="21729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160"/>
                    <a:pt x="4448" y="8320"/>
                    <a:pt x="1502" y="11920"/>
                  </a:cubicBezTo>
                  <a:cubicBezTo>
                    <a:pt x="-1443" y="15520"/>
                    <a:pt x="521" y="1856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5947619" y="2781300"/>
              <a:ext cx="2730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49" y="14400"/>
                    <a:pt x="6698" y="7200"/>
                    <a:pt x="10298" y="3600"/>
                  </a:cubicBezTo>
                  <a:cubicBezTo>
                    <a:pt x="13898" y="0"/>
                    <a:pt x="1774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6265119" y="2591453"/>
              <a:ext cx="118291" cy="61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503" fill="norm" stroke="1" extrusionOk="0">
                  <a:moveTo>
                    <a:pt x="5586" y="9586"/>
                  </a:moveTo>
                  <a:cubicBezTo>
                    <a:pt x="3724" y="11373"/>
                    <a:pt x="1862" y="13161"/>
                    <a:pt x="931" y="15023"/>
                  </a:cubicBezTo>
                  <a:cubicBezTo>
                    <a:pt x="0" y="16885"/>
                    <a:pt x="0" y="18822"/>
                    <a:pt x="0" y="19976"/>
                  </a:cubicBezTo>
                  <a:cubicBezTo>
                    <a:pt x="0" y="21131"/>
                    <a:pt x="0" y="21503"/>
                    <a:pt x="186" y="21503"/>
                  </a:cubicBezTo>
                  <a:cubicBezTo>
                    <a:pt x="372" y="21503"/>
                    <a:pt x="745" y="21131"/>
                    <a:pt x="1117" y="19604"/>
                  </a:cubicBezTo>
                  <a:cubicBezTo>
                    <a:pt x="1490" y="18077"/>
                    <a:pt x="1862" y="15395"/>
                    <a:pt x="2234" y="12677"/>
                  </a:cubicBezTo>
                  <a:cubicBezTo>
                    <a:pt x="2607" y="9958"/>
                    <a:pt x="2979" y="7202"/>
                    <a:pt x="4283" y="5117"/>
                  </a:cubicBezTo>
                  <a:cubicBezTo>
                    <a:pt x="5586" y="3031"/>
                    <a:pt x="7821" y="1616"/>
                    <a:pt x="9869" y="834"/>
                  </a:cubicBezTo>
                  <a:cubicBezTo>
                    <a:pt x="11917" y="52"/>
                    <a:pt x="13779" y="-97"/>
                    <a:pt x="15455" y="52"/>
                  </a:cubicBezTo>
                  <a:cubicBezTo>
                    <a:pt x="17131" y="201"/>
                    <a:pt x="18621" y="648"/>
                    <a:pt x="19738" y="1542"/>
                  </a:cubicBezTo>
                  <a:cubicBezTo>
                    <a:pt x="20855" y="2435"/>
                    <a:pt x="21600" y="3776"/>
                    <a:pt x="19366" y="4931"/>
                  </a:cubicBezTo>
                  <a:cubicBezTo>
                    <a:pt x="17131" y="6085"/>
                    <a:pt x="11917" y="7053"/>
                    <a:pt x="6703" y="8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6436569" y="2552700"/>
              <a:ext cx="107184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600" fill="norm" stroke="1" extrusionOk="0">
                  <a:moveTo>
                    <a:pt x="0" y="0"/>
                  </a:moveTo>
                  <a:cubicBezTo>
                    <a:pt x="4154" y="771"/>
                    <a:pt x="8308" y="1543"/>
                    <a:pt x="12669" y="3729"/>
                  </a:cubicBezTo>
                  <a:cubicBezTo>
                    <a:pt x="17031" y="5914"/>
                    <a:pt x="21600" y="9514"/>
                    <a:pt x="20977" y="12729"/>
                  </a:cubicBezTo>
                  <a:cubicBezTo>
                    <a:pt x="20354" y="15943"/>
                    <a:pt x="14538" y="18771"/>
                    <a:pt x="87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6535906" y="2257521"/>
              <a:ext cx="119594" cy="221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1086" fill="norm" stroke="1" extrusionOk="0">
                  <a:moveTo>
                    <a:pt x="3686" y="2716"/>
                  </a:moveTo>
                  <a:cubicBezTo>
                    <a:pt x="2954" y="6955"/>
                    <a:pt x="2222" y="11194"/>
                    <a:pt x="1856" y="13920"/>
                  </a:cubicBezTo>
                  <a:cubicBezTo>
                    <a:pt x="1490" y="16645"/>
                    <a:pt x="1490" y="17856"/>
                    <a:pt x="1306" y="18966"/>
                  </a:cubicBezTo>
                  <a:cubicBezTo>
                    <a:pt x="1123" y="20077"/>
                    <a:pt x="757" y="21086"/>
                    <a:pt x="391" y="21086"/>
                  </a:cubicBezTo>
                  <a:cubicBezTo>
                    <a:pt x="25" y="21086"/>
                    <a:pt x="-341" y="20077"/>
                    <a:pt x="574" y="16948"/>
                  </a:cubicBezTo>
                  <a:cubicBezTo>
                    <a:pt x="1490" y="13819"/>
                    <a:pt x="3686" y="8570"/>
                    <a:pt x="5151" y="5441"/>
                  </a:cubicBezTo>
                  <a:cubicBezTo>
                    <a:pt x="6615" y="2312"/>
                    <a:pt x="7347" y="1303"/>
                    <a:pt x="8628" y="596"/>
                  </a:cubicBezTo>
                  <a:cubicBezTo>
                    <a:pt x="9910" y="-110"/>
                    <a:pt x="11740" y="-514"/>
                    <a:pt x="14120" y="1303"/>
                  </a:cubicBezTo>
                  <a:cubicBezTo>
                    <a:pt x="16500" y="3120"/>
                    <a:pt x="19428" y="7157"/>
                    <a:pt x="20344" y="10185"/>
                  </a:cubicBezTo>
                  <a:cubicBezTo>
                    <a:pt x="21259" y="13213"/>
                    <a:pt x="20161" y="15232"/>
                    <a:pt x="19062" y="17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6735019" y="2353172"/>
              <a:ext cx="1016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950" y="12302"/>
                    <a:pt x="9900" y="4448"/>
                    <a:pt x="13500" y="1502"/>
                  </a:cubicBezTo>
                  <a:cubicBezTo>
                    <a:pt x="17100" y="-1443"/>
                    <a:pt x="1935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6949762" y="2184400"/>
              <a:ext cx="185308" cy="233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57" fill="norm" stroke="1" extrusionOk="0">
                  <a:moveTo>
                    <a:pt x="21247" y="0"/>
                  </a:moveTo>
                  <a:cubicBezTo>
                    <a:pt x="15180" y="2141"/>
                    <a:pt x="9112" y="4281"/>
                    <a:pt x="5593" y="5741"/>
                  </a:cubicBezTo>
                  <a:cubicBezTo>
                    <a:pt x="2074" y="7200"/>
                    <a:pt x="1103" y="7978"/>
                    <a:pt x="1225" y="8465"/>
                  </a:cubicBezTo>
                  <a:cubicBezTo>
                    <a:pt x="1346" y="8951"/>
                    <a:pt x="2559" y="9146"/>
                    <a:pt x="3773" y="9438"/>
                  </a:cubicBezTo>
                  <a:cubicBezTo>
                    <a:pt x="4986" y="9730"/>
                    <a:pt x="6200" y="10119"/>
                    <a:pt x="7413" y="10508"/>
                  </a:cubicBezTo>
                  <a:cubicBezTo>
                    <a:pt x="8627" y="10897"/>
                    <a:pt x="9840" y="11286"/>
                    <a:pt x="10204" y="11968"/>
                  </a:cubicBezTo>
                  <a:cubicBezTo>
                    <a:pt x="10568" y="12649"/>
                    <a:pt x="10083" y="13622"/>
                    <a:pt x="9112" y="14400"/>
                  </a:cubicBezTo>
                  <a:cubicBezTo>
                    <a:pt x="8141" y="15178"/>
                    <a:pt x="6685" y="15762"/>
                    <a:pt x="5108" y="16443"/>
                  </a:cubicBezTo>
                  <a:cubicBezTo>
                    <a:pt x="3530" y="17124"/>
                    <a:pt x="1831" y="17903"/>
                    <a:pt x="860" y="18778"/>
                  </a:cubicBezTo>
                  <a:cubicBezTo>
                    <a:pt x="-110" y="19654"/>
                    <a:pt x="-353" y="20627"/>
                    <a:pt x="618" y="21114"/>
                  </a:cubicBezTo>
                  <a:cubicBezTo>
                    <a:pt x="1589" y="21600"/>
                    <a:pt x="3773" y="21600"/>
                    <a:pt x="7292" y="20919"/>
                  </a:cubicBezTo>
                  <a:cubicBezTo>
                    <a:pt x="10811" y="20238"/>
                    <a:pt x="15665" y="18876"/>
                    <a:pt x="20519" y="17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7211269" y="2235200"/>
              <a:ext cx="1333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5400"/>
                    <a:pt x="11657" y="10800"/>
                    <a:pt x="15257" y="14400"/>
                  </a:cubicBezTo>
                  <a:cubicBezTo>
                    <a:pt x="18857" y="18000"/>
                    <a:pt x="20229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7192219" y="2197100"/>
              <a:ext cx="14605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30" y="2965"/>
                    <a:pt x="13461" y="5929"/>
                    <a:pt x="9861" y="9529"/>
                  </a:cubicBezTo>
                  <a:cubicBezTo>
                    <a:pt x="6261" y="13129"/>
                    <a:pt x="3130" y="173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7414469" y="2393950"/>
              <a:ext cx="63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7439869" y="2285949"/>
              <a:ext cx="37615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2" h="19978" fill="norm" stroke="1" extrusionOk="0">
                  <a:moveTo>
                    <a:pt x="10232" y="19978"/>
                  </a:moveTo>
                  <a:cubicBezTo>
                    <a:pt x="15916" y="11670"/>
                    <a:pt x="21600" y="3363"/>
                    <a:pt x="19895" y="870"/>
                  </a:cubicBezTo>
                  <a:cubicBezTo>
                    <a:pt x="18189" y="-1622"/>
                    <a:pt x="9095" y="1701"/>
                    <a:pt x="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4563061" y="3335866"/>
              <a:ext cx="2125672" cy="11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fill="norm" stroke="1" extrusionOk="0">
                  <a:moveTo>
                    <a:pt x="2062" y="5706"/>
                  </a:moveTo>
                  <a:cubicBezTo>
                    <a:pt x="1440" y="6928"/>
                    <a:pt x="818" y="8151"/>
                    <a:pt x="453" y="8966"/>
                  </a:cubicBezTo>
                  <a:cubicBezTo>
                    <a:pt x="88" y="9781"/>
                    <a:pt x="-19" y="10189"/>
                    <a:pt x="2" y="10392"/>
                  </a:cubicBezTo>
                  <a:cubicBezTo>
                    <a:pt x="24" y="10596"/>
                    <a:pt x="174" y="10596"/>
                    <a:pt x="710" y="9577"/>
                  </a:cubicBezTo>
                  <a:cubicBezTo>
                    <a:pt x="1247" y="8558"/>
                    <a:pt x="2169" y="6521"/>
                    <a:pt x="3038" y="4891"/>
                  </a:cubicBezTo>
                  <a:cubicBezTo>
                    <a:pt x="3906" y="3260"/>
                    <a:pt x="4721" y="2038"/>
                    <a:pt x="5558" y="1223"/>
                  </a:cubicBezTo>
                  <a:cubicBezTo>
                    <a:pt x="6395" y="408"/>
                    <a:pt x="7252" y="0"/>
                    <a:pt x="8132" y="0"/>
                  </a:cubicBezTo>
                  <a:cubicBezTo>
                    <a:pt x="9011" y="0"/>
                    <a:pt x="9912" y="408"/>
                    <a:pt x="10813" y="1630"/>
                  </a:cubicBezTo>
                  <a:cubicBezTo>
                    <a:pt x="11714" y="2853"/>
                    <a:pt x="12615" y="4891"/>
                    <a:pt x="13494" y="6725"/>
                  </a:cubicBezTo>
                  <a:cubicBezTo>
                    <a:pt x="14374" y="8558"/>
                    <a:pt x="15232" y="10189"/>
                    <a:pt x="16111" y="11819"/>
                  </a:cubicBezTo>
                  <a:cubicBezTo>
                    <a:pt x="16991" y="13449"/>
                    <a:pt x="17892" y="15079"/>
                    <a:pt x="18717" y="16506"/>
                  </a:cubicBezTo>
                  <a:cubicBezTo>
                    <a:pt x="19543" y="17932"/>
                    <a:pt x="20294" y="19155"/>
                    <a:pt x="20777" y="19766"/>
                  </a:cubicBezTo>
                  <a:cubicBezTo>
                    <a:pt x="21259" y="20377"/>
                    <a:pt x="21474" y="20377"/>
                    <a:pt x="21527" y="20581"/>
                  </a:cubicBezTo>
                  <a:cubicBezTo>
                    <a:pt x="21581" y="20785"/>
                    <a:pt x="21474" y="21192"/>
                    <a:pt x="21238" y="21396"/>
                  </a:cubicBezTo>
                  <a:cubicBezTo>
                    <a:pt x="21002" y="21600"/>
                    <a:pt x="20637" y="21600"/>
                    <a:pt x="202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4842719" y="3524891"/>
              <a:ext cx="1581151" cy="69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13547"/>
                  </a:moveTo>
                  <a:cubicBezTo>
                    <a:pt x="983" y="10929"/>
                    <a:pt x="1966" y="8311"/>
                    <a:pt x="2964" y="6675"/>
                  </a:cubicBezTo>
                  <a:cubicBezTo>
                    <a:pt x="3961" y="5038"/>
                    <a:pt x="4973" y="4384"/>
                    <a:pt x="6072" y="3402"/>
                  </a:cubicBezTo>
                  <a:cubicBezTo>
                    <a:pt x="7171" y="2420"/>
                    <a:pt x="8357" y="1111"/>
                    <a:pt x="9571" y="457"/>
                  </a:cubicBezTo>
                  <a:cubicBezTo>
                    <a:pt x="10786" y="-198"/>
                    <a:pt x="12029" y="-198"/>
                    <a:pt x="13243" y="784"/>
                  </a:cubicBezTo>
                  <a:cubicBezTo>
                    <a:pt x="14458" y="1766"/>
                    <a:pt x="15643" y="3729"/>
                    <a:pt x="16916" y="7002"/>
                  </a:cubicBezTo>
                  <a:cubicBezTo>
                    <a:pt x="18188" y="10275"/>
                    <a:pt x="19547" y="14857"/>
                    <a:pt x="20342" y="17475"/>
                  </a:cubicBezTo>
                  <a:cubicBezTo>
                    <a:pt x="21137" y="20093"/>
                    <a:pt x="21369" y="20747"/>
                    <a:pt x="2160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7617669" y="2728237"/>
              <a:ext cx="387351" cy="5355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2" fill="norm" stroke="1" extrusionOk="0">
                  <a:moveTo>
                    <a:pt x="21600" y="9"/>
                  </a:moveTo>
                  <a:cubicBezTo>
                    <a:pt x="20538" y="1"/>
                    <a:pt x="19475" y="-8"/>
                    <a:pt x="18885" y="13"/>
                  </a:cubicBezTo>
                  <a:cubicBezTo>
                    <a:pt x="18295" y="35"/>
                    <a:pt x="18177" y="86"/>
                    <a:pt x="18000" y="265"/>
                  </a:cubicBezTo>
                  <a:cubicBezTo>
                    <a:pt x="17823" y="444"/>
                    <a:pt x="17587" y="752"/>
                    <a:pt x="17469" y="1067"/>
                  </a:cubicBezTo>
                  <a:cubicBezTo>
                    <a:pt x="17351" y="1383"/>
                    <a:pt x="17351" y="1707"/>
                    <a:pt x="17351" y="2036"/>
                  </a:cubicBezTo>
                  <a:cubicBezTo>
                    <a:pt x="17351" y="2365"/>
                    <a:pt x="17351" y="2697"/>
                    <a:pt x="17351" y="3047"/>
                  </a:cubicBezTo>
                  <a:cubicBezTo>
                    <a:pt x="17351" y="3397"/>
                    <a:pt x="17351" y="3764"/>
                    <a:pt x="17351" y="4118"/>
                  </a:cubicBezTo>
                  <a:cubicBezTo>
                    <a:pt x="17351" y="4472"/>
                    <a:pt x="17351" y="4814"/>
                    <a:pt x="17292" y="5121"/>
                  </a:cubicBezTo>
                  <a:cubicBezTo>
                    <a:pt x="17233" y="5428"/>
                    <a:pt x="17115" y="5701"/>
                    <a:pt x="16997" y="5992"/>
                  </a:cubicBezTo>
                  <a:cubicBezTo>
                    <a:pt x="16879" y="6282"/>
                    <a:pt x="16761" y="6589"/>
                    <a:pt x="16584" y="6900"/>
                  </a:cubicBezTo>
                  <a:cubicBezTo>
                    <a:pt x="16407" y="7212"/>
                    <a:pt x="16170" y="7528"/>
                    <a:pt x="15934" y="7856"/>
                  </a:cubicBezTo>
                  <a:cubicBezTo>
                    <a:pt x="15698" y="8185"/>
                    <a:pt x="15462" y="8526"/>
                    <a:pt x="15226" y="8872"/>
                  </a:cubicBezTo>
                  <a:cubicBezTo>
                    <a:pt x="14990" y="9217"/>
                    <a:pt x="14754" y="9567"/>
                    <a:pt x="14459" y="9926"/>
                  </a:cubicBezTo>
                  <a:cubicBezTo>
                    <a:pt x="14164" y="10284"/>
                    <a:pt x="13810" y="10651"/>
                    <a:pt x="13456" y="11022"/>
                  </a:cubicBezTo>
                  <a:cubicBezTo>
                    <a:pt x="13102" y="11394"/>
                    <a:pt x="12748" y="11769"/>
                    <a:pt x="12452" y="12145"/>
                  </a:cubicBezTo>
                  <a:cubicBezTo>
                    <a:pt x="12157" y="12520"/>
                    <a:pt x="11921" y="12896"/>
                    <a:pt x="11744" y="13211"/>
                  </a:cubicBezTo>
                  <a:cubicBezTo>
                    <a:pt x="11567" y="13527"/>
                    <a:pt x="11449" y="13783"/>
                    <a:pt x="11331" y="14039"/>
                  </a:cubicBezTo>
                  <a:cubicBezTo>
                    <a:pt x="11213" y="14295"/>
                    <a:pt x="11095" y="14551"/>
                    <a:pt x="10918" y="14816"/>
                  </a:cubicBezTo>
                  <a:cubicBezTo>
                    <a:pt x="10741" y="15080"/>
                    <a:pt x="10505" y="15354"/>
                    <a:pt x="10328" y="15614"/>
                  </a:cubicBezTo>
                  <a:cubicBezTo>
                    <a:pt x="10151" y="15874"/>
                    <a:pt x="10033" y="16122"/>
                    <a:pt x="9856" y="16373"/>
                  </a:cubicBezTo>
                  <a:cubicBezTo>
                    <a:pt x="9679" y="16625"/>
                    <a:pt x="9443" y="16881"/>
                    <a:pt x="9030" y="17193"/>
                  </a:cubicBezTo>
                  <a:cubicBezTo>
                    <a:pt x="8616" y="17504"/>
                    <a:pt x="8026" y="17871"/>
                    <a:pt x="7377" y="18230"/>
                  </a:cubicBezTo>
                  <a:cubicBezTo>
                    <a:pt x="6728" y="18588"/>
                    <a:pt x="6020" y="18938"/>
                    <a:pt x="5311" y="19292"/>
                  </a:cubicBezTo>
                  <a:cubicBezTo>
                    <a:pt x="4603" y="19646"/>
                    <a:pt x="3895" y="20005"/>
                    <a:pt x="3128" y="20359"/>
                  </a:cubicBezTo>
                  <a:cubicBezTo>
                    <a:pt x="2361" y="20713"/>
                    <a:pt x="1534" y="21063"/>
                    <a:pt x="1003" y="21268"/>
                  </a:cubicBezTo>
                  <a:cubicBezTo>
                    <a:pt x="472" y="21473"/>
                    <a:pt x="236" y="21532"/>
                    <a:pt x="0" y="21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7966919" y="2647950"/>
              <a:ext cx="487680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" y="21600"/>
                  </a:moveTo>
                  <a:cubicBezTo>
                    <a:pt x="56" y="21211"/>
                    <a:pt x="0" y="20822"/>
                    <a:pt x="0" y="20724"/>
                  </a:cubicBezTo>
                  <a:cubicBezTo>
                    <a:pt x="0" y="20627"/>
                    <a:pt x="56" y="20822"/>
                    <a:pt x="258" y="20724"/>
                  </a:cubicBezTo>
                  <a:cubicBezTo>
                    <a:pt x="459" y="20627"/>
                    <a:pt x="806" y="20238"/>
                    <a:pt x="1153" y="19849"/>
                  </a:cubicBezTo>
                  <a:cubicBezTo>
                    <a:pt x="1500" y="19459"/>
                    <a:pt x="1847" y="19070"/>
                    <a:pt x="2175" y="18584"/>
                  </a:cubicBezTo>
                  <a:cubicBezTo>
                    <a:pt x="2503" y="18097"/>
                    <a:pt x="2812" y="17514"/>
                    <a:pt x="3169" y="16735"/>
                  </a:cubicBezTo>
                  <a:cubicBezTo>
                    <a:pt x="3525" y="15957"/>
                    <a:pt x="3928" y="14984"/>
                    <a:pt x="4294" y="14108"/>
                  </a:cubicBezTo>
                  <a:cubicBezTo>
                    <a:pt x="4659" y="13232"/>
                    <a:pt x="4987" y="12454"/>
                    <a:pt x="5330" y="11578"/>
                  </a:cubicBezTo>
                  <a:cubicBezTo>
                    <a:pt x="5672" y="10703"/>
                    <a:pt x="6028" y="9730"/>
                    <a:pt x="6408" y="8854"/>
                  </a:cubicBezTo>
                  <a:cubicBezTo>
                    <a:pt x="6787" y="7978"/>
                    <a:pt x="7191" y="7200"/>
                    <a:pt x="7486" y="6714"/>
                  </a:cubicBezTo>
                  <a:cubicBezTo>
                    <a:pt x="7781" y="6227"/>
                    <a:pt x="7969" y="6032"/>
                    <a:pt x="8189" y="5741"/>
                  </a:cubicBezTo>
                  <a:cubicBezTo>
                    <a:pt x="8409" y="5449"/>
                    <a:pt x="8662" y="5059"/>
                    <a:pt x="8883" y="4768"/>
                  </a:cubicBezTo>
                  <a:cubicBezTo>
                    <a:pt x="9103" y="4476"/>
                    <a:pt x="9291" y="4281"/>
                    <a:pt x="9502" y="4086"/>
                  </a:cubicBezTo>
                  <a:cubicBezTo>
                    <a:pt x="9713" y="3892"/>
                    <a:pt x="9947" y="3697"/>
                    <a:pt x="10177" y="3503"/>
                  </a:cubicBezTo>
                  <a:cubicBezTo>
                    <a:pt x="10406" y="3308"/>
                    <a:pt x="10631" y="3114"/>
                    <a:pt x="10852" y="2919"/>
                  </a:cubicBezTo>
                  <a:cubicBezTo>
                    <a:pt x="11072" y="2724"/>
                    <a:pt x="11288" y="2530"/>
                    <a:pt x="11503" y="2432"/>
                  </a:cubicBezTo>
                  <a:cubicBezTo>
                    <a:pt x="11719" y="2335"/>
                    <a:pt x="11934" y="2335"/>
                    <a:pt x="12173" y="2238"/>
                  </a:cubicBezTo>
                  <a:cubicBezTo>
                    <a:pt x="12413" y="2141"/>
                    <a:pt x="12675" y="1946"/>
                    <a:pt x="12900" y="1751"/>
                  </a:cubicBezTo>
                  <a:cubicBezTo>
                    <a:pt x="13125" y="1557"/>
                    <a:pt x="13313" y="1362"/>
                    <a:pt x="13631" y="1168"/>
                  </a:cubicBezTo>
                  <a:cubicBezTo>
                    <a:pt x="13950" y="973"/>
                    <a:pt x="14400" y="778"/>
                    <a:pt x="14738" y="681"/>
                  </a:cubicBezTo>
                  <a:cubicBezTo>
                    <a:pt x="15075" y="584"/>
                    <a:pt x="15300" y="584"/>
                    <a:pt x="15722" y="486"/>
                  </a:cubicBezTo>
                  <a:cubicBezTo>
                    <a:pt x="16144" y="389"/>
                    <a:pt x="16762" y="195"/>
                    <a:pt x="17264" y="97"/>
                  </a:cubicBezTo>
                  <a:cubicBezTo>
                    <a:pt x="17766" y="0"/>
                    <a:pt x="18150" y="0"/>
                    <a:pt x="18530" y="0"/>
                  </a:cubicBezTo>
                  <a:cubicBezTo>
                    <a:pt x="18909" y="0"/>
                    <a:pt x="19284" y="0"/>
                    <a:pt x="19716" y="0"/>
                  </a:cubicBezTo>
                  <a:cubicBezTo>
                    <a:pt x="20147" y="0"/>
                    <a:pt x="20634" y="0"/>
                    <a:pt x="20958" y="195"/>
                  </a:cubicBezTo>
                  <a:cubicBezTo>
                    <a:pt x="21281" y="389"/>
                    <a:pt x="21441" y="778"/>
                    <a:pt x="21600" y="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8259019" y="3117850"/>
              <a:ext cx="22860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00" y="2400"/>
                    <a:pt x="7600" y="4800"/>
                    <a:pt x="10800" y="7543"/>
                  </a:cubicBezTo>
                  <a:cubicBezTo>
                    <a:pt x="14000" y="10286"/>
                    <a:pt x="16600" y="13371"/>
                    <a:pt x="18300" y="15771"/>
                  </a:cubicBezTo>
                  <a:cubicBezTo>
                    <a:pt x="20000" y="18171"/>
                    <a:pt x="20800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8300791" y="3122459"/>
              <a:ext cx="186829" cy="414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76" fill="norm" stroke="1" extrusionOk="0">
                  <a:moveTo>
                    <a:pt x="21422" y="745"/>
                  </a:moveTo>
                  <a:cubicBezTo>
                    <a:pt x="20694" y="308"/>
                    <a:pt x="19966" y="-128"/>
                    <a:pt x="18995" y="36"/>
                  </a:cubicBezTo>
                  <a:cubicBezTo>
                    <a:pt x="18024" y="199"/>
                    <a:pt x="16811" y="963"/>
                    <a:pt x="15112" y="2872"/>
                  </a:cubicBezTo>
                  <a:cubicBezTo>
                    <a:pt x="13413" y="4781"/>
                    <a:pt x="11229" y="7836"/>
                    <a:pt x="9044" y="10836"/>
                  </a:cubicBezTo>
                  <a:cubicBezTo>
                    <a:pt x="6860" y="13836"/>
                    <a:pt x="4676" y="16781"/>
                    <a:pt x="3098" y="18636"/>
                  </a:cubicBezTo>
                  <a:cubicBezTo>
                    <a:pt x="1521" y="20490"/>
                    <a:pt x="550" y="21254"/>
                    <a:pt x="186" y="21363"/>
                  </a:cubicBezTo>
                  <a:cubicBezTo>
                    <a:pt x="-178" y="21472"/>
                    <a:pt x="65" y="20927"/>
                    <a:pt x="307" y="20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8593317" y="3289300"/>
              <a:ext cx="249903" cy="140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056" fill="norm" stroke="1" extrusionOk="0">
                  <a:moveTo>
                    <a:pt x="2371" y="20965"/>
                  </a:moveTo>
                  <a:cubicBezTo>
                    <a:pt x="1645" y="20012"/>
                    <a:pt x="919" y="19059"/>
                    <a:pt x="465" y="16994"/>
                  </a:cubicBezTo>
                  <a:cubicBezTo>
                    <a:pt x="12" y="14929"/>
                    <a:pt x="-170" y="11753"/>
                    <a:pt x="193" y="9529"/>
                  </a:cubicBezTo>
                  <a:cubicBezTo>
                    <a:pt x="556" y="7306"/>
                    <a:pt x="1464" y="6035"/>
                    <a:pt x="3369" y="7306"/>
                  </a:cubicBezTo>
                  <a:cubicBezTo>
                    <a:pt x="5275" y="8576"/>
                    <a:pt x="8180" y="12388"/>
                    <a:pt x="10176" y="15088"/>
                  </a:cubicBezTo>
                  <a:cubicBezTo>
                    <a:pt x="12173" y="17788"/>
                    <a:pt x="13262" y="19376"/>
                    <a:pt x="14260" y="20329"/>
                  </a:cubicBezTo>
                  <a:cubicBezTo>
                    <a:pt x="15259" y="21282"/>
                    <a:pt x="16166" y="21600"/>
                    <a:pt x="17074" y="19376"/>
                  </a:cubicBezTo>
                  <a:cubicBezTo>
                    <a:pt x="17981" y="17153"/>
                    <a:pt x="18889" y="12388"/>
                    <a:pt x="19615" y="8735"/>
                  </a:cubicBezTo>
                  <a:cubicBezTo>
                    <a:pt x="20341" y="5082"/>
                    <a:pt x="20885" y="2541"/>
                    <a:pt x="214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9059119" y="3175000"/>
              <a:ext cx="190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146"/>
                    <a:pt x="14400" y="12293"/>
                    <a:pt x="18000" y="15893"/>
                  </a:cubicBezTo>
                  <a:cubicBezTo>
                    <a:pt x="21600" y="19493"/>
                    <a:pt x="21600" y="205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9014106" y="3115726"/>
              <a:ext cx="177330" cy="36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227" fill="norm" stroke="1" extrusionOk="0">
                  <a:moveTo>
                    <a:pt x="821" y="3457"/>
                  </a:moveTo>
                  <a:cubicBezTo>
                    <a:pt x="318" y="2469"/>
                    <a:pt x="-184" y="1482"/>
                    <a:pt x="67" y="803"/>
                  </a:cubicBezTo>
                  <a:cubicBezTo>
                    <a:pt x="318" y="124"/>
                    <a:pt x="1323" y="-246"/>
                    <a:pt x="4337" y="186"/>
                  </a:cubicBezTo>
                  <a:cubicBezTo>
                    <a:pt x="7351" y="618"/>
                    <a:pt x="12374" y="1852"/>
                    <a:pt x="15263" y="3333"/>
                  </a:cubicBezTo>
                  <a:cubicBezTo>
                    <a:pt x="18151" y="4815"/>
                    <a:pt x="18904" y="6543"/>
                    <a:pt x="18904" y="7715"/>
                  </a:cubicBezTo>
                  <a:cubicBezTo>
                    <a:pt x="18904" y="8888"/>
                    <a:pt x="18151" y="9505"/>
                    <a:pt x="17021" y="10122"/>
                  </a:cubicBezTo>
                  <a:cubicBezTo>
                    <a:pt x="15890" y="10739"/>
                    <a:pt x="14383" y="11356"/>
                    <a:pt x="14258" y="11850"/>
                  </a:cubicBezTo>
                  <a:cubicBezTo>
                    <a:pt x="14132" y="12344"/>
                    <a:pt x="15388" y="12714"/>
                    <a:pt x="16895" y="13578"/>
                  </a:cubicBezTo>
                  <a:cubicBezTo>
                    <a:pt x="18402" y="14442"/>
                    <a:pt x="20160" y="15800"/>
                    <a:pt x="20788" y="17096"/>
                  </a:cubicBezTo>
                  <a:cubicBezTo>
                    <a:pt x="21416" y="18392"/>
                    <a:pt x="20914" y="19626"/>
                    <a:pt x="18904" y="20367"/>
                  </a:cubicBezTo>
                  <a:cubicBezTo>
                    <a:pt x="16895" y="21107"/>
                    <a:pt x="13379" y="21354"/>
                    <a:pt x="10993" y="21169"/>
                  </a:cubicBezTo>
                  <a:cubicBezTo>
                    <a:pt x="8607" y="20984"/>
                    <a:pt x="7351" y="20367"/>
                    <a:pt x="6095" y="19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9261187" y="3294834"/>
              <a:ext cx="102733" cy="135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0688" fill="norm" stroke="1" extrusionOk="0">
                  <a:moveTo>
                    <a:pt x="236" y="11730"/>
                  </a:moveTo>
                  <a:cubicBezTo>
                    <a:pt x="2440" y="11730"/>
                    <a:pt x="4644" y="11730"/>
                    <a:pt x="6628" y="10924"/>
                  </a:cubicBezTo>
                  <a:cubicBezTo>
                    <a:pt x="8611" y="10118"/>
                    <a:pt x="10375" y="8506"/>
                    <a:pt x="11256" y="6572"/>
                  </a:cubicBezTo>
                  <a:cubicBezTo>
                    <a:pt x="12138" y="4637"/>
                    <a:pt x="12138" y="2380"/>
                    <a:pt x="10815" y="1091"/>
                  </a:cubicBezTo>
                  <a:cubicBezTo>
                    <a:pt x="9493" y="-199"/>
                    <a:pt x="6848" y="-521"/>
                    <a:pt x="4424" y="1091"/>
                  </a:cubicBezTo>
                  <a:cubicBezTo>
                    <a:pt x="1999" y="2703"/>
                    <a:pt x="-205" y="6249"/>
                    <a:pt x="15" y="9957"/>
                  </a:cubicBezTo>
                  <a:cubicBezTo>
                    <a:pt x="236" y="13664"/>
                    <a:pt x="2881" y="17533"/>
                    <a:pt x="6848" y="19306"/>
                  </a:cubicBezTo>
                  <a:cubicBezTo>
                    <a:pt x="10815" y="21079"/>
                    <a:pt x="16105" y="20757"/>
                    <a:pt x="21395" y="20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9444217" y="3117849"/>
              <a:ext cx="59403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458" fill="norm" stroke="1" extrusionOk="0">
                  <a:moveTo>
                    <a:pt x="9731" y="0"/>
                  </a:moveTo>
                  <a:cubicBezTo>
                    <a:pt x="6006" y="2700"/>
                    <a:pt x="2282" y="5400"/>
                    <a:pt x="793" y="8526"/>
                  </a:cubicBezTo>
                  <a:cubicBezTo>
                    <a:pt x="-697" y="11653"/>
                    <a:pt x="48" y="15205"/>
                    <a:pt x="1910" y="17479"/>
                  </a:cubicBezTo>
                  <a:cubicBezTo>
                    <a:pt x="3772" y="19753"/>
                    <a:pt x="6751" y="20747"/>
                    <a:pt x="10103" y="21174"/>
                  </a:cubicBezTo>
                  <a:cubicBezTo>
                    <a:pt x="13455" y="21600"/>
                    <a:pt x="17179" y="21458"/>
                    <a:pt x="20903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9382969" y="3282950"/>
              <a:ext cx="1524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9565402" y="3295650"/>
              <a:ext cx="141418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600" fill="norm" stroke="1" extrusionOk="0">
                  <a:moveTo>
                    <a:pt x="15504" y="0"/>
                  </a:moveTo>
                  <a:cubicBezTo>
                    <a:pt x="12328" y="0"/>
                    <a:pt x="9151" y="0"/>
                    <a:pt x="6451" y="1800"/>
                  </a:cubicBezTo>
                  <a:cubicBezTo>
                    <a:pt x="3751" y="3600"/>
                    <a:pt x="1528" y="7200"/>
                    <a:pt x="575" y="10350"/>
                  </a:cubicBezTo>
                  <a:cubicBezTo>
                    <a:pt x="-378" y="13500"/>
                    <a:pt x="-60" y="16200"/>
                    <a:pt x="893" y="17775"/>
                  </a:cubicBezTo>
                  <a:cubicBezTo>
                    <a:pt x="1846" y="19350"/>
                    <a:pt x="3434" y="19800"/>
                    <a:pt x="5181" y="18225"/>
                  </a:cubicBezTo>
                  <a:cubicBezTo>
                    <a:pt x="6928" y="16650"/>
                    <a:pt x="8834" y="13050"/>
                    <a:pt x="9946" y="9900"/>
                  </a:cubicBezTo>
                  <a:cubicBezTo>
                    <a:pt x="11057" y="6750"/>
                    <a:pt x="11375" y="4050"/>
                    <a:pt x="11534" y="4050"/>
                  </a:cubicBezTo>
                  <a:cubicBezTo>
                    <a:pt x="11693" y="4050"/>
                    <a:pt x="11693" y="6750"/>
                    <a:pt x="13281" y="10125"/>
                  </a:cubicBezTo>
                  <a:cubicBezTo>
                    <a:pt x="14869" y="13500"/>
                    <a:pt x="18046" y="17550"/>
                    <a:pt x="212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9839898" y="3086100"/>
              <a:ext cx="89172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600" fill="norm" stroke="1" extrusionOk="0">
                  <a:moveTo>
                    <a:pt x="21162" y="800"/>
                  </a:moveTo>
                  <a:cubicBezTo>
                    <a:pt x="19153" y="400"/>
                    <a:pt x="17143" y="0"/>
                    <a:pt x="14883" y="0"/>
                  </a:cubicBezTo>
                  <a:cubicBezTo>
                    <a:pt x="12622" y="0"/>
                    <a:pt x="10111" y="400"/>
                    <a:pt x="7097" y="2467"/>
                  </a:cubicBezTo>
                  <a:cubicBezTo>
                    <a:pt x="4083" y="4533"/>
                    <a:pt x="567" y="8267"/>
                    <a:pt x="64" y="11400"/>
                  </a:cubicBezTo>
                  <a:cubicBezTo>
                    <a:pt x="-438" y="14533"/>
                    <a:pt x="2074" y="17067"/>
                    <a:pt x="4836" y="18667"/>
                  </a:cubicBezTo>
                  <a:cubicBezTo>
                    <a:pt x="7599" y="20267"/>
                    <a:pt x="10613" y="20933"/>
                    <a:pt x="136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9967169" y="3162300"/>
              <a:ext cx="190501" cy="198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2" fill="norm" stroke="1" extrusionOk="0">
                  <a:moveTo>
                    <a:pt x="18000" y="0"/>
                  </a:moveTo>
                  <a:cubicBezTo>
                    <a:pt x="18240" y="4231"/>
                    <a:pt x="18480" y="8462"/>
                    <a:pt x="17400" y="12247"/>
                  </a:cubicBezTo>
                  <a:cubicBezTo>
                    <a:pt x="16320" y="16033"/>
                    <a:pt x="13920" y="19373"/>
                    <a:pt x="11040" y="20487"/>
                  </a:cubicBezTo>
                  <a:cubicBezTo>
                    <a:pt x="8160" y="21600"/>
                    <a:pt x="4800" y="20487"/>
                    <a:pt x="2760" y="18705"/>
                  </a:cubicBezTo>
                  <a:cubicBezTo>
                    <a:pt x="720" y="16924"/>
                    <a:pt x="0" y="14474"/>
                    <a:pt x="0" y="12804"/>
                  </a:cubicBezTo>
                  <a:cubicBezTo>
                    <a:pt x="0" y="11134"/>
                    <a:pt x="720" y="10243"/>
                    <a:pt x="3600" y="10355"/>
                  </a:cubicBezTo>
                  <a:cubicBezTo>
                    <a:pt x="6480" y="10466"/>
                    <a:pt x="11520" y="11579"/>
                    <a:pt x="14880" y="13472"/>
                  </a:cubicBezTo>
                  <a:cubicBezTo>
                    <a:pt x="18240" y="15365"/>
                    <a:pt x="19920" y="18037"/>
                    <a:pt x="21600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10221169" y="3365500"/>
              <a:ext cx="444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10566186" y="3076045"/>
              <a:ext cx="149532" cy="478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397" fill="norm" stroke="1" extrusionOk="0">
                  <a:moveTo>
                    <a:pt x="1479" y="8408"/>
                  </a:moveTo>
                  <a:cubicBezTo>
                    <a:pt x="1775" y="11061"/>
                    <a:pt x="2071" y="13714"/>
                    <a:pt x="2071" y="15277"/>
                  </a:cubicBezTo>
                  <a:cubicBezTo>
                    <a:pt x="2071" y="16840"/>
                    <a:pt x="1775" y="17314"/>
                    <a:pt x="1627" y="17882"/>
                  </a:cubicBezTo>
                  <a:cubicBezTo>
                    <a:pt x="1479" y="18450"/>
                    <a:pt x="1479" y="19114"/>
                    <a:pt x="1332" y="19824"/>
                  </a:cubicBezTo>
                  <a:cubicBezTo>
                    <a:pt x="1184" y="20535"/>
                    <a:pt x="888" y="21293"/>
                    <a:pt x="592" y="21387"/>
                  </a:cubicBezTo>
                  <a:cubicBezTo>
                    <a:pt x="296" y="21482"/>
                    <a:pt x="0" y="20914"/>
                    <a:pt x="0" y="19161"/>
                  </a:cubicBezTo>
                  <a:cubicBezTo>
                    <a:pt x="0" y="17408"/>
                    <a:pt x="296" y="14471"/>
                    <a:pt x="1036" y="11535"/>
                  </a:cubicBezTo>
                  <a:cubicBezTo>
                    <a:pt x="1775" y="8598"/>
                    <a:pt x="2959" y="5661"/>
                    <a:pt x="4586" y="3719"/>
                  </a:cubicBezTo>
                  <a:cubicBezTo>
                    <a:pt x="6214" y="1777"/>
                    <a:pt x="8285" y="829"/>
                    <a:pt x="10208" y="356"/>
                  </a:cubicBezTo>
                  <a:cubicBezTo>
                    <a:pt x="12132" y="-118"/>
                    <a:pt x="13907" y="-118"/>
                    <a:pt x="15830" y="356"/>
                  </a:cubicBezTo>
                  <a:cubicBezTo>
                    <a:pt x="17753" y="829"/>
                    <a:pt x="19825" y="1777"/>
                    <a:pt x="20564" y="2771"/>
                  </a:cubicBezTo>
                  <a:cubicBezTo>
                    <a:pt x="21304" y="3766"/>
                    <a:pt x="20712" y="4808"/>
                    <a:pt x="19529" y="5661"/>
                  </a:cubicBezTo>
                  <a:cubicBezTo>
                    <a:pt x="18345" y="6514"/>
                    <a:pt x="16570" y="7177"/>
                    <a:pt x="14942" y="7508"/>
                  </a:cubicBezTo>
                  <a:cubicBezTo>
                    <a:pt x="13315" y="7840"/>
                    <a:pt x="11836" y="7840"/>
                    <a:pt x="11836" y="7793"/>
                  </a:cubicBezTo>
                  <a:cubicBezTo>
                    <a:pt x="11836" y="7745"/>
                    <a:pt x="13315" y="7650"/>
                    <a:pt x="14795" y="7745"/>
                  </a:cubicBezTo>
                  <a:cubicBezTo>
                    <a:pt x="16274" y="7840"/>
                    <a:pt x="17753" y="8124"/>
                    <a:pt x="19085" y="8929"/>
                  </a:cubicBezTo>
                  <a:cubicBezTo>
                    <a:pt x="20416" y="9735"/>
                    <a:pt x="21600" y="11061"/>
                    <a:pt x="20416" y="11914"/>
                  </a:cubicBezTo>
                  <a:cubicBezTo>
                    <a:pt x="19233" y="12766"/>
                    <a:pt x="15682" y="13145"/>
                    <a:pt x="12132" y="13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10818069" y="3022600"/>
              <a:ext cx="110495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1" h="21600" fill="norm" stroke="1" extrusionOk="0">
                  <a:moveTo>
                    <a:pt x="8247" y="0"/>
                  </a:moveTo>
                  <a:cubicBezTo>
                    <a:pt x="12175" y="953"/>
                    <a:pt x="16102" y="1906"/>
                    <a:pt x="18458" y="3706"/>
                  </a:cubicBezTo>
                  <a:cubicBezTo>
                    <a:pt x="20815" y="5506"/>
                    <a:pt x="21600" y="8153"/>
                    <a:pt x="18262" y="11276"/>
                  </a:cubicBezTo>
                  <a:cubicBezTo>
                    <a:pt x="14924" y="14400"/>
                    <a:pt x="7462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8218803" y="3987344"/>
              <a:ext cx="90073" cy="52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31" fill="norm" stroke="1" extrusionOk="0">
                  <a:moveTo>
                    <a:pt x="17079" y="6315"/>
                  </a:moveTo>
                  <a:cubicBezTo>
                    <a:pt x="19088" y="4478"/>
                    <a:pt x="21098" y="2642"/>
                    <a:pt x="21349" y="1549"/>
                  </a:cubicBezTo>
                  <a:cubicBezTo>
                    <a:pt x="21600" y="456"/>
                    <a:pt x="20093" y="106"/>
                    <a:pt x="17079" y="18"/>
                  </a:cubicBezTo>
                  <a:cubicBezTo>
                    <a:pt x="14065" y="-69"/>
                    <a:pt x="9544" y="106"/>
                    <a:pt x="6028" y="1461"/>
                  </a:cubicBezTo>
                  <a:cubicBezTo>
                    <a:pt x="2512" y="2817"/>
                    <a:pt x="0" y="5353"/>
                    <a:pt x="0" y="8020"/>
                  </a:cubicBezTo>
                  <a:cubicBezTo>
                    <a:pt x="0" y="10687"/>
                    <a:pt x="2512" y="13486"/>
                    <a:pt x="4772" y="15759"/>
                  </a:cubicBezTo>
                  <a:cubicBezTo>
                    <a:pt x="7033" y="18033"/>
                    <a:pt x="9042" y="19782"/>
                    <a:pt x="11051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8167856" y="4305300"/>
              <a:ext cx="148314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600" fill="norm" stroke="1" extrusionOk="0">
                  <a:moveTo>
                    <a:pt x="325" y="21600"/>
                  </a:moveTo>
                  <a:cubicBezTo>
                    <a:pt x="21" y="16457"/>
                    <a:pt x="-283" y="11314"/>
                    <a:pt x="478" y="7714"/>
                  </a:cubicBezTo>
                  <a:cubicBezTo>
                    <a:pt x="1238" y="4114"/>
                    <a:pt x="3063" y="2057"/>
                    <a:pt x="6714" y="1029"/>
                  </a:cubicBezTo>
                  <a:cubicBezTo>
                    <a:pt x="10365" y="0"/>
                    <a:pt x="15841" y="0"/>
                    <a:pt x="213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8328869" y="4387850"/>
              <a:ext cx="1778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800"/>
                    <a:pt x="10286" y="9600"/>
                    <a:pt x="13886" y="13200"/>
                  </a:cubicBezTo>
                  <a:cubicBezTo>
                    <a:pt x="17486" y="16800"/>
                    <a:pt x="19543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8366969" y="4400550"/>
              <a:ext cx="1206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4181"/>
                    <a:pt x="12505" y="8361"/>
                    <a:pt x="8905" y="11961"/>
                  </a:cubicBezTo>
                  <a:cubicBezTo>
                    <a:pt x="5305" y="15561"/>
                    <a:pt x="2653" y="185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8590196" y="4096692"/>
              <a:ext cx="113324" cy="284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529" fill="norm" stroke="1" extrusionOk="0">
                  <a:moveTo>
                    <a:pt x="21415" y="889"/>
                  </a:moveTo>
                  <a:cubicBezTo>
                    <a:pt x="19815" y="409"/>
                    <a:pt x="18215" y="-71"/>
                    <a:pt x="16415" y="9"/>
                  </a:cubicBezTo>
                  <a:cubicBezTo>
                    <a:pt x="14615" y="89"/>
                    <a:pt x="12615" y="729"/>
                    <a:pt x="9815" y="3209"/>
                  </a:cubicBezTo>
                  <a:cubicBezTo>
                    <a:pt x="7015" y="5689"/>
                    <a:pt x="3415" y="10009"/>
                    <a:pt x="1615" y="12969"/>
                  </a:cubicBezTo>
                  <a:cubicBezTo>
                    <a:pt x="-185" y="15929"/>
                    <a:pt x="-185" y="17529"/>
                    <a:pt x="215" y="18729"/>
                  </a:cubicBezTo>
                  <a:cubicBezTo>
                    <a:pt x="615" y="19929"/>
                    <a:pt x="1415" y="20729"/>
                    <a:pt x="3015" y="21129"/>
                  </a:cubicBezTo>
                  <a:cubicBezTo>
                    <a:pt x="4615" y="21529"/>
                    <a:pt x="7015" y="21529"/>
                    <a:pt x="9415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8703519" y="4187054"/>
              <a:ext cx="165101" cy="186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5" fill="norm" stroke="1" extrusionOk="0">
                  <a:moveTo>
                    <a:pt x="0" y="3290"/>
                  </a:moveTo>
                  <a:cubicBezTo>
                    <a:pt x="0" y="1866"/>
                    <a:pt x="0" y="442"/>
                    <a:pt x="831" y="86"/>
                  </a:cubicBezTo>
                  <a:cubicBezTo>
                    <a:pt x="1662" y="-270"/>
                    <a:pt x="3323" y="442"/>
                    <a:pt x="5400" y="2816"/>
                  </a:cubicBezTo>
                  <a:cubicBezTo>
                    <a:pt x="7477" y="5189"/>
                    <a:pt x="9969" y="9225"/>
                    <a:pt x="10662" y="12429"/>
                  </a:cubicBezTo>
                  <a:cubicBezTo>
                    <a:pt x="11354" y="15633"/>
                    <a:pt x="10246" y="18007"/>
                    <a:pt x="9000" y="19431"/>
                  </a:cubicBezTo>
                  <a:cubicBezTo>
                    <a:pt x="7754" y="20855"/>
                    <a:pt x="6369" y="21330"/>
                    <a:pt x="5677" y="20618"/>
                  </a:cubicBezTo>
                  <a:cubicBezTo>
                    <a:pt x="4985" y="19906"/>
                    <a:pt x="4985" y="18007"/>
                    <a:pt x="6508" y="14803"/>
                  </a:cubicBezTo>
                  <a:cubicBezTo>
                    <a:pt x="8031" y="11598"/>
                    <a:pt x="11077" y="7088"/>
                    <a:pt x="13154" y="4477"/>
                  </a:cubicBezTo>
                  <a:cubicBezTo>
                    <a:pt x="15231" y="1866"/>
                    <a:pt x="16338" y="1154"/>
                    <a:pt x="16754" y="1392"/>
                  </a:cubicBezTo>
                  <a:cubicBezTo>
                    <a:pt x="17169" y="1629"/>
                    <a:pt x="16892" y="2816"/>
                    <a:pt x="16338" y="5189"/>
                  </a:cubicBezTo>
                  <a:cubicBezTo>
                    <a:pt x="15785" y="7563"/>
                    <a:pt x="14954" y="11123"/>
                    <a:pt x="14954" y="13378"/>
                  </a:cubicBezTo>
                  <a:cubicBezTo>
                    <a:pt x="14954" y="15633"/>
                    <a:pt x="15785" y="16583"/>
                    <a:pt x="17031" y="17176"/>
                  </a:cubicBezTo>
                  <a:cubicBezTo>
                    <a:pt x="18277" y="17770"/>
                    <a:pt x="19938" y="18007"/>
                    <a:pt x="21600" y="18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8938469" y="4102100"/>
              <a:ext cx="111616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600" fill="norm" stroke="1" extrusionOk="0">
                  <a:moveTo>
                    <a:pt x="0" y="0"/>
                  </a:moveTo>
                  <a:cubicBezTo>
                    <a:pt x="2000" y="0"/>
                    <a:pt x="4000" y="0"/>
                    <a:pt x="6800" y="1050"/>
                  </a:cubicBezTo>
                  <a:cubicBezTo>
                    <a:pt x="9600" y="2100"/>
                    <a:pt x="13200" y="4200"/>
                    <a:pt x="16200" y="6675"/>
                  </a:cubicBezTo>
                  <a:cubicBezTo>
                    <a:pt x="19200" y="9150"/>
                    <a:pt x="21600" y="12000"/>
                    <a:pt x="21000" y="14550"/>
                  </a:cubicBezTo>
                  <a:cubicBezTo>
                    <a:pt x="20400" y="17100"/>
                    <a:pt x="16800" y="19350"/>
                    <a:pt x="13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9281946" y="4152900"/>
              <a:ext cx="285174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600" fill="norm" stroke="1" extrusionOk="0">
                  <a:moveTo>
                    <a:pt x="21556" y="0"/>
                  </a:moveTo>
                  <a:cubicBezTo>
                    <a:pt x="19796" y="4215"/>
                    <a:pt x="18036" y="8429"/>
                    <a:pt x="16356" y="11678"/>
                  </a:cubicBezTo>
                  <a:cubicBezTo>
                    <a:pt x="14676" y="14927"/>
                    <a:pt x="13076" y="17210"/>
                    <a:pt x="10996" y="18615"/>
                  </a:cubicBezTo>
                  <a:cubicBezTo>
                    <a:pt x="8916" y="20020"/>
                    <a:pt x="6356" y="20546"/>
                    <a:pt x="4436" y="20107"/>
                  </a:cubicBezTo>
                  <a:cubicBezTo>
                    <a:pt x="2516" y="19668"/>
                    <a:pt x="1236" y="18263"/>
                    <a:pt x="596" y="17122"/>
                  </a:cubicBezTo>
                  <a:cubicBezTo>
                    <a:pt x="-44" y="15980"/>
                    <a:pt x="-44" y="15102"/>
                    <a:pt x="36" y="14224"/>
                  </a:cubicBezTo>
                  <a:cubicBezTo>
                    <a:pt x="116" y="13346"/>
                    <a:pt x="276" y="12468"/>
                    <a:pt x="1156" y="11678"/>
                  </a:cubicBezTo>
                  <a:cubicBezTo>
                    <a:pt x="2036" y="10888"/>
                    <a:pt x="3636" y="10185"/>
                    <a:pt x="5236" y="10098"/>
                  </a:cubicBezTo>
                  <a:cubicBezTo>
                    <a:pt x="6836" y="10010"/>
                    <a:pt x="8436" y="10537"/>
                    <a:pt x="10116" y="12117"/>
                  </a:cubicBezTo>
                  <a:cubicBezTo>
                    <a:pt x="11796" y="13698"/>
                    <a:pt x="13556" y="16332"/>
                    <a:pt x="14916" y="18088"/>
                  </a:cubicBezTo>
                  <a:cubicBezTo>
                    <a:pt x="16276" y="19844"/>
                    <a:pt x="17236" y="20722"/>
                    <a:pt x="181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9871919" y="4211294"/>
              <a:ext cx="285751" cy="270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401"/>
                  </a:moveTo>
                  <a:cubicBezTo>
                    <a:pt x="800" y="68"/>
                    <a:pt x="1600" y="-264"/>
                    <a:pt x="3040" y="318"/>
                  </a:cubicBezTo>
                  <a:cubicBezTo>
                    <a:pt x="4480" y="899"/>
                    <a:pt x="6560" y="2394"/>
                    <a:pt x="7840" y="4721"/>
                  </a:cubicBezTo>
                  <a:cubicBezTo>
                    <a:pt x="9120" y="7047"/>
                    <a:pt x="9600" y="10204"/>
                    <a:pt x="9360" y="12696"/>
                  </a:cubicBezTo>
                  <a:cubicBezTo>
                    <a:pt x="9120" y="15188"/>
                    <a:pt x="8160" y="17016"/>
                    <a:pt x="7200" y="18345"/>
                  </a:cubicBezTo>
                  <a:cubicBezTo>
                    <a:pt x="6240" y="19674"/>
                    <a:pt x="5280" y="20505"/>
                    <a:pt x="4320" y="20921"/>
                  </a:cubicBezTo>
                  <a:cubicBezTo>
                    <a:pt x="3360" y="21336"/>
                    <a:pt x="2400" y="21336"/>
                    <a:pt x="1840" y="20921"/>
                  </a:cubicBezTo>
                  <a:cubicBezTo>
                    <a:pt x="1280" y="20505"/>
                    <a:pt x="1120" y="19674"/>
                    <a:pt x="2000" y="17930"/>
                  </a:cubicBezTo>
                  <a:cubicBezTo>
                    <a:pt x="2880" y="16185"/>
                    <a:pt x="4800" y="13527"/>
                    <a:pt x="7520" y="10785"/>
                  </a:cubicBezTo>
                  <a:cubicBezTo>
                    <a:pt x="10240" y="8044"/>
                    <a:pt x="13760" y="5219"/>
                    <a:pt x="15920" y="3558"/>
                  </a:cubicBezTo>
                  <a:cubicBezTo>
                    <a:pt x="18080" y="1896"/>
                    <a:pt x="18880" y="1398"/>
                    <a:pt x="18880" y="1314"/>
                  </a:cubicBezTo>
                  <a:cubicBezTo>
                    <a:pt x="18880" y="1231"/>
                    <a:pt x="18080" y="1564"/>
                    <a:pt x="16960" y="2810"/>
                  </a:cubicBezTo>
                  <a:cubicBezTo>
                    <a:pt x="15840" y="4056"/>
                    <a:pt x="14400" y="6216"/>
                    <a:pt x="13680" y="8293"/>
                  </a:cubicBezTo>
                  <a:cubicBezTo>
                    <a:pt x="12960" y="10370"/>
                    <a:pt x="12960" y="12364"/>
                    <a:pt x="13520" y="13942"/>
                  </a:cubicBezTo>
                  <a:cubicBezTo>
                    <a:pt x="14080" y="15521"/>
                    <a:pt x="15200" y="16684"/>
                    <a:pt x="16640" y="17182"/>
                  </a:cubicBezTo>
                  <a:cubicBezTo>
                    <a:pt x="18080" y="17681"/>
                    <a:pt x="19840" y="17514"/>
                    <a:pt x="21600" y="17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10081469" y="3873500"/>
              <a:ext cx="1397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09" y="4181"/>
                    <a:pt x="17018" y="8361"/>
                    <a:pt x="14564" y="11497"/>
                  </a:cubicBezTo>
                  <a:cubicBezTo>
                    <a:pt x="12109" y="14632"/>
                    <a:pt x="9491" y="16723"/>
                    <a:pt x="7364" y="17884"/>
                  </a:cubicBezTo>
                  <a:cubicBezTo>
                    <a:pt x="5236" y="19045"/>
                    <a:pt x="3600" y="19277"/>
                    <a:pt x="2291" y="18929"/>
                  </a:cubicBezTo>
                  <a:cubicBezTo>
                    <a:pt x="982" y="18581"/>
                    <a:pt x="0" y="17652"/>
                    <a:pt x="0" y="15910"/>
                  </a:cubicBezTo>
                  <a:cubicBezTo>
                    <a:pt x="0" y="14168"/>
                    <a:pt x="982" y="11613"/>
                    <a:pt x="2455" y="10335"/>
                  </a:cubicBezTo>
                  <a:cubicBezTo>
                    <a:pt x="3927" y="9058"/>
                    <a:pt x="5891" y="9058"/>
                    <a:pt x="9164" y="11148"/>
                  </a:cubicBezTo>
                  <a:cubicBezTo>
                    <a:pt x="12436" y="13239"/>
                    <a:pt x="17018" y="174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10259269" y="3994150"/>
              <a:ext cx="95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6200"/>
                    <a:pt x="3840" y="10800"/>
                    <a:pt x="7440" y="7200"/>
                  </a:cubicBezTo>
                  <a:cubicBezTo>
                    <a:pt x="11040" y="3600"/>
                    <a:pt x="1632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10411669" y="3905250"/>
              <a:ext cx="190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0513269" y="43624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10892919" y="4161802"/>
              <a:ext cx="115651" cy="313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308" fill="norm" stroke="1" extrusionOk="0">
                  <a:moveTo>
                    <a:pt x="21075" y="2418"/>
                  </a:moveTo>
                  <a:cubicBezTo>
                    <a:pt x="20689" y="1554"/>
                    <a:pt x="20304" y="690"/>
                    <a:pt x="18954" y="258"/>
                  </a:cubicBezTo>
                  <a:cubicBezTo>
                    <a:pt x="17604" y="-174"/>
                    <a:pt x="15289" y="-174"/>
                    <a:pt x="12011" y="1122"/>
                  </a:cubicBezTo>
                  <a:cubicBezTo>
                    <a:pt x="8732" y="2418"/>
                    <a:pt x="4489" y="5010"/>
                    <a:pt x="2175" y="7962"/>
                  </a:cubicBezTo>
                  <a:cubicBezTo>
                    <a:pt x="-139" y="10914"/>
                    <a:pt x="-525" y="14226"/>
                    <a:pt x="632" y="16530"/>
                  </a:cubicBezTo>
                  <a:cubicBezTo>
                    <a:pt x="1789" y="18834"/>
                    <a:pt x="4489" y="20130"/>
                    <a:pt x="6804" y="20778"/>
                  </a:cubicBezTo>
                  <a:cubicBezTo>
                    <a:pt x="9118" y="21426"/>
                    <a:pt x="11046" y="21426"/>
                    <a:pt x="12782" y="21066"/>
                  </a:cubicBezTo>
                  <a:cubicBezTo>
                    <a:pt x="14518" y="20706"/>
                    <a:pt x="16061" y="19986"/>
                    <a:pt x="17604" y="19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11103819" y="4241800"/>
              <a:ext cx="190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024"/>
                    <a:pt x="0" y="8047"/>
                    <a:pt x="3600" y="11647"/>
                  </a:cubicBezTo>
                  <a:cubicBezTo>
                    <a:pt x="7200" y="15247"/>
                    <a:pt x="14400" y="184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11205419" y="4330700"/>
              <a:ext cx="1397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5600"/>
                    <a:pt x="6545" y="9600"/>
                    <a:pt x="10145" y="6000"/>
                  </a:cubicBezTo>
                  <a:cubicBezTo>
                    <a:pt x="13745" y="2400"/>
                    <a:pt x="1767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11477350" y="4223994"/>
              <a:ext cx="159870" cy="182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210" fill="norm" stroke="1" extrusionOk="0">
                  <a:moveTo>
                    <a:pt x="148" y="592"/>
                  </a:moveTo>
                  <a:cubicBezTo>
                    <a:pt x="1551" y="101"/>
                    <a:pt x="2953" y="-390"/>
                    <a:pt x="4917" y="469"/>
                  </a:cubicBezTo>
                  <a:cubicBezTo>
                    <a:pt x="6881" y="1328"/>
                    <a:pt x="9405" y="3537"/>
                    <a:pt x="10668" y="5992"/>
                  </a:cubicBezTo>
                  <a:cubicBezTo>
                    <a:pt x="11930" y="8446"/>
                    <a:pt x="11930" y="11146"/>
                    <a:pt x="10948" y="13478"/>
                  </a:cubicBezTo>
                  <a:cubicBezTo>
                    <a:pt x="9966" y="15810"/>
                    <a:pt x="8003" y="17774"/>
                    <a:pt x="6319" y="19124"/>
                  </a:cubicBezTo>
                  <a:cubicBezTo>
                    <a:pt x="4636" y="20474"/>
                    <a:pt x="3234" y="21210"/>
                    <a:pt x="1971" y="21210"/>
                  </a:cubicBezTo>
                  <a:cubicBezTo>
                    <a:pt x="709" y="21210"/>
                    <a:pt x="-413" y="20474"/>
                    <a:pt x="148" y="18633"/>
                  </a:cubicBezTo>
                  <a:cubicBezTo>
                    <a:pt x="709" y="16792"/>
                    <a:pt x="2953" y="13846"/>
                    <a:pt x="6039" y="11146"/>
                  </a:cubicBezTo>
                  <a:cubicBezTo>
                    <a:pt x="9125" y="8446"/>
                    <a:pt x="13052" y="5992"/>
                    <a:pt x="15577" y="4396"/>
                  </a:cubicBezTo>
                  <a:cubicBezTo>
                    <a:pt x="18101" y="2801"/>
                    <a:pt x="19223" y="2065"/>
                    <a:pt x="19223" y="2187"/>
                  </a:cubicBezTo>
                  <a:cubicBezTo>
                    <a:pt x="19223" y="2310"/>
                    <a:pt x="18101" y="3292"/>
                    <a:pt x="17260" y="5255"/>
                  </a:cubicBezTo>
                  <a:cubicBezTo>
                    <a:pt x="16418" y="7219"/>
                    <a:pt x="15857" y="10165"/>
                    <a:pt x="15857" y="12251"/>
                  </a:cubicBezTo>
                  <a:cubicBezTo>
                    <a:pt x="15857" y="14337"/>
                    <a:pt x="16418" y="15565"/>
                    <a:pt x="17400" y="16301"/>
                  </a:cubicBezTo>
                  <a:cubicBezTo>
                    <a:pt x="18382" y="17037"/>
                    <a:pt x="19784" y="17283"/>
                    <a:pt x="21187" y="17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11764219" y="4197350"/>
              <a:ext cx="5947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600" fill="norm" stroke="1" extrusionOk="0">
                  <a:moveTo>
                    <a:pt x="6703" y="0"/>
                  </a:moveTo>
                  <a:cubicBezTo>
                    <a:pt x="13407" y="3086"/>
                    <a:pt x="20110" y="6171"/>
                    <a:pt x="20855" y="9429"/>
                  </a:cubicBezTo>
                  <a:cubicBezTo>
                    <a:pt x="21600" y="12686"/>
                    <a:pt x="16386" y="16114"/>
                    <a:pt x="11917" y="18171"/>
                  </a:cubicBezTo>
                  <a:cubicBezTo>
                    <a:pt x="7448" y="20229"/>
                    <a:pt x="3724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11853119" y="3819789"/>
              <a:ext cx="141953" cy="314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509" fill="norm" stroke="1" extrusionOk="0">
                  <a:moveTo>
                    <a:pt x="0" y="21509"/>
                  </a:moveTo>
                  <a:cubicBezTo>
                    <a:pt x="635" y="16290"/>
                    <a:pt x="1271" y="11071"/>
                    <a:pt x="2382" y="7665"/>
                  </a:cubicBezTo>
                  <a:cubicBezTo>
                    <a:pt x="3494" y="4258"/>
                    <a:pt x="5082" y="2663"/>
                    <a:pt x="6829" y="1649"/>
                  </a:cubicBezTo>
                  <a:cubicBezTo>
                    <a:pt x="8576" y="634"/>
                    <a:pt x="10482" y="199"/>
                    <a:pt x="12229" y="54"/>
                  </a:cubicBezTo>
                  <a:cubicBezTo>
                    <a:pt x="13976" y="-91"/>
                    <a:pt x="15565" y="54"/>
                    <a:pt x="16835" y="489"/>
                  </a:cubicBezTo>
                  <a:cubicBezTo>
                    <a:pt x="18106" y="924"/>
                    <a:pt x="19059" y="1649"/>
                    <a:pt x="19535" y="2446"/>
                  </a:cubicBezTo>
                  <a:cubicBezTo>
                    <a:pt x="20012" y="3243"/>
                    <a:pt x="20012" y="4113"/>
                    <a:pt x="19535" y="4838"/>
                  </a:cubicBezTo>
                  <a:cubicBezTo>
                    <a:pt x="19059" y="5563"/>
                    <a:pt x="18106" y="6143"/>
                    <a:pt x="16994" y="6650"/>
                  </a:cubicBezTo>
                  <a:cubicBezTo>
                    <a:pt x="15882" y="7157"/>
                    <a:pt x="14612" y="7592"/>
                    <a:pt x="14612" y="8100"/>
                  </a:cubicBezTo>
                  <a:cubicBezTo>
                    <a:pt x="14612" y="8607"/>
                    <a:pt x="15882" y="9187"/>
                    <a:pt x="17153" y="9694"/>
                  </a:cubicBezTo>
                  <a:cubicBezTo>
                    <a:pt x="18424" y="10202"/>
                    <a:pt x="19694" y="10637"/>
                    <a:pt x="20488" y="11361"/>
                  </a:cubicBezTo>
                  <a:cubicBezTo>
                    <a:pt x="21282" y="12086"/>
                    <a:pt x="21600" y="13101"/>
                    <a:pt x="20965" y="13898"/>
                  </a:cubicBezTo>
                  <a:cubicBezTo>
                    <a:pt x="20329" y="14696"/>
                    <a:pt x="18741" y="15275"/>
                    <a:pt x="16518" y="15420"/>
                  </a:cubicBezTo>
                  <a:cubicBezTo>
                    <a:pt x="14294" y="15565"/>
                    <a:pt x="11435" y="15275"/>
                    <a:pt x="9847" y="14913"/>
                  </a:cubicBezTo>
                  <a:cubicBezTo>
                    <a:pt x="8259" y="14551"/>
                    <a:pt x="7941" y="14116"/>
                    <a:pt x="7624" y="13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12081719" y="3930650"/>
              <a:ext cx="1079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12234119" y="3879850"/>
              <a:ext cx="190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2169369" y="3403600"/>
              <a:ext cx="9525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32" y="18000"/>
                    <a:pt x="3264" y="14400"/>
                    <a:pt x="4992" y="11700"/>
                  </a:cubicBezTo>
                  <a:cubicBezTo>
                    <a:pt x="6720" y="9000"/>
                    <a:pt x="8544" y="7200"/>
                    <a:pt x="10536" y="5400"/>
                  </a:cubicBezTo>
                  <a:cubicBezTo>
                    <a:pt x="12528" y="3600"/>
                    <a:pt x="14688" y="1800"/>
                    <a:pt x="16560" y="900"/>
                  </a:cubicBezTo>
                  <a:cubicBezTo>
                    <a:pt x="18432" y="0"/>
                    <a:pt x="2001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2410669" y="3536950"/>
              <a:ext cx="7302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28" y="18327"/>
                    <a:pt x="3256" y="15055"/>
                    <a:pt x="5228" y="11455"/>
                  </a:cubicBezTo>
                  <a:cubicBezTo>
                    <a:pt x="7200" y="7855"/>
                    <a:pt x="9517" y="3927"/>
                    <a:pt x="12021" y="1964"/>
                  </a:cubicBezTo>
                  <a:cubicBezTo>
                    <a:pt x="14525" y="0"/>
                    <a:pt x="17217" y="0"/>
                    <a:pt x="18845" y="0"/>
                  </a:cubicBezTo>
                  <a:cubicBezTo>
                    <a:pt x="20473" y="0"/>
                    <a:pt x="2103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3804826" y="4533900"/>
              <a:ext cx="358444" cy="147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0851" fill="norm" stroke="1" extrusionOk="0">
                  <a:moveTo>
                    <a:pt x="933" y="20700"/>
                  </a:moveTo>
                  <a:cubicBezTo>
                    <a:pt x="552" y="19500"/>
                    <a:pt x="171" y="18300"/>
                    <a:pt x="44" y="16950"/>
                  </a:cubicBezTo>
                  <a:cubicBezTo>
                    <a:pt x="-83" y="15600"/>
                    <a:pt x="44" y="14100"/>
                    <a:pt x="743" y="13050"/>
                  </a:cubicBezTo>
                  <a:cubicBezTo>
                    <a:pt x="1442" y="12000"/>
                    <a:pt x="2712" y="11400"/>
                    <a:pt x="4301" y="12600"/>
                  </a:cubicBezTo>
                  <a:cubicBezTo>
                    <a:pt x="5889" y="13800"/>
                    <a:pt x="7795" y="16800"/>
                    <a:pt x="9510" y="18750"/>
                  </a:cubicBezTo>
                  <a:cubicBezTo>
                    <a:pt x="11225" y="20700"/>
                    <a:pt x="12750" y="21600"/>
                    <a:pt x="14084" y="20100"/>
                  </a:cubicBezTo>
                  <a:cubicBezTo>
                    <a:pt x="15418" y="18600"/>
                    <a:pt x="16562" y="14700"/>
                    <a:pt x="17769" y="10950"/>
                  </a:cubicBezTo>
                  <a:cubicBezTo>
                    <a:pt x="18976" y="7200"/>
                    <a:pt x="20246" y="3600"/>
                    <a:pt x="215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4473196" y="4457700"/>
              <a:ext cx="13924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3135"/>
                    <a:pt x="-1303" y="6271"/>
                    <a:pt x="240" y="9871"/>
                  </a:cubicBezTo>
                  <a:cubicBezTo>
                    <a:pt x="1783" y="13471"/>
                    <a:pt x="11040" y="17535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4449019" y="4442883"/>
              <a:ext cx="166776" cy="458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571" fill="norm" stroke="1" extrusionOk="0">
                  <a:moveTo>
                    <a:pt x="0" y="4877"/>
                  </a:moveTo>
                  <a:cubicBezTo>
                    <a:pt x="267" y="3583"/>
                    <a:pt x="533" y="2289"/>
                    <a:pt x="1733" y="1394"/>
                  </a:cubicBezTo>
                  <a:cubicBezTo>
                    <a:pt x="2933" y="498"/>
                    <a:pt x="5067" y="0"/>
                    <a:pt x="8400" y="0"/>
                  </a:cubicBezTo>
                  <a:cubicBezTo>
                    <a:pt x="11733" y="0"/>
                    <a:pt x="16267" y="498"/>
                    <a:pt x="18533" y="1642"/>
                  </a:cubicBezTo>
                  <a:cubicBezTo>
                    <a:pt x="20800" y="2787"/>
                    <a:pt x="20800" y="4579"/>
                    <a:pt x="19467" y="6022"/>
                  </a:cubicBezTo>
                  <a:cubicBezTo>
                    <a:pt x="18133" y="7465"/>
                    <a:pt x="15467" y="8560"/>
                    <a:pt x="13467" y="9257"/>
                  </a:cubicBezTo>
                  <a:cubicBezTo>
                    <a:pt x="11467" y="9954"/>
                    <a:pt x="10133" y="10253"/>
                    <a:pt x="9867" y="10601"/>
                  </a:cubicBezTo>
                  <a:cubicBezTo>
                    <a:pt x="9600" y="10949"/>
                    <a:pt x="10400" y="11347"/>
                    <a:pt x="12267" y="11945"/>
                  </a:cubicBezTo>
                  <a:cubicBezTo>
                    <a:pt x="14133" y="12542"/>
                    <a:pt x="17067" y="13338"/>
                    <a:pt x="18933" y="14483"/>
                  </a:cubicBezTo>
                  <a:cubicBezTo>
                    <a:pt x="20800" y="15628"/>
                    <a:pt x="21600" y="17121"/>
                    <a:pt x="20533" y="18365"/>
                  </a:cubicBezTo>
                  <a:cubicBezTo>
                    <a:pt x="19467" y="19609"/>
                    <a:pt x="16533" y="20605"/>
                    <a:pt x="14267" y="21102"/>
                  </a:cubicBezTo>
                  <a:cubicBezTo>
                    <a:pt x="12000" y="21600"/>
                    <a:pt x="10400" y="21600"/>
                    <a:pt x="8933" y="21550"/>
                  </a:cubicBezTo>
                  <a:cubicBezTo>
                    <a:pt x="7467" y="21500"/>
                    <a:pt x="6133" y="21401"/>
                    <a:pt x="5200" y="21003"/>
                  </a:cubicBezTo>
                  <a:cubicBezTo>
                    <a:pt x="4267" y="20605"/>
                    <a:pt x="3733" y="19908"/>
                    <a:pt x="4133" y="19460"/>
                  </a:cubicBezTo>
                  <a:cubicBezTo>
                    <a:pt x="4533" y="19012"/>
                    <a:pt x="5867" y="18813"/>
                    <a:pt x="7200" y="18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4681369" y="4653840"/>
              <a:ext cx="142301" cy="172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0921" fill="norm" stroke="1" extrusionOk="0">
                  <a:moveTo>
                    <a:pt x="5080" y="15515"/>
                  </a:moveTo>
                  <a:cubicBezTo>
                    <a:pt x="8836" y="11658"/>
                    <a:pt x="12593" y="7801"/>
                    <a:pt x="14471" y="5229"/>
                  </a:cubicBezTo>
                  <a:cubicBezTo>
                    <a:pt x="16349" y="2658"/>
                    <a:pt x="16349" y="1372"/>
                    <a:pt x="15410" y="601"/>
                  </a:cubicBezTo>
                  <a:cubicBezTo>
                    <a:pt x="14471" y="-171"/>
                    <a:pt x="12593" y="-428"/>
                    <a:pt x="9775" y="1243"/>
                  </a:cubicBezTo>
                  <a:cubicBezTo>
                    <a:pt x="6958" y="2915"/>
                    <a:pt x="3202" y="6515"/>
                    <a:pt x="1323" y="9601"/>
                  </a:cubicBezTo>
                  <a:cubicBezTo>
                    <a:pt x="-555" y="12686"/>
                    <a:pt x="-555" y="15258"/>
                    <a:pt x="2106" y="17186"/>
                  </a:cubicBezTo>
                  <a:cubicBezTo>
                    <a:pt x="4767" y="19115"/>
                    <a:pt x="10088" y="20401"/>
                    <a:pt x="13688" y="20786"/>
                  </a:cubicBezTo>
                  <a:cubicBezTo>
                    <a:pt x="17288" y="21172"/>
                    <a:pt x="19167" y="20658"/>
                    <a:pt x="21045" y="20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4951992" y="4400550"/>
              <a:ext cx="87578" cy="458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558" fill="norm" stroke="1" extrusionOk="0">
                  <a:moveTo>
                    <a:pt x="7393" y="0"/>
                  </a:moveTo>
                  <a:cubicBezTo>
                    <a:pt x="4822" y="1394"/>
                    <a:pt x="2250" y="2787"/>
                    <a:pt x="965" y="5425"/>
                  </a:cubicBezTo>
                  <a:cubicBezTo>
                    <a:pt x="-321" y="8063"/>
                    <a:pt x="-321" y="11945"/>
                    <a:pt x="965" y="14732"/>
                  </a:cubicBezTo>
                  <a:cubicBezTo>
                    <a:pt x="2250" y="17519"/>
                    <a:pt x="4822" y="19211"/>
                    <a:pt x="7136" y="20206"/>
                  </a:cubicBezTo>
                  <a:cubicBezTo>
                    <a:pt x="9450" y="21202"/>
                    <a:pt x="11508" y="21500"/>
                    <a:pt x="13822" y="21550"/>
                  </a:cubicBezTo>
                  <a:cubicBezTo>
                    <a:pt x="16136" y="21600"/>
                    <a:pt x="18708" y="21401"/>
                    <a:pt x="21279" y="21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4931619" y="4641850"/>
              <a:ext cx="2286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14400"/>
                    <a:pt x="10400" y="7200"/>
                    <a:pt x="14000" y="3600"/>
                  </a:cubicBezTo>
                  <a:cubicBezTo>
                    <a:pt x="17600" y="0"/>
                    <a:pt x="19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5120684" y="4660900"/>
              <a:ext cx="223686" cy="134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082" fill="norm" stroke="1" extrusionOk="0">
                  <a:moveTo>
                    <a:pt x="9826" y="0"/>
                  </a:moveTo>
                  <a:cubicBezTo>
                    <a:pt x="8010" y="0"/>
                    <a:pt x="6193" y="0"/>
                    <a:pt x="4477" y="2658"/>
                  </a:cubicBezTo>
                  <a:cubicBezTo>
                    <a:pt x="2761" y="5317"/>
                    <a:pt x="1146" y="10634"/>
                    <a:pt x="440" y="14123"/>
                  </a:cubicBezTo>
                  <a:cubicBezTo>
                    <a:pt x="-267" y="17612"/>
                    <a:pt x="-65" y="19274"/>
                    <a:pt x="641" y="20271"/>
                  </a:cubicBezTo>
                  <a:cubicBezTo>
                    <a:pt x="1348" y="21268"/>
                    <a:pt x="2559" y="21600"/>
                    <a:pt x="4174" y="19772"/>
                  </a:cubicBezTo>
                  <a:cubicBezTo>
                    <a:pt x="5789" y="17945"/>
                    <a:pt x="7808" y="13957"/>
                    <a:pt x="9120" y="10966"/>
                  </a:cubicBezTo>
                  <a:cubicBezTo>
                    <a:pt x="10432" y="7975"/>
                    <a:pt x="11038" y="5982"/>
                    <a:pt x="11340" y="6314"/>
                  </a:cubicBezTo>
                  <a:cubicBezTo>
                    <a:pt x="11643" y="6646"/>
                    <a:pt x="11643" y="9305"/>
                    <a:pt x="12451" y="11797"/>
                  </a:cubicBezTo>
                  <a:cubicBezTo>
                    <a:pt x="13258" y="14289"/>
                    <a:pt x="14873" y="16615"/>
                    <a:pt x="16488" y="17945"/>
                  </a:cubicBezTo>
                  <a:cubicBezTo>
                    <a:pt x="18103" y="19274"/>
                    <a:pt x="19718" y="19606"/>
                    <a:pt x="21333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5407853" y="4400550"/>
              <a:ext cx="146067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600" fill="norm" stroke="1" extrusionOk="0">
                  <a:moveTo>
                    <a:pt x="20994" y="0"/>
                  </a:moveTo>
                  <a:cubicBezTo>
                    <a:pt x="19473" y="0"/>
                    <a:pt x="17952" y="0"/>
                    <a:pt x="15670" y="688"/>
                  </a:cubicBezTo>
                  <a:cubicBezTo>
                    <a:pt x="13388" y="1376"/>
                    <a:pt x="10346" y="2753"/>
                    <a:pt x="7304" y="4659"/>
                  </a:cubicBezTo>
                  <a:cubicBezTo>
                    <a:pt x="4262" y="6565"/>
                    <a:pt x="1219" y="9000"/>
                    <a:pt x="307" y="11594"/>
                  </a:cubicBezTo>
                  <a:cubicBezTo>
                    <a:pt x="-606" y="14188"/>
                    <a:pt x="611" y="16941"/>
                    <a:pt x="2740" y="18635"/>
                  </a:cubicBezTo>
                  <a:cubicBezTo>
                    <a:pt x="4870" y="20329"/>
                    <a:pt x="7912" y="20965"/>
                    <a:pt x="109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5661869" y="4479431"/>
              <a:ext cx="6351" cy="314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21600" y="1546"/>
                  </a:moveTo>
                  <a:cubicBezTo>
                    <a:pt x="14400" y="682"/>
                    <a:pt x="7200" y="-182"/>
                    <a:pt x="3600" y="34"/>
                  </a:cubicBezTo>
                  <a:cubicBezTo>
                    <a:pt x="0" y="250"/>
                    <a:pt x="0" y="1546"/>
                    <a:pt x="0" y="4858"/>
                  </a:cubicBezTo>
                  <a:cubicBezTo>
                    <a:pt x="0" y="8170"/>
                    <a:pt x="0" y="13498"/>
                    <a:pt x="3600" y="16594"/>
                  </a:cubicBezTo>
                  <a:cubicBezTo>
                    <a:pt x="7200" y="19690"/>
                    <a:pt x="14400" y="20554"/>
                    <a:pt x="21600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5769819" y="4616450"/>
              <a:ext cx="1778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5869156" y="4502150"/>
              <a:ext cx="34014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358" y="0"/>
                  </a:moveTo>
                  <a:cubicBezTo>
                    <a:pt x="88" y="2448"/>
                    <a:pt x="-1183" y="4896"/>
                    <a:pt x="1993" y="8496"/>
                  </a:cubicBezTo>
                  <a:cubicBezTo>
                    <a:pt x="5170" y="12096"/>
                    <a:pt x="12793" y="16848"/>
                    <a:pt x="20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6068247" y="4473340"/>
              <a:ext cx="184173" cy="268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03" fill="norm" stroke="1" extrusionOk="0">
                  <a:moveTo>
                    <a:pt x="14730" y="2803"/>
                  </a:moveTo>
                  <a:cubicBezTo>
                    <a:pt x="15466" y="2128"/>
                    <a:pt x="16202" y="1453"/>
                    <a:pt x="17184" y="947"/>
                  </a:cubicBezTo>
                  <a:cubicBezTo>
                    <a:pt x="18166" y="440"/>
                    <a:pt x="19393" y="103"/>
                    <a:pt x="19271" y="18"/>
                  </a:cubicBezTo>
                  <a:cubicBezTo>
                    <a:pt x="19148" y="-66"/>
                    <a:pt x="17675" y="103"/>
                    <a:pt x="14852" y="1200"/>
                  </a:cubicBezTo>
                  <a:cubicBezTo>
                    <a:pt x="12030" y="2296"/>
                    <a:pt x="7857" y="4321"/>
                    <a:pt x="5280" y="5587"/>
                  </a:cubicBezTo>
                  <a:cubicBezTo>
                    <a:pt x="2702" y="6853"/>
                    <a:pt x="1721" y="7359"/>
                    <a:pt x="984" y="8034"/>
                  </a:cubicBezTo>
                  <a:cubicBezTo>
                    <a:pt x="248" y="8709"/>
                    <a:pt x="-243" y="9553"/>
                    <a:pt x="125" y="10059"/>
                  </a:cubicBezTo>
                  <a:cubicBezTo>
                    <a:pt x="493" y="10565"/>
                    <a:pt x="1721" y="10734"/>
                    <a:pt x="3562" y="10818"/>
                  </a:cubicBezTo>
                  <a:cubicBezTo>
                    <a:pt x="5402" y="10903"/>
                    <a:pt x="7857" y="10903"/>
                    <a:pt x="9698" y="11072"/>
                  </a:cubicBezTo>
                  <a:cubicBezTo>
                    <a:pt x="11539" y="11240"/>
                    <a:pt x="12766" y="11578"/>
                    <a:pt x="13012" y="12168"/>
                  </a:cubicBezTo>
                  <a:cubicBezTo>
                    <a:pt x="13257" y="12759"/>
                    <a:pt x="12521" y="13603"/>
                    <a:pt x="10802" y="14784"/>
                  </a:cubicBezTo>
                  <a:cubicBezTo>
                    <a:pt x="9084" y="15965"/>
                    <a:pt x="6384" y="17484"/>
                    <a:pt x="4789" y="18665"/>
                  </a:cubicBezTo>
                  <a:cubicBezTo>
                    <a:pt x="3193" y="19847"/>
                    <a:pt x="2702" y="20690"/>
                    <a:pt x="3316" y="21112"/>
                  </a:cubicBezTo>
                  <a:cubicBezTo>
                    <a:pt x="3930" y="21534"/>
                    <a:pt x="5648" y="21534"/>
                    <a:pt x="8839" y="20859"/>
                  </a:cubicBezTo>
                  <a:cubicBezTo>
                    <a:pt x="12030" y="20184"/>
                    <a:pt x="16693" y="18834"/>
                    <a:pt x="21357" y="17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6303219" y="4489450"/>
              <a:ext cx="213007" cy="274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23" fill="norm" stroke="1" extrusionOk="0">
                  <a:moveTo>
                    <a:pt x="0" y="0"/>
                  </a:moveTo>
                  <a:cubicBezTo>
                    <a:pt x="5133" y="4154"/>
                    <a:pt x="10265" y="8308"/>
                    <a:pt x="13687" y="11548"/>
                  </a:cubicBezTo>
                  <a:cubicBezTo>
                    <a:pt x="17109" y="14788"/>
                    <a:pt x="18820" y="17114"/>
                    <a:pt x="19889" y="18775"/>
                  </a:cubicBezTo>
                  <a:cubicBezTo>
                    <a:pt x="20958" y="20437"/>
                    <a:pt x="21386" y="21434"/>
                    <a:pt x="21493" y="21517"/>
                  </a:cubicBezTo>
                  <a:cubicBezTo>
                    <a:pt x="21600" y="21600"/>
                    <a:pt x="21386" y="20769"/>
                    <a:pt x="21172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6367663" y="4432300"/>
              <a:ext cx="138757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600" fill="norm" stroke="1" extrusionOk="0">
                  <a:moveTo>
                    <a:pt x="21454" y="0"/>
                  </a:moveTo>
                  <a:cubicBezTo>
                    <a:pt x="17854" y="2110"/>
                    <a:pt x="14254" y="4221"/>
                    <a:pt x="10981" y="6828"/>
                  </a:cubicBezTo>
                  <a:cubicBezTo>
                    <a:pt x="7709" y="9434"/>
                    <a:pt x="4763" y="12538"/>
                    <a:pt x="2799" y="14834"/>
                  </a:cubicBezTo>
                  <a:cubicBezTo>
                    <a:pt x="836" y="17131"/>
                    <a:pt x="-146" y="18621"/>
                    <a:pt x="18" y="19614"/>
                  </a:cubicBezTo>
                  <a:cubicBezTo>
                    <a:pt x="181" y="20607"/>
                    <a:pt x="1490" y="21103"/>
                    <a:pt x="27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6550869" y="4749800"/>
              <a:ext cx="63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6575046" y="4572000"/>
              <a:ext cx="33519" cy="53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0" h="20803" fill="norm" stroke="1" extrusionOk="0">
                  <a:moveTo>
                    <a:pt x="15981" y="0"/>
                  </a:moveTo>
                  <a:cubicBezTo>
                    <a:pt x="12169" y="3323"/>
                    <a:pt x="8357" y="6646"/>
                    <a:pt x="5181" y="10385"/>
                  </a:cubicBezTo>
                  <a:cubicBezTo>
                    <a:pt x="2004" y="14123"/>
                    <a:pt x="-537" y="18277"/>
                    <a:pt x="1369" y="19938"/>
                  </a:cubicBezTo>
                  <a:cubicBezTo>
                    <a:pt x="3275" y="21600"/>
                    <a:pt x="9628" y="20769"/>
                    <a:pt x="14075" y="18277"/>
                  </a:cubicBezTo>
                  <a:cubicBezTo>
                    <a:pt x="18522" y="15785"/>
                    <a:pt x="21063" y="11631"/>
                    <a:pt x="19792" y="8308"/>
                  </a:cubicBezTo>
                  <a:cubicBezTo>
                    <a:pt x="18522" y="4985"/>
                    <a:pt x="13439" y="2492"/>
                    <a:pt x="8992" y="2908"/>
                  </a:cubicBezTo>
                  <a:cubicBezTo>
                    <a:pt x="4545" y="3323"/>
                    <a:pt x="734" y="6646"/>
                    <a:pt x="98" y="9554"/>
                  </a:cubicBezTo>
                  <a:cubicBezTo>
                    <a:pt x="-537" y="12462"/>
                    <a:pt x="2004" y="14954"/>
                    <a:pt x="4545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6620719" y="4870450"/>
              <a:ext cx="1143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200" y="2250"/>
                    <a:pt x="20800" y="4500"/>
                    <a:pt x="17200" y="8100"/>
                  </a:cubicBezTo>
                  <a:cubicBezTo>
                    <a:pt x="13600" y="11700"/>
                    <a:pt x="6800" y="16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6900084" y="4550443"/>
              <a:ext cx="135381" cy="228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153" fill="norm" stroke="1" extrusionOk="0">
                  <a:moveTo>
                    <a:pt x="1969" y="4356"/>
                  </a:moveTo>
                  <a:cubicBezTo>
                    <a:pt x="3278" y="7105"/>
                    <a:pt x="4587" y="9854"/>
                    <a:pt x="5242" y="12308"/>
                  </a:cubicBezTo>
                  <a:cubicBezTo>
                    <a:pt x="5896" y="14763"/>
                    <a:pt x="5896" y="16923"/>
                    <a:pt x="5569" y="18494"/>
                  </a:cubicBezTo>
                  <a:cubicBezTo>
                    <a:pt x="5242" y="20065"/>
                    <a:pt x="4587" y="21047"/>
                    <a:pt x="3769" y="21145"/>
                  </a:cubicBezTo>
                  <a:cubicBezTo>
                    <a:pt x="2951" y="21243"/>
                    <a:pt x="1969" y="20458"/>
                    <a:pt x="1151" y="17708"/>
                  </a:cubicBezTo>
                  <a:cubicBezTo>
                    <a:pt x="333" y="14959"/>
                    <a:pt x="-322" y="10247"/>
                    <a:pt x="169" y="6908"/>
                  </a:cubicBezTo>
                  <a:cubicBezTo>
                    <a:pt x="660" y="3570"/>
                    <a:pt x="2296" y="1607"/>
                    <a:pt x="4751" y="625"/>
                  </a:cubicBezTo>
                  <a:cubicBezTo>
                    <a:pt x="7205" y="-357"/>
                    <a:pt x="10478" y="-357"/>
                    <a:pt x="13423" y="1901"/>
                  </a:cubicBezTo>
                  <a:cubicBezTo>
                    <a:pt x="16369" y="4159"/>
                    <a:pt x="18987" y="8676"/>
                    <a:pt x="20133" y="11425"/>
                  </a:cubicBezTo>
                  <a:cubicBezTo>
                    <a:pt x="21278" y="14174"/>
                    <a:pt x="20951" y="15156"/>
                    <a:pt x="20623" y="16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7077919" y="4629150"/>
              <a:ext cx="146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7154119" y="4565650"/>
              <a:ext cx="254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571"/>
                    <a:pt x="3600" y="5143"/>
                    <a:pt x="7200" y="8743"/>
                  </a:cubicBezTo>
                  <a:cubicBezTo>
                    <a:pt x="10800" y="12343"/>
                    <a:pt x="16200" y="169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7223969" y="4527550"/>
              <a:ext cx="444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7357319" y="4591050"/>
              <a:ext cx="1079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7505730" y="4508500"/>
              <a:ext cx="105590" cy="202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488" fill="norm" stroke="1" extrusionOk="0">
                  <a:moveTo>
                    <a:pt x="21128" y="0"/>
                  </a:moveTo>
                  <a:cubicBezTo>
                    <a:pt x="19010" y="0"/>
                    <a:pt x="16893" y="0"/>
                    <a:pt x="13716" y="1238"/>
                  </a:cubicBezTo>
                  <a:cubicBezTo>
                    <a:pt x="10540" y="2475"/>
                    <a:pt x="6304" y="4950"/>
                    <a:pt x="3975" y="6750"/>
                  </a:cubicBezTo>
                  <a:cubicBezTo>
                    <a:pt x="1646" y="8550"/>
                    <a:pt x="1222" y="9675"/>
                    <a:pt x="2281" y="10350"/>
                  </a:cubicBezTo>
                  <a:cubicBezTo>
                    <a:pt x="3340" y="11025"/>
                    <a:pt x="5881" y="11250"/>
                    <a:pt x="8210" y="11363"/>
                  </a:cubicBezTo>
                  <a:cubicBezTo>
                    <a:pt x="10540" y="11475"/>
                    <a:pt x="12657" y="11475"/>
                    <a:pt x="13293" y="12038"/>
                  </a:cubicBezTo>
                  <a:cubicBezTo>
                    <a:pt x="13928" y="12600"/>
                    <a:pt x="13081" y="13725"/>
                    <a:pt x="10963" y="14962"/>
                  </a:cubicBezTo>
                  <a:cubicBezTo>
                    <a:pt x="8846" y="16200"/>
                    <a:pt x="5457" y="17550"/>
                    <a:pt x="3128" y="18675"/>
                  </a:cubicBezTo>
                  <a:cubicBezTo>
                    <a:pt x="799" y="19800"/>
                    <a:pt x="-472" y="20700"/>
                    <a:pt x="163" y="21150"/>
                  </a:cubicBezTo>
                  <a:cubicBezTo>
                    <a:pt x="799" y="21600"/>
                    <a:pt x="3340" y="21600"/>
                    <a:pt x="6516" y="21150"/>
                  </a:cubicBezTo>
                  <a:cubicBezTo>
                    <a:pt x="9693" y="20700"/>
                    <a:pt x="13504" y="19800"/>
                    <a:pt x="17316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7636719" y="4533900"/>
              <a:ext cx="698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7630369" y="4533900"/>
              <a:ext cx="1016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836"/>
                    <a:pt x="14400" y="5673"/>
                    <a:pt x="10800" y="9273"/>
                  </a:cubicBezTo>
                  <a:cubicBezTo>
                    <a:pt x="7200" y="12873"/>
                    <a:pt x="3600" y="172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7712919" y="473710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7744034" y="463550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7693869" y="4508500"/>
              <a:ext cx="138704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16691" y="0"/>
                  </a:moveTo>
                  <a:cubicBezTo>
                    <a:pt x="18982" y="2951"/>
                    <a:pt x="21273" y="5902"/>
                    <a:pt x="21436" y="8793"/>
                  </a:cubicBezTo>
                  <a:cubicBezTo>
                    <a:pt x="21600" y="11685"/>
                    <a:pt x="19636" y="14518"/>
                    <a:pt x="15709" y="16643"/>
                  </a:cubicBezTo>
                  <a:cubicBezTo>
                    <a:pt x="11782" y="18767"/>
                    <a:pt x="5891" y="201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7858969" y="5545666"/>
              <a:ext cx="4006851" cy="134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20925"/>
                  </a:moveTo>
                  <a:cubicBezTo>
                    <a:pt x="331" y="21262"/>
                    <a:pt x="662" y="21600"/>
                    <a:pt x="1016" y="21262"/>
                  </a:cubicBezTo>
                  <a:cubicBezTo>
                    <a:pt x="1369" y="20925"/>
                    <a:pt x="1746" y="19912"/>
                    <a:pt x="2117" y="18900"/>
                  </a:cubicBezTo>
                  <a:cubicBezTo>
                    <a:pt x="2487" y="17887"/>
                    <a:pt x="2853" y="16875"/>
                    <a:pt x="3269" y="15694"/>
                  </a:cubicBezTo>
                  <a:cubicBezTo>
                    <a:pt x="3686" y="14512"/>
                    <a:pt x="4153" y="13162"/>
                    <a:pt x="4587" y="11981"/>
                  </a:cubicBezTo>
                  <a:cubicBezTo>
                    <a:pt x="5021" y="10800"/>
                    <a:pt x="5420" y="9788"/>
                    <a:pt x="5831" y="8944"/>
                  </a:cubicBezTo>
                  <a:cubicBezTo>
                    <a:pt x="6242" y="8100"/>
                    <a:pt x="6664" y="7425"/>
                    <a:pt x="7109" y="6750"/>
                  </a:cubicBezTo>
                  <a:cubicBezTo>
                    <a:pt x="7554" y="6075"/>
                    <a:pt x="8022" y="5400"/>
                    <a:pt x="8495" y="4725"/>
                  </a:cubicBezTo>
                  <a:cubicBezTo>
                    <a:pt x="8969" y="4050"/>
                    <a:pt x="9448" y="3375"/>
                    <a:pt x="9819" y="2869"/>
                  </a:cubicBezTo>
                  <a:cubicBezTo>
                    <a:pt x="10190" y="2362"/>
                    <a:pt x="10452" y="2025"/>
                    <a:pt x="10709" y="1856"/>
                  </a:cubicBezTo>
                  <a:cubicBezTo>
                    <a:pt x="10965" y="1687"/>
                    <a:pt x="11216" y="1687"/>
                    <a:pt x="11599" y="1519"/>
                  </a:cubicBezTo>
                  <a:cubicBezTo>
                    <a:pt x="11981" y="1350"/>
                    <a:pt x="12494" y="1012"/>
                    <a:pt x="12974" y="844"/>
                  </a:cubicBezTo>
                  <a:cubicBezTo>
                    <a:pt x="13453" y="675"/>
                    <a:pt x="13898" y="675"/>
                    <a:pt x="14326" y="675"/>
                  </a:cubicBezTo>
                  <a:cubicBezTo>
                    <a:pt x="14754" y="675"/>
                    <a:pt x="15165" y="675"/>
                    <a:pt x="15575" y="675"/>
                  </a:cubicBezTo>
                  <a:cubicBezTo>
                    <a:pt x="15986" y="675"/>
                    <a:pt x="16397" y="675"/>
                    <a:pt x="16785" y="675"/>
                  </a:cubicBezTo>
                  <a:cubicBezTo>
                    <a:pt x="17173" y="675"/>
                    <a:pt x="17538" y="675"/>
                    <a:pt x="18040" y="506"/>
                  </a:cubicBezTo>
                  <a:cubicBezTo>
                    <a:pt x="18542" y="337"/>
                    <a:pt x="19181" y="0"/>
                    <a:pt x="19717" y="0"/>
                  </a:cubicBezTo>
                  <a:cubicBezTo>
                    <a:pt x="20254" y="0"/>
                    <a:pt x="20687" y="337"/>
                    <a:pt x="20984" y="844"/>
                  </a:cubicBezTo>
                  <a:cubicBezTo>
                    <a:pt x="21281" y="1350"/>
                    <a:pt x="21440" y="2025"/>
                    <a:pt x="21600" y="2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8290769" y="5969000"/>
              <a:ext cx="3810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273"/>
                    <a:pt x="7200" y="6545"/>
                    <a:pt x="10800" y="10145"/>
                  </a:cubicBezTo>
                  <a:cubicBezTo>
                    <a:pt x="14400" y="13745"/>
                    <a:pt x="18000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8298581" y="5901266"/>
              <a:ext cx="193673" cy="395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556" fill="norm" stroke="1" extrusionOk="0">
                  <a:moveTo>
                    <a:pt x="531" y="4043"/>
                  </a:moveTo>
                  <a:cubicBezTo>
                    <a:pt x="72" y="3003"/>
                    <a:pt x="-388" y="1964"/>
                    <a:pt x="531" y="1213"/>
                  </a:cubicBezTo>
                  <a:cubicBezTo>
                    <a:pt x="1450" y="462"/>
                    <a:pt x="3748" y="0"/>
                    <a:pt x="6276" y="0"/>
                  </a:cubicBezTo>
                  <a:cubicBezTo>
                    <a:pt x="8803" y="0"/>
                    <a:pt x="11561" y="462"/>
                    <a:pt x="13514" y="1617"/>
                  </a:cubicBezTo>
                  <a:cubicBezTo>
                    <a:pt x="15467" y="2772"/>
                    <a:pt x="16616" y="4620"/>
                    <a:pt x="16501" y="6064"/>
                  </a:cubicBezTo>
                  <a:cubicBezTo>
                    <a:pt x="16386" y="7508"/>
                    <a:pt x="15008" y="8548"/>
                    <a:pt x="13744" y="9241"/>
                  </a:cubicBezTo>
                  <a:cubicBezTo>
                    <a:pt x="12480" y="9934"/>
                    <a:pt x="11331" y="10280"/>
                    <a:pt x="11331" y="10627"/>
                  </a:cubicBezTo>
                  <a:cubicBezTo>
                    <a:pt x="11331" y="10973"/>
                    <a:pt x="12480" y="11320"/>
                    <a:pt x="14089" y="11840"/>
                  </a:cubicBezTo>
                  <a:cubicBezTo>
                    <a:pt x="15697" y="12359"/>
                    <a:pt x="17765" y="13052"/>
                    <a:pt x="19144" y="13745"/>
                  </a:cubicBezTo>
                  <a:cubicBezTo>
                    <a:pt x="20523" y="14439"/>
                    <a:pt x="21212" y="15132"/>
                    <a:pt x="20982" y="15998"/>
                  </a:cubicBezTo>
                  <a:cubicBezTo>
                    <a:pt x="20752" y="16864"/>
                    <a:pt x="19603" y="17904"/>
                    <a:pt x="17535" y="18828"/>
                  </a:cubicBezTo>
                  <a:cubicBezTo>
                    <a:pt x="15467" y="19752"/>
                    <a:pt x="12480" y="20560"/>
                    <a:pt x="10297" y="21022"/>
                  </a:cubicBezTo>
                  <a:cubicBezTo>
                    <a:pt x="8114" y="21484"/>
                    <a:pt x="6735" y="21600"/>
                    <a:pt x="6161" y="21542"/>
                  </a:cubicBezTo>
                  <a:cubicBezTo>
                    <a:pt x="5586" y="21484"/>
                    <a:pt x="5816" y="21253"/>
                    <a:pt x="6046" y="21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8532069" y="6110654"/>
              <a:ext cx="133351" cy="151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13930"/>
                  </a:moveTo>
                  <a:cubicBezTo>
                    <a:pt x="3771" y="10675"/>
                    <a:pt x="7543" y="7420"/>
                    <a:pt x="9771" y="5053"/>
                  </a:cubicBezTo>
                  <a:cubicBezTo>
                    <a:pt x="12000" y="2686"/>
                    <a:pt x="12686" y="1206"/>
                    <a:pt x="12171" y="467"/>
                  </a:cubicBezTo>
                  <a:cubicBezTo>
                    <a:pt x="11657" y="-273"/>
                    <a:pt x="9943" y="-273"/>
                    <a:pt x="7714" y="1502"/>
                  </a:cubicBezTo>
                  <a:cubicBezTo>
                    <a:pt x="5486" y="3278"/>
                    <a:pt x="2743" y="6828"/>
                    <a:pt x="1886" y="10231"/>
                  </a:cubicBezTo>
                  <a:cubicBezTo>
                    <a:pt x="1029" y="13634"/>
                    <a:pt x="2057" y="16889"/>
                    <a:pt x="4971" y="18812"/>
                  </a:cubicBezTo>
                  <a:cubicBezTo>
                    <a:pt x="7886" y="20735"/>
                    <a:pt x="12686" y="21327"/>
                    <a:pt x="15771" y="21179"/>
                  </a:cubicBezTo>
                  <a:cubicBezTo>
                    <a:pt x="18857" y="21031"/>
                    <a:pt x="20229" y="20143"/>
                    <a:pt x="21600" y="19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8724686" y="5911850"/>
              <a:ext cx="80434" cy="3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4547" y="0"/>
                  </a:moveTo>
                  <a:cubicBezTo>
                    <a:pt x="2274" y="3852"/>
                    <a:pt x="0" y="7704"/>
                    <a:pt x="0" y="11006"/>
                  </a:cubicBezTo>
                  <a:cubicBezTo>
                    <a:pt x="0" y="14308"/>
                    <a:pt x="2274" y="17060"/>
                    <a:pt x="4832" y="18780"/>
                  </a:cubicBezTo>
                  <a:cubicBezTo>
                    <a:pt x="7389" y="20499"/>
                    <a:pt x="10232" y="21187"/>
                    <a:pt x="13074" y="21394"/>
                  </a:cubicBezTo>
                  <a:cubicBezTo>
                    <a:pt x="15916" y="21600"/>
                    <a:pt x="18758" y="21325"/>
                    <a:pt x="21600" y="2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8683339" y="6076950"/>
              <a:ext cx="17258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3301" y="21600"/>
                  </a:moveTo>
                  <a:cubicBezTo>
                    <a:pt x="1721" y="19440"/>
                    <a:pt x="140" y="17280"/>
                    <a:pt x="9" y="15480"/>
                  </a:cubicBezTo>
                  <a:cubicBezTo>
                    <a:pt x="-123" y="13680"/>
                    <a:pt x="1194" y="12240"/>
                    <a:pt x="5014" y="9720"/>
                  </a:cubicBezTo>
                  <a:cubicBezTo>
                    <a:pt x="8833" y="7200"/>
                    <a:pt x="15155" y="3600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8838606" y="6076950"/>
              <a:ext cx="144314" cy="114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09" fill="norm" stroke="1" extrusionOk="0">
                  <a:moveTo>
                    <a:pt x="16647" y="0"/>
                  </a:moveTo>
                  <a:cubicBezTo>
                    <a:pt x="12578" y="1178"/>
                    <a:pt x="8508" y="2356"/>
                    <a:pt x="5691" y="4713"/>
                  </a:cubicBezTo>
                  <a:cubicBezTo>
                    <a:pt x="2873" y="7069"/>
                    <a:pt x="1308" y="10604"/>
                    <a:pt x="526" y="13353"/>
                  </a:cubicBezTo>
                  <a:cubicBezTo>
                    <a:pt x="-257" y="16102"/>
                    <a:pt x="-257" y="18065"/>
                    <a:pt x="1152" y="19440"/>
                  </a:cubicBezTo>
                  <a:cubicBezTo>
                    <a:pt x="2560" y="20815"/>
                    <a:pt x="5378" y="21600"/>
                    <a:pt x="7256" y="21011"/>
                  </a:cubicBezTo>
                  <a:cubicBezTo>
                    <a:pt x="9134" y="20422"/>
                    <a:pt x="10073" y="18458"/>
                    <a:pt x="11482" y="15316"/>
                  </a:cubicBezTo>
                  <a:cubicBezTo>
                    <a:pt x="12891" y="12175"/>
                    <a:pt x="14769" y="7855"/>
                    <a:pt x="15865" y="7658"/>
                  </a:cubicBezTo>
                  <a:cubicBezTo>
                    <a:pt x="16960" y="7462"/>
                    <a:pt x="17273" y="11389"/>
                    <a:pt x="18056" y="14138"/>
                  </a:cubicBezTo>
                  <a:cubicBezTo>
                    <a:pt x="18839" y="16887"/>
                    <a:pt x="20091" y="18458"/>
                    <a:pt x="21343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9121482" y="5896880"/>
              <a:ext cx="115438" cy="307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463" fill="norm" stroke="1" extrusionOk="0">
                  <a:moveTo>
                    <a:pt x="21036" y="1490"/>
                  </a:moveTo>
                  <a:cubicBezTo>
                    <a:pt x="18722" y="899"/>
                    <a:pt x="16407" y="307"/>
                    <a:pt x="14093" y="85"/>
                  </a:cubicBezTo>
                  <a:cubicBezTo>
                    <a:pt x="11779" y="-137"/>
                    <a:pt x="9465" y="11"/>
                    <a:pt x="6957" y="1342"/>
                  </a:cubicBezTo>
                  <a:cubicBezTo>
                    <a:pt x="4450" y="2674"/>
                    <a:pt x="1750" y="5189"/>
                    <a:pt x="593" y="7704"/>
                  </a:cubicBezTo>
                  <a:cubicBezTo>
                    <a:pt x="-564" y="10219"/>
                    <a:pt x="-178" y="12734"/>
                    <a:pt x="3100" y="15027"/>
                  </a:cubicBezTo>
                  <a:cubicBezTo>
                    <a:pt x="6379" y="17321"/>
                    <a:pt x="12550" y="19392"/>
                    <a:pt x="18722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9279253" y="5930900"/>
              <a:ext cx="179917" cy="24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20838" y="0"/>
                  </a:moveTo>
                  <a:cubicBezTo>
                    <a:pt x="20075" y="1846"/>
                    <a:pt x="19313" y="3692"/>
                    <a:pt x="17661" y="6923"/>
                  </a:cubicBezTo>
                  <a:cubicBezTo>
                    <a:pt x="16009" y="10154"/>
                    <a:pt x="13468" y="14769"/>
                    <a:pt x="11689" y="17446"/>
                  </a:cubicBezTo>
                  <a:cubicBezTo>
                    <a:pt x="9911" y="20123"/>
                    <a:pt x="8894" y="20862"/>
                    <a:pt x="7496" y="21231"/>
                  </a:cubicBezTo>
                  <a:cubicBezTo>
                    <a:pt x="6099" y="21600"/>
                    <a:pt x="4320" y="21600"/>
                    <a:pt x="3176" y="21138"/>
                  </a:cubicBezTo>
                  <a:cubicBezTo>
                    <a:pt x="2033" y="20677"/>
                    <a:pt x="1525" y="19754"/>
                    <a:pt x="1016" y="18185"/>
                  </a:cubicBezTo>
                  <a:cubicBezTo>
                    <a:pt x="508" y="16615"/>
                    <a:pt x="0" y="14400"/>
                    <a:pt x="0" y="12831"/>
                  </a:cubicBezTo>
                  <a:cubicBezTo>
                    <a:pt x="0" y="11262"/>
                    <a:pt x="508" y="10338"/>
                    <a:pt x="1525" y="9692"/>
                  </a:cubicBezTo>
                  <a:cubicBezTo>
                    <a:pt x="2541" y="9046"/>
                    <a:pt x="4066" y="8677"/>
                    <a:pt x="6607" y="9046"/>
                  </a:cubicBezTo>
                  <a:cubicBezTo>
                    <a:pt x="9148" y="9415"/>
                    <a:pt x="12706" y="10523"/>
                    <a:pt x="15374" y="12554"/>
                  </a:cubicBezTo>
                  <a:cubicBezTo>
                    <a:pt x="18042" y="14585"/>
                    <a:pt x="19821" y="17538"/>
                    <a:pt x="21600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9560769" y="6064250"/>
              <a:ext cx="76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9541719" y="6140450"/>
              <a:ext cx="1587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9802069" y="6000750"/>
              <a:ext cx="1" cy="1651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9922719" y="6203950"/>
              <a:ext cx="317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10250290" y="5886558"/>
              <a:ext cx="161380" cy="46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452" fill="norm" stroke="1" extrusionOk="0">
                  <a:moveTo>
                    <a:pt x="2031" y="11723"/>
                  </a:moveTo>
                  <a:cubicBezTo>
                    <a:pt x="2312" y="13483"/>
                    <a:pt x="2592" y="15242"/>
                    <a:pt x="2732" y="16708"/>
                  </a:cubicBezTo>
                  <a:cubicBezTo>
                    <a:pt x="2873" y="18174"/>
                    <a:pt x="2873" y="19347"/>
                    <a:pt x="2732" y="20178"/>
                  </a:cubicBezTo>
                  <a:cubicBezTo>
                    <a:pt x="2592" y="21008"/>
                    <a:pt x="2312" y="21497"/>
                    <a:pt x="1891" y="21448"/>
                  </a:cubicBezTo>
                  <a:cubicBezTo>
                    <a:pt x="1470" y="21399"/>
                    <a:pt x="909" y="20813"/>
                    <a:pt x="488" y="18565"/>
                  </a:cubicBezTo>
                  <a:cubicBezTo>
                    <a:pt x="68" y="16317"/>
                    <a:pt x="-213" y="12407"/>
                    <a:pt x="208" y="9231"/>
                  </a:cubicBezTo>
                  <a:cubicBezTo>
                    <a:pt x="629" y="6054"/>
                    <a:pt x="1751" y="3611"/>
                    <a:pt x="2732" y="2145"/>
                  </a:cubicBezTo>
                  <a:cubicBezTo>
                    <a:pt x="3714" y="679"/>
                    <a:pt x="4556" y="190"/>
                    <a:pt x="6379" y="44"/>
                  </a:cubicBezTo>
                  <a:cubicBezTo>
                    <a:pt x="8203" y="-103"/>
                    <a:pt x="11008" y="92"/>
                    <a:pt x="13673" y="1021"/>
                  </a:cubicBezTo>
                  <a:cubicBezTo>
                    <a:pt x="16338" y="1949"/>
                    <a:pt x="18862" y="3611"/>
                    <a:pt x="21387" y="5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10297369" y="6045200"/>
              <a:ext cx="115366" cy="134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4" h="21174" fill="norm" stroke="1" extrusionOk="0">
                  <a:moveTo>
                    <a:pt x="7958" y="0"/>
                  </a:moveTo>
                  <a:cubicBezTo>
                    <a:pt x="11747" y="1662"/>
                    <a:pt x="15537" y="3323"/>
                    <a:pt x="18000" y="5649"/>
                  </a:cubicBezTo>
                  <a:cubicBezTo>
                    <a:pt x="20463" y="7975"/>
                    <a:pt x="21600" y="10966"/>
                    <a:pt x="19705" y="13791"/>
                  </a:cubicBezTo>
                  <a:cubicBezTo>
                    <a:pt x="17811" y="16615"/>
                    <a:pt x="12884" y="19274"/>
                    <a:pt x="9284" y="20437"/>
                  </a:cubicBezTo>
                  <a:cubicBezTo>
                    <a:pt x="5684" y="21600"/>
                    <a:pt x="3411" y="21268"/>
                    <a:pt x="2084" y="20271"/>
                  </a:cubicBezTo>
                  <a:cubicBezTo>
                    <a:pt x="758" y="19274"/>
                    <a:pt x="379" y="17612"/>
                    <a:pt x="0" y="15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10348169" y="6046360"/>
              <a:ext cx="49348" cy="94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0873" fill="norm" stroke="1" extrusionOk="0">
                  <a:moveTo>
                    <a:pt x="10800" y="3969"/>
                  </a:moveTo>
                  <a:cubicBezTo>
                    <a:pt x="14400" y="1621"/>
                    <a:pt x="18000" y="-727"/>
                    <a:pt x="19800" y="212"/>
                  </a:cubicBezTo>
                  <a:cubicBezTo>
                    <a:pt x="21600" y="1151"/>
                    <a:pt x="21600" y="5377"/>
                    <a:pt x="18000" y="9369"/>
                  </a:cubicBezTo>
                  <a:cubicBezTo>
                    <a:pt x="14400" y="13360"/>
                    <a:pt x="7200" y="17116"/>
                    <a:pt x="0" y="20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10608519" y="6037627"/>
              <a:ext cx="1460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757" y="11040"/>
                    <a:pt x="7513" y="1783"/>
                    <a:pt x="11113" y="240"/>
                  </a:cubicBezTo>
                  <a:cubicBezTo>
                    <a:pt x="14713" y="-1303"/>
                    <a:pt x="1815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10602169" y="6115050"/>
              <a:ext cx="133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10909086" y="5988050"/>
              <a:ext cx="4234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000"/>
                    <a:pt x="0" y="12000"/>
                    <a:pt x="0" y="15600"/>
                  </a:cubicBezTo>
                  <a:cubicBezTo>
                    <a:pt x="0" y="19200"/>
                    <a:pt x="108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11002219" y="5865283"/>
              <a:ext cx="152486" cy="408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10508" y="448"/>
                  </a:moveTo>
                  <a:cubicBezTo>
                    <a:pt x="11968" y="224"/>
                    <a:pt x="13427" y="0"/>
                    <a:pt x="14886" y="0"/>
                  </a:cubicBezTo>
                  <a:cubicBezTo>
                    <a:pt x="16346" y="0"/>
                    <a:pt x="17805" y="224"/>
                    <a:pt x="19119" y="1623"/>
                  </a:cubicBezTo>
                  <a:cubicBezTo>
                    <a:pt x="20432" y="3022"/>
                    <a:pt x="21600" y="5596"/>
                    <a:pt x="20724" y="8338"/>
                  </a:cubicBezTo>
                  <a:cubicBezTo>
                    <a:pt x="19849" y="11080"/>
                    <a:pt x="16930" y="13990"/>
                    <a:pt x="13135" y="16228"/>
                  </a:cubicBezTo>
                  <a:cubicBezTo>
                    <a:pt x="9341" y="18466"/>
                    <a:pt x="4670" y="200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10367219" y="6045200"/>
              <a:ext cx="571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3927"/>
                    <a:pt x="8800" y="7855"/>
                    <a:pt x="5200" y="11455"/>
                  </a:cubicBezTo>
                  <a:cubicBezTo>
                    <a:pt x="1600" y="15055"/>
                    <a:pt x="800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10348169" y="5994400"/>
              <a:ext cx="31388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5850"/>
                    <a:pt x="21600" y="11700"/>
                    <a:pt x="18900" y="15300"/>
                  </a:cubicBezTo>
                  <a:cubicBezTo>
                    <a:pt x="16200" y="18900"/>
                    <a:pt x="8100" y="202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10246569" y="5922821"/>
              <a:ext cx="154277" cy="293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17" fill="norm" stroke="1" extrusionOk="0">
                  <a:moveTo>
                    <a:pt x="0" y="3828"/>
                  </a:moveTo>
                  <a:cubicBezTo>
                    <a:pt x="0" y="3057"/>
                    <a:pt x="0" y="2286"/>
                    <a:pt x="584" y="1668"/>
                  </a:cubicBezTo>
                  <a:cubicBezTo>
                    <a:pt x="1168" y="1051"/>
                    <a:pt x="2335" y="588"/>
                    <a:pt x="4378" y="280"/>
                  </a:cubicBezTo>
                  <a:cubicBezTo>
                    <a:pt x="6422" y="-29"/>
                    <a:pt x="9341" y="-183"/>
                    <a:pt x="11822" y="357"/>
                  </a:cubicBezTo>
                  <a:cubicBezTo>
                    <a:pt x="14303" y="897"/>
                    <a:pt x="16346" y="2131"/>
                    <a:pt x="16492" y="3828"/>
                  </a:cubicBezTo>
                  <a:cubicBezTo>
                    <a:pt x="16638" y="5526"/>
                    <a:pt x="14886" y="7686"/>
                    <a:pt x="13281" y="8997"/>
                  </a:cubicBezTo>
                  <a:cubicBezTo>
                    <a:pt x="11676" y="10308"/>
                    <a:pt x="10216" y="10771"/>
                    <a:pt x="10216" y="10848"/>
                  </a:cubicBezTo>
                  <a:cubicBezTo>
                    <a:pt x="10216" y="10926"/>
                    <a:pt x="11676" y="10617"/>
                    <a:pt x="13135" y="10540"/>
                  </a:cubicBezTo>
                  <a:cubicBezTo>
                    <a:pt x="14595" y="10463"/>
                    <a:pt x="16054" y="10617"/>
                    <a:pt x="17514" y="11311"/>
                  </a:cubicBezTo>
                  <a:cubicBezTo>
                    <a:pt x="18973" y="12006"/>
                    <a:pt x="20432" y="13240"/>
                    <a:pt x="21016" y="14243"/>
                  </a:cubicBezTo>
                  <a:cubicBezTo>
                    <a:pt x="21600" y="15246"/>
                    <a:pt x="21308" y="16017"/>
                    <a:pt x="18973" y="17174"/>
                  </a:cubicBezTo>
                  <a:cubicBezTo>
                    <a:pt x="16638" y="18331"/>
                    <a:pt x="12259" y="19874"/>
                    <a:pt x="7881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12215069" y="1625600"/>
              <a:ext cx="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12246819" y="1784350"/>
              <a:ext cx="762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12450019" y="1606550"/>
              <a:ext cx="190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6171"/>
                    <a:pt x="12000" y="12343"/>
                    <a:pt x="8400" y="15943"/>
                  </a:cubicBezTo>
                  <a:cubicBezTo>
                    <a:pt x="4800" y="19543"/>
                    <a:pt x="240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12538919" y="1581150"/>
              <a:ext cx="5884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3014"/>
                    <a:pt x="21600" y="6028"/>
                    <a:pt x="19440" y="9628"/>
                  </a:cubicBezTo>
                  <a:cubicBezTo>
                    <a:pt x="17280" y="13228"/>
                    <a:pt x="8640" y="17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619969" y="5957242"/>
              <a:ext cx="3175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608" y="10932"/>
                    <a:pt x="9216" y="1332"/>
                    <a:pt x="12816" y="132"/>
                  </a:cubicBezTo>
                  <a:cubicBezTo>
                    <a:pt x="16416" y="-1068"/>
                    <a:pt x="19008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537419" y="6045200"/>
              <a:ext cx="4508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6" y="18212"/>
                    <a:pt x="8113" y="14824"/>
                    <a:pt x="11713" y="11224"/>
                  </a:cubicBezTo>
                  <a:cubicBezTo>
                    <a:pt x="15313" y="7624"/>
                    <a:pt x="18456" y="38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918419" y="5892800"/>
              <a:ext cx="154827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600" fill="norm" stroke="1" extrusionOk="0">
                  <a:moveTo>
                    <a:pt x="0" y="0"/>
                  </a:moveTo>
                  <a:cubicBezTo>
                    <a:pt x="6422" y="1685"/>
                    <a:pt x="12843" y="3370"/>
                    <a:pt x="16638" y="4979"/>
                  </a:cubicBezTo>
                  <a:cubicBezTo>
                    <a:pt x="20432" y="6587"/>
                    <a:pt x="21600" y="8119"/>
                    <a:pt x="21308" y="9651"/>
                  </a:cubicBezTo>
                  <a:cubicBezTo>
                    <a:pt x="21016" y="11183"/>
                    <a:pt x="19265" y="12715"/>
                    <a:pt x="16200" y="14706"/>
                  </a:cubicBezTo>
                  <a:cubicBezTo>
                    <a:pt x="13135" y="16698"/>
                    <a:pt x="8757" y="19149"/>
                    <a:pt x="437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1477219" y="5937250"/>
              <a:ext cx="63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450"/>
                    <a:pt x="0" y="12900"/>
                    <a:pt x="3600" y="16500"/>
                  </a:cubicBezTo>
                  <a:cubicBezTo>
                    <a:pt x="7200" y="20100"/>
                    <a:pt x="14400" y="208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1450367" y="5831416"/>
              <a:ext cx="170130" cy="402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512" fill="norm" stroke="1" extrusionOk="0">
                  <a:moveTo>
                    <a:pt x="178" y="4976"/>
                  </a:moveTo>
                  <a:cubicBezTo>
                    <a:pt x="-82" y="3619"/>
                    <a:pt x="-342" y="2262"/>
                    <a:pt x="1610" y="1357"/>
                  </a:cubicBezTo>
                  <a:cubicBezTo>
                    <a:pt x="3562" y="452"/>
                    <a:pt x="7725" y="0"/>
                    <a:pt x="11109" y="0"/>
                  </a:cubicBezTo>
                  <a:cubicBezTo>
                    <a:pt x="14492" y="0"/>
                    <a:pt x="17094" y="452"/>
                    <a:pt x="17875" y="1866"/>
                  </a:cubicBezTo>
                  <a:cubicBezTo>
                    <a:pt x="18656" y="3280"/>
                    <a:pt x="17615" y="5654"/>
                    <a:pt x="15923" y="7351"/>
                  </a:cubicBezTo>
                  <a:cubicBezTo>
                    <a:pt x="14231" y="9047"/>
                    <a:pt x="11889" y="10065"/>
                    <a:pt x="10198" y="10743"/>
                  </a:cubicBezTo>
                  <a:cubicBezTo>
                    <a:pt x="8506" y="11422"/>
                    <a:pt x="7465" y="11761"/>
                    <a:pt x="8116" y="12101"/>
                  </a:cubicBezTo>
                  <a:cubicBezTo>
                    <a:pt x="8766" y="12440"/>
                    <a:pt x="11109" y="12779"/>
                    <a:pt x="13581" y="13514"/>
                  </a:cubicBezTo>
                  <a:cubicBezTo>
                    <a:pt x="16053" y="14249"/>
                    <a:pt x="18656" y="15380"/>
                    <a:pt x="19957" y="16341"/>
                  </a:cubicBezTo>
                  <a:cubicBezTo>
                    <a:pt x="21258" y="17303"/>
                    <a:pt x="21258" y="18094"/>
                    <a:pt x="19827" y="18942"/>
                  </a:cubicBezTo>
                  <a:cubicBezTo>
                    <a:pt x="18395" y="19791"/>
                    <a:pt x="15533" y="20695"/>
                    <a:pt x="12800" y="21148"/>
                  </a:cubicBezTo>
                  <a:cubicBezTo>
                    <a:pt x="10068" y="21600"/>
                    <a:pt x="7465" y="21600"/>
                    <a:pt x="5774" y="21317"/>
                  </a:cubicBezTo>
                  <a:cubicBezTo>
                    <a:pt x="4082" y="21035"/>
                    <a:pt x="3301" y="20469"/>
                    <a:pt x="2521" y="199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1657485" y="6044098"/>
              <a:ext cx="137235" cy="169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0572" fill="norm" stroke="1" extrusionOk="0">
                  <a:moveTo>
                    <a:pt x="6492" y="7848"/>
                  </a:moveTo>
                  <a:cubicBezTo>
                    <a:pt x="7801" y="6819"/>
                    <a:pt x="9110" y="5790"/>
                    <a:pt x="10092" y="4376"/>
                  </a:cubicBezTo>
                  <a:cubicBezTo>
                    <a:pt x="11074" y="2962"/>
                    <a:pt x="11728" y="1162"/>
                    <a:pt x="11237" y="390"/>
                  </a:cubicBezTo>
                  <a:cubicBezTo>
                    <a:pt x="10746" y="-381"/>
                    <a:pt x="9110" y="-124"/>
                    <a:pt x="6983" y="2190"/>
                  </a:cubicBezTo>
                  <a:cubicBezTo>
                    <a:pt x="4855" y="4505"/>
                    <a:pt x="2237" y="8876"/>
                    <a:pt x="928" y="12219"/>
                  </a:cubicBezTo>
                  <a:cubicBezTo>
                    <a:pt x="-381" y="15562"/>
                    <a:pt x="-381" y="17876"/>
                    <a:pt x="1419" y="19290"/>
                  </a:cubicBezTo>
                  <a:cubicBezTo>
                    <a:pt x="3219" y="20705"/>
                    <a:pt x="6819" y="21219"/>
                    <a:pt x="10419" y="19419"/>
                  </a:cubicBezTo>
                  <a:cubicBezTo>
                    <a:pt x="14019" y="17619"/>
                    <a:pt x="17619" y="13505"/>
                    <a:pt x="21219" y="93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1846245" y="5880100"/>
              <a:ext cx="50075" cy="306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55" fill="norm" stroke="1" extrusionOk="0">
                  <a:moveTo>
                    <a:pt x="10491" y="0"/>
                  </a:moveTo>
                  <a:cubicBezTo>
                    <a:pt x="6891" y="1627"/>
                    <a:pt x="3291" y="3255"/>
                    <a:pt x="1491" y="6362"/>
                  </a:cubicBezTo>
                  <a:cubicBezTo>
                    <a:pt x="-309" y="9468"/>
                    <a:pt x="-309" y="14055"/>
                    <a:pt x="591" y="16792"/>
                  </a:cubicBezTo>
                  <a:cubicBezTo>
                    <a:pt x="1491" y="19529"/>
                    <a:pt x="3291" y="20416"/>
                    <a:pt x="6441" y="20934"/>
                  </a:cubicBezTo>
                  <a:cubicBezTo>
                    <a:pt x="9591" y="21452"/>
                    <a:pt x="14091" y="21600"/>
                    <a:pt x="16791" y="21304"/>
                  </a:cubicBezTo>
                  <a:cubicBezTo>
                    <a:pt x="19491" y="21008"/>
                    <a:pt x="20391" y="20268"/>
                    <a:pt x="21291" y="195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1826469" y="6024105"/>
              <a:ext cx="311151" cy="106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1" fill="norm" stroke="1" extrusionOk="0">
                  <a:moveTo>
                    <a:pt x="0" y="12862"/>
                  </a:moveTo>
                  <a:cubicBezTo>
                    <a:pt x="3527" y="11201"/>
                    <a:pt x="7053" y="9539"/>
                    <a:pt x="9184" y="8708"/>
                  </a:cubicBezTo>
                  <a:cubicBezTo>
                    <a:pt x="11314" y="7878"/>
                    <a:pt x="12049" y="7878"/>
                    <a:pt x="12784" y="7462"/>
                  </a:cubicBezTo>
                  <a:cubicBezTo>
                    <a:pt x="13518" y="7047"/>
                    <a:pt x="14253" y="6216"/>
                    <a:pt x="14400" y="4762"/>
                  </a:cubicBezTo>
                  <a:cubicBezTo>
                    <a:pt x="14547" y="3308"/>
                    <a:pt x="14106" y="1232"/>
                    <a:pt x="13445" y="401"/>
                  </a:cubicBezTo>
                  <a:cubicBezTo>
                    <a:pt x="12784" y="-430"/>
                    <a:pt x="11902" y="-15"/>
                    <a:pt x="11094" y="2062"/>
                  </a:cubicBezTo>
                  <a:cubicBezTo>
                    <a:pt x="10286" y="4139"/>
                    <a:pt x="9551" y="7878"/>
                    <a:pt x="9184" y="10785"/>
                  </a:cubicBezTo>
                  <a:cubicBezTo>
                    <a:pt x="8816" y="13693"/>
                    <a:pt x="8816" y="15770"/>
                    <a:pt x="9110" y="17432"/>
                  </a:cubicBezTo>
                  <a:cubicBezTo>
                    <a:pt x="9404" y="19093"/>
                    <a:pt x="9992" y="20339"/>
                    <a:pt x="10653" y="20755"/>
                  </a:cubicBezTo>
                  <a:cubicBezTo>
                    <a:pt x="11314" y="21170"/>
                    <a:pt x="12049" y="20755"/>
                    <a:pt x="12637" y="19508"/>
                  </a:cubicBezTo>
                  <a:cubicBezTo>
                    <a:pt x="13224" y="18262"/>
                    <a:pt x="13665" y="16185"/>
                    <a:pt x="14033" y="13901"/>
                  </a:cubicBezTo>
                  <a:cubicBezTo>
                    <a:pt x="14400" y="11616"/>
                    <a:pt x="14694" y="9124"/>
                    <a:pt x="15282" y="9124"/>
                  </a:cubicBezTo>
                  <a:cubicBezTo>
                    <a:pt x="15869" y="9124"/>
                    <a:pt x="16751" y="11616"/>
                    <a:pt x="17853" y="13485"/>
                  </a:cubicBezTo>
                  <a:cubicBezTo>
                    <a:pt x="18955" y="15355"/>
                    <a:pt x="20278" y="16601"/>
                    <a:pt x="21600" y="178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2639269" y="6026150"/>
              <a:ext cx="190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2626569" y="5937250"/>
              <a:ext cx="31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2689804" y="5960759"/>
              <a:ext cx="133616" cy="184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210" fill="norm" stroke="1" extrusionOk="0">
                  <a:moveTo>
                    <a:pt x="12005" y="2401"/>
                  </a:moveTo>
                  <a:cubicBezTo>
                    <a:pt x="10675" y="1673"/>
                    <a:pt x="9346" y="944"/>
                    <a:pt x="7352" y="459"/>
                  </a:cubicBezTo>
                  <a:cubicBezTo>
                    <a:pt x="5359" y="-26"/>
                    <a:pt x="2700" y="-269"/>
                    <a:pt x="1205" y="459"/>
                  </a:cubicBezTo>
                  <a:cubicBezTo>
                    <a:pt x="-291" y="1187"/>
                    <a:pt x="-623" y="2886"/>
                    <a:pt x="1537" y="5192"/>
                  </a:cubicBezTo>
                  <a:cubicBezTo>
                    <a:pt x="3697" y="7497"/>
                    <a:pt x="8349" y="10410"/>
                    <a:pt x="11672" y="12230"/>
                  </a:cubicBezTo>
                  <a:cubicBezTo>
                    <a:pt x="14995" y="14050"/>
                    <a:pt x="16989" y="14778"/>
                    <a:pt x="18485" y="15628"/>
                  </a:cubicBezTo>
                  <a:cubicBezTo>
                    <a:pt x="19980" y="16477"/>
                    <a:pt x="20977" y="17448"/>
                    <a:pt x="20977" y="18419"/>
                  </a:cubicBezTo>
                  <a:cubicBezTo>
                    <a:pt x="20977" y="19389"/>
                    <a:pt x="19980" y="20360"/>
                    <a:pt x="18319" y="20846"/>
                  </a:cubicBezTo>
                  <a:cubicBezTo>
                    <a:pt x="16657" y="21331"/>
                    <a:pt x="14331" y="21331"/>
                    <a:pt x="12669" y="20846"/>
                  </a:cubicBezTo>
                  <a:cubicBezTo>
                    <a:pt x="11008" y="20360"/>
                    <a:pt x="10011" y="19389"/>
                    <a:pt x="9014" y="184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3239100" y="5968560"/>
              <a:ext cx="187570" cy="189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0970" fill="norm" stroke="1" extrusionOk="0">
                  <a:moveTo>
                    <a:pt x="12770" y="4275"/>
                  </a:moveTo>
                  <a:cubicBezTo>
                    <a:pt x="12042" y="2866"/>
                    <a:pt x="11314" y="1457"/>
                    <a:pt x="10343" y="636"/>
                  </a:cubicBezTo>
                  <a:cubicBezTo>
                    <a:pt x="9372" y="-186"/>
                    <a:pt x="8159" y="-421"/>
                    <a:pt x="6460" y="1222"/>
                  </a:cubicBezTo>
                  <a:cubicBezTo>
                    <a:pt x="4761" y="2866"/>
                    <a:pt x="2577" y="6388"/>
                    <a:pt x="1363" y="9440"/>
                  </a:cubicBezTo>
                  <a:cubicBezTo>
                    <a:pt x="150" y="12492"/>
                    <a:pt x="-93" y="15075"/>
                    <a:pt x="28" y="16953"/>
                  </a:cubicBezTo>
                  <a:cubicBezTo>
                    <a:pt x="150" y="18831"/>
                    <a:pt x="635" y="20005"/>
                    <a:pt x="1485" y="20592"/>
                  </a:cubicBezTo>
                  <a:cubicBezTo>
                    <a:pt x="2334" y="21179"/>
                    <a:pt x="3547" y="21179"/>
                    <a:pt x="5125" y="19888"/>
                  </a:cubicBezTo>
                  <a:cubicBezTo>
                    <a:pt x="6703" y="18596"/>
                    <a:pt x="8644" y="16014"/>
                    <a:pt x="9979" y="13549"/>
                  </a:cubicBezTo>
                  <a:cubicBezTo>
                    <a:pt x="11314" y="11083"/>
                    <a:pt x="12042" y="8736"/>
                    <a:pt x="12527" y="8149"/>
                  </a:cubicBezTo>
                  <a:cubicBezTo>
                    <a:pt x="13013" y="7562"/>
                    <a:pt x="13255" y="8736"/>
                    <a:pt x="14711" y="10966"/>
                  </a:cubicBezTo>
                  <a:cubicBezTo>
                    <a:pt x="16168" y="13196"/>
                    <a:pt x="18837" y="16483"/>
                    <a:pt x="21507" y="197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3739373" y="5981200"/>
              <a:ext cx="119097" cy="195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237" fill="norm" stroke="1" extrusionOk="0">
                  <a:moveTo>
                    <a:pt x="17911" y="2122"/>
                  </a:moveTo>
                  <a:cubicBezTo>
                    <a:pt x="16396" y="1203"/>
                    <a:pt x="14880" y="284"/>
                    <a:pt x="13175" y="54"/>
                  </a:cubicBezTo>
                  <a:cubicBezTo>
                    <a:pt x="11469" y="-176"/>
                    <a:pt x="9575" y="284"/>
                    <a:pt x="7301" y="2237"/>
                  </a:cubicBezTo>
                  <a:cubicBezTo>
                    <a:pt x="5027" y="4190"/>
                    <a:pt x="2375" y="7637"/>
                    <a:pt x="1048" y="10854"/>
                  </a:cubicBezTo>
                  <a:cubicBezTo>
                    <a:pt x="-278" y="14071"/>
                    <a:pt x="-278" y="17058"/>
                    <a:pt x="669" y="18896"/>
                  </a:cubicBezTo>
                  <a:cubicBezTo>
                    <a:pt x="1617" y="20735"/>
                    <a:pt x="3511" y="21424"/>
                    <a:pt x="7111" y="21194"/>
                  </a:cubicBezTo>
                  <a:cubicBezTo>
                    <a:pt x="10711" y="20964"/>
                    <a:pt x="16017" y="19815"/>
                    <a:pt x="21322" y="186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3856592" y="6045200"/>
              <a:ext cx="130615" cy="122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165" fill="norm" stroke="1" extrusionOk="0">
                  <a:moveTo>
                    <a:pt x="14474" y="0"/>
                  </a:moveTo>
                  <a:cubicBezTo>
                    <a:pt x="11099" y="1464"/>
                    <a:pt x="7724" y="2929"/>
                    <a:pt x="5193" y="5492"/>
                  </a:cubicBezTo>
                  <a:cubicBezTo>
                    <a:pt x="2661" y="8054"/>
                    <a:pt x="974" y="11715"/>
                    <a:pt x="299" y="14461"/>
                  </a:cubicBezTo>
                  <a:cubicBezTo>
                    <a:pt x="-376" y="17207"/>
                    <a:pt x="-39" y="19037"/>
                    <a:pt x="2661" y="20136"/>
                  </a:cubicBezTo>
                  <a:cubicBezTo>
                    <a:pt x="5361" y="21234"/>
                    <a:pt x="10424" y="21600"/>
                    <a:pt x="14137" y="20502"/>
                  </a:cubicBezTo>
                  <a:cubicBezTo>
                    <a:pt x="17849" y="19403"/>
                    <a:pt x="20212" y="16841"/>
                    <a:pt x="20718" y="13729"/>
                  </a:cubicBezTo>
                  <a:cubicBezTo>
                    <a:pt x="21224" y="10617"/>
                    <a:pt x="19874" y="6956"/>
                    <a:pt x="18355" y="4942"/>
                  </a:cubicBezTo>
                  <a:cubicBezTo>
                    <a:pt x="16836" y="2929"/>
                    <a:pt x="15149" y="2563"/>
                    <a:pt x="14980" y="3112"/>
                  </a:cubicBezTo>
                  <a:cubicBezTo>
                    <a:pt x="14811" y="3661"/>
                    <a:pt x="16162" y="5125"/>
                    <a:pt x="17005" y="5858"/>
                  </a:cubicBezTo>
                  <a:cubicBezTo>
                    <a:pt x="17849" y="6590"/>
                    <a:pt x="18187" y="6590"/>
                    <a:pt x="18524" y="65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4032036" y="6023071"/>
              <a:ext cx="99484" cy="149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7" fill="norm" stroke="1" extrusionOk="0">
                  <a:moveTo>
                    <a:pt x="919" y="5757"/>
                  </a:moveTo>
                  <a:cubicBezTo>
                    <a:pt x="1838" y="9011"/>
                    <a:pt x="2757" y="12266"/>
                    <a:pt x="3217" y="14781"/>
                  </a:cubicBezTo>
                  <a:cubicBezTo>
                    <a:pt x="3677" y="17296"/>
                    <a:pt x="3677" y="19072"/>
                    <a:pt x="3217" y="19220"/>
                  </a:cubicBezTo>
                  <a:cubicBezTo>
                    <a:pt x="2757" y="19368"/>
                    <a:pt x="1838" y="17888"/>
                    <a:pt x="1149" y="15225"/>
                  </a:cubicBezTo>
                  <a:cubicBezTo>
                    <a:pt x="460" y="12562"/>
                    <a:pt x="0" y="8715"/>
                    <a:pt x="0" y="6052"/>
                  </a:cubicBezTo>
                  <a:cubicBezTo>
                    <a:pt x="0" y="3389"/>
                    <a:pt x="460" y="1910"/>
                    <a:pt x="1838" y="874"/>
                  </a:cubicBezTo>
                  <a:cubicBezTo>
                    <a:pt x="3217" y="-161"/>
                    <a:pt x="5515" y="-753"/>
                    <a:pt x="8962" y="1910"/>
                  </a:cubicBezTo>
                  <a:cubicBezTo>
                    <a:pt x="12409" y="4573"/>
                    <a:pt x="17004" y="10491"/>
                    <a:pt x="19302" y="14189"/>
                  </a:cubicBezTo>
                  <a:cubicBezTo>
                    <a:pt x="21600" y="17888"/>
                    <a:pt x="21600" y="19368"/>
                    <a:pt x="21600" y="20107"/>
                  </a:cubicBezTo>
                  <a:cubicBezTo>
                    <a:pt x="21600" y="20847"/>
                    <a:pt x="21600" y="20847"/>
                    <a:pt x="21600" y="208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4175969" y="6045200"/>
              <a:ext cx="50007" cy="277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468" fill="norm" stroke="1" extrusionOk="0">
                  <a:moveTo>
                    <a:pt x="8100" y="0"/>
                  </a:moveTo>
                  <a:cubicBezTo>
                    <a:pt x="12600" y="4255"/>
                    <a:pt x="17100" y="8509"/>
                    <a:pt x="19350" y="11536"/>
                  </a:cubicBezTo>
                  <a:cubicBezTo>
                    <a:pt x="21600" y="14564"/>
                    <a:pt x="21600" y="16364"/>
                    <a:pt x="20700" y="17673"/>
                  </a:cubicBezTo>
                  <a:cubicBezTo>
                    <a:pt x="19800" y="18982"/>
                    <a:pt x="18000" y="19800"/>
                    <a:pt x="15300" y="20455"/>
                  </a:cubicBezTo>
                  <a:cubicBezTo>
                    <a:pt x="12600" y="21109"/>
                    <a:pt x="9000" y="21600"/>
                    <a:pt x="6750" y="21436"/>
                  </a:cubicBezTo>
                  <a:cubicBezTo>
                    <a:pt x="4500" y="21273"/>
                    <a:pt x="3600" y="20455"/>
                    <a:pt x="2700" y="19145"/>
                  </a:cubicBezTo>
                  <a:cubicBezTo>
                    <a:pt x="1800" y="17836"/>
                    <a:pt x="900" y="16036"/>
                    <a:pt x="0" y="142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4182319" y="59753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4245819" y="5975350"/>
              <a:ext cx="158751" cy="162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9" fill="norm" stroke="1" extrusionOk="0">
                  <a:moveTo>
                    <a:pt x="0" y="0"/>
                  </a:moveTo>
                  <a:cubicBezTo>
                    <a:pt x="576" y="5538"/>
                    <a:pt x="1152" y="11077"/>
                    <a:pt x="1872" y="14815"/>
                  </a:cubicBezTo>
                  <a:cubicBezTo>
                    <a:pt x="2592" y="18554"/>
                    <a:pt x="3456" y="20492"/>
                    <a:pt x="4464" y="21046"/>
                  </a:cubicBezTo>
                  <a:cubicBezTo>
                    <a:pt x="5472" y="21600"/>
                    <a:pt x="6624" y="20769"/>
                    <a:pt x="7920" y="18138"/>
                  </a:cubicBezTo>
                  <a:cubicBezTo>
                    <a:pt x="9216" y="15508"/>
                    <a:pt x="10656" y="11077"/>
                    <a:pt x="11376" y="8169"/>
                  </a:cubicBezTo>
                  <a:cubicBezTo>
                    <a:pt x="12096" y="5262"/>
                    <a:pt x="12096" y="3877"/>
                    <a:pt x="12528" y="4431"/>
                  </a:cubicBezTo>
                  <a:cubicBezTo>
                    <a:pt x="12960" y="4985"/>
                    <a:pt x="13824" y="7477"/>
                    <a:pt x="15408" y="10108"/>
                  </a:cubicBezTo>
                  <a:cubicBezTo>
                    <a:pt x="16992" y="12738"/>
                    <a:pt x="19296" y="15508"/>
                    <a:pt x="21600" y="182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4398925" y="5991883"/>
              <a:ext cx="88195" cy="346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322" fill="norm" stroke="1" extrusionOk="0">
                  <a:moveTo>
                    <a:pt x="20930" y="2106"/>
                  </a:moveTo>
                  <a:cubicBezTo>
                    <a:pt x="20428" y="1455"/>
                    <a:pt x="19925" y="805"/>
                    <a:pt x="18167" y="414"/>
                  </a:cubicBezTo>
                  <a:cubicBezTo>
                    <a:pt x="16409" y="24"/>
                    <a:pt x="13395" y="-106"/>
                    <a:pt x="10883" y="89"/>
                  </a:cubicBezTo>
                  <a:cubicBezTo>
                    <a:pt x="8372" y="284"/>
                    <a:pt x="6363" y="805"/>
                    <a:pt x="4604" y="1390"/>
                  </a:cubicBezTo>
                  <a:cubicBezTo>
                    <a:pt x="2846" y="1976"/>
                    <a:pt x="1339" y="2627"/>
                    <a:pt x="586" y="3277"/>
                  </a:cubicBezTo>
                  <a:cubicBezTo>
                    <a:pt x="-168" y="3928"/>
                    <a:pt x="-168" y="4578"/>
                    <a:pt x="1088" y="4969"/>
                  </a:cubicBezTo>
                  <a:cubicBezTo>
                    <a:pt x="2344" y="5359"/>
                    <a:pt x="4856" y="5489"/>
                    <a:pt x="7116" y="5359"/>
                  </a:cubicBezTo>
                  <a:cubicBezTo>
                    <a:pt x="9377" y="5229"/>
                    <a:pt x="11386" y="4839"/>
                    <a:pt x="13646" y="4448"/>
                  </a:cubicBezTo>
                  <a:cubicBezTo>
                    <a:pt x="15907" y="4058"/>
                    <a:pt x="18418" y="3667"/>
                    <a:pt x="19674" y="3863"/>
                  </a:cubicBezTo>
                  <a:cubicBezTo>
                    <a:pt x="20930" y="4058"/>
                    <a:pt x="20930" y="4839"/>
                    <a:pt x="20679" y="6921"/>
                  </a:cubicBezTo>
                  <a:cubicBezTo>
                    <a:pt x="20428" y="9002"/>
                    <a:pt x="19925" y="12386"/>
                    <a:pt x="19674" y="14598"/>
                  </a:cubicBezTo>
                  <a:cubicBezTo>
                    <a:pt x="19423" y="16810"/>
                    <a:pt x="19423" y="17851"/>
                    <a:pt x="18921" y="18761"/>
                  </a:cubicBezTo>
                  <a:cubicBezTo>
                    <a:pt x="18418" y="19672"/>
                    <a:pt x="17414" y="20453"/>
                    <a:pt x="15656" y="20908"/>
                  </a:cubicBezTo>
                  <a:cubicBezTo>
                    <a:pt x="13897" y="21364"/>
                    <a:pt x="11386" y="21494"/>
                    <a:pt x="8372" y="21039"/>
                  </a:cubicBezTo>
                  <a:cubicBezTo>
                    <a:pt x="5358" y="20583"/>
                    <a:pt x="1842" y="19542"/>
                    <a:pt x="586" y="18176"/>
                  </a:cubicBezTo>
                  <a:cubicBezTo>
                    <a:pt x="-670" y="16810"/>
                    <a:pt x="335" y="15118"/>
                    <a:pt x="1339" y="134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4526227" y="5792949"/>
              <a:ext cx="367293" cy="343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384" fill="norm" stroke="1" extrusionOk="0">
                  <a:moveTo>
                    <a:pt x="4782" y="16486"/>
                  </a:moveTo>
                  <a:cubicBezTo>
                    <a:pt x="4782" y="15828"/>
                    <a:pt x="4782" y="15169"/>
                    <a:pt x="4410" y="14642"/>
                  </a:cubicBezTo>
                  <a:cubicBezTo>
                    <a:pt x="4038" y="14115"/>
                    <a:pt x="3293" y="13720"/>
                    <a:pt x="2672" y="13720"/>
                  </a:cubicBezTo>
                  <a:cubicBezTo>
                    <a:pt x="2051" y="13720"/>
                    <a:pt x="1555" y="14115"/>
                    <a:pt x="1120" y="15103"/>
                  </a:cubicBezTo>
                  <a:cubicBezTo>
                    <a:pt x="686" y="16091"/>
                    <a:pt x="313" y="17671"/>
                    <a:pt x="127" y="18791"/>
                  </a:cubicBezTo>
                  <a:cubicBezTo>
                    <a:pt x="-59" y="19911"/>
                    <a:pt x="-59" y="20569"/>
                    <a:pt x="251" y="20964"/>
                  </a:cubicBezTo>
                  <a:cubicBezTo>
                    <a:pt x="562" y="21359"/>
                    <a:pt x="1182" y="21491"/>
                    <a:pt x="1679" y="21293"/>
                  </a:cubicBezTo>
                  <a:cubicBezTo>
                    <a:pt x="2175" y="21096"/>
                    <a:pt x="2548" y="20569"/>
                    <a:pt x="2920" y="20042"/>
                  </a:cubicBezTo>
                  <a:cubicBezTo>
                    <a:pt x="3293" y="19515"/>
                    <a:pt x="3665" y="18989"/>
                    <a:pt x="3975" y="18396"/>
                  </a:cubicBezTo>
                  <a:cubicBezTo>
                    <a:pt x="4286" y="17803"/>
                    <a:pt x="4534" y="17145"/>
                    <a:pt x="4720" y="17211"/>
                  </a:cubicBezTo>
                  <a:cubicBezTo>
                    <a:pt x="4907" y="17276"/>
                    <a:pt x="5031" y="18067"/>
                    <a:pt x="5403" y="18593"/>
                  </a:cubicBezTo>
                  <a:cubicBezTo>
                    <a:pt x="5775" y="19120"/>
                    <a:pt x="6396" y="19384"/>
                    <a:pt x="6955" y="19318"/>
                  </a:cubicBezTo>
                  <a:cubicBezTo>
                    <a:pt x="7513" y="19252"/>
                    <a:pt x="8010" y="18857"/>
                    <a:pt x="9127" y="16552"/>
                  </a:cubicBezTo>
                  <a:cubicBezTo>
                    <a:pt x="10244" y="14247"/>
                    <a:pt x="11982" y="10032"/>
                    <a:pt x="13100" y="7201"/>
                  </a:cubicBezTo>
                  <a:cubicBezTo>
                    <a:pt x="14217" y="4369"/>
                    <a:pt x="14713" y="2920"/>
                    <a:pt x="14962" y="1867"/>
                  </a:cubicBezTo>
                  <a:cubicBezTo>
                    <a:pt x="15210" y="813"/>
                    <a:pt x="15210" y="154"/>
                    <a:pt x="14962" y="23"/>
                  </a:cubicBezTo>
                  <a:cubicBezTo>
                    <a:pt x="14713" y="-109"/>
                    <a:pt x="14217" y="286"/>
                    <a:pt x="13410" y="2328"/>
                  </a:cubicBezTo>
                  <a:cubicBezTo>
                    <a:pt x="12603" y="4369"/>
                    <a:pt x="11486" y="8057"/>
                    <a:pt x="10803" y="10757"/>
                  </a:cubicBezTo>
                  <a:cubicBezTo>
                    <a:pt x="10120" y="13457"/>
                    <a:pt x="9872" y="15169"/>
                    <a:pt x="9748" y="16354"/>
                  </a:cubicBezTo>
                  <a:cubicBezTo>
                    <a:pt x="9624" y="17540"/>
                    <a:pt x="9624" y="18198"/>
                    <a:pt x="9810" y="18857"/>
                  </a:cubicBezTo>
                  <a:cubicBezTo>
                    <a:pt x="9996" y="19515"/>
                    <a:pt x="10369" y="20174"/>
                    <a:pt x="10865" y="20503"/>
                  </a:cubicBezTo>
                  <a:cubicBezTo>
                    <a:pt x="11362" y="20832"/>
                    <a:pt x="11982" y="20832"/>
                    <a:pt x="12851" y="20437"/>
                  </a:cubicBezTo>
                  <a:cubicBezTo>
                    <a:pt x="13720" y="20042"/>
                    <a:pt x="14838" y="19252"/>
                    <a:pt x="15520" y="18528"/>
                  </a:cubicBezTo>
                  <a:cubicBezTo>
                    <a:pt x="16203" y="17803"/>
                    <a:pt x="16451" y="17145"/>
                    <a:pt x="16575" y="16486"/>
                  </a:cubicBezTo>
                  <a:cubicBezTo>
                    <a:pt x="16700" y="15828"/>
                    <a:pt x="16700" y="15169"/>
                    <a:pt x="16451" y="14642"/>
                  </a:cubicBezTo>
                  <a:cubicBezTo>
                    <a:pt x="16203" y="14115"/>
                    <a:pt x="15707" y="13720"/>
                    <a:pt x="15210" y="13720"/>
                  </a:cubicBezTo>
                  <a:cubicBezTo>
                    <a:pt x="14713" y="13720"/>
                    <a:pt x="14217" y="14115"/>
                    <a:pt x="13844" y="14708"/>
                  </a:cubicBezTo>
                  <a:cubicBezTo>
                    <a:pt x="13472" y="15301"/>
                    <a:pt x="13224" y="16091"/>
                    <a:pt x="13100" y="17013"/>
                  </a:cubicBezTo>
                  <a:cubicBezTo>
                    <a:pt x="12975" y="17935"/>
                    <a:pt x="12975" y="18989"/>
                    <a:pt x="13720" y="19581"/>
                  </a:cubicBezTo>
                  <a:cubicBezTo>
                    <a:pt x="14465" y="20174"/>
                    <a:pt x="15955" y="20306"/>
                    <a:pt x="17382" y="19779"/>
                  </a:cubicBezTo>
                  <a:cubicBezTo>
                    <a:pt x="18810" y="19252"/>
                    <a:pt x="20175" y="18067"/>
                    <a:pt x="21541" y="168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4671269" y="5911850"/>
              <a:ext cx="1778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6200"/>
                    <a:pt x="8229" y="10800"/>
                    <a:pt x="11829" y="7200"/>
                  </a:cubicBezTo>
                  <a:cubicBezTo>
                    <a:pt x="15429" y="3600"/>
                    <a:pt x="1851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5205094" y="5947055"/>
              <a:ext cx="129569" cy="402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528" fill="norm" stroke="1" extrusionOk="0">
                  <a:moveTo>
                    <a:pt x="4045" y="6261"/>
                  </a:moveTo>
                  <a:cubicBezTo>
                    <a:pt x="3702" y="10106"/>
                    <a:pt x="3360" y="13951"/>
                    <a:pt x="3188" y="16156"/>
                  </a:cubicBezTo>
                  <a:cubicBezTo>
                    <a:pt x="3017" y="18362"/>
                    <a:pt x="3017" y="18927"/>
                    <a:pt x="2502" y="19719"/>
                  </a:cubicBezTo>
                  <a:cubicBezTo>
                    <a:pt x="1988" y="20510"/>
                    <a:pt x="960" y="21528"/>
                    <a:pt x="445" y="21528"/>
                  </a:cubicBezTo>
                  <a:cubicBezTo>
                    <a:pt x="-69" y="21528"/>
                    <a:pt x="-69" y="20510"/>
                    <a:pt x="102" y="17796"/>
                  </a:cubicBezTo>
                  <a:cubicBezTo>
                    <a:pt x="274" y="15082"/>
                    <a:pt x="617" y="10671"/>
                    <a:pt x="2160" y="7562"/>
                  </a:cubicBezTo>
                  <a:cubicBezTo>
                    <a:pt x="3702" y="4452"/>
                    <a:pt x="6445" y="2642"/>
                    <a:pt x="8674" y="1568"/>
                  </a:cubicBezTo>
                  <a:cubicBezTo>
                    <a:pt x="10902" y="493"/>
                    <a:pt x="12617" y="154"/>
                    <a:pt x="14331" y="41"/>
                  </a:cubicBezTo>
                  <a:cubicBezTo>
                    <a:pt x="16045" y="-72"/>
                    <a:pt x="17760" y="41"/>
                    <a:pt x="19131" y="437"/>
                  </a:cubicBezTo>
                  <a:cubicBezTo>
                    <a:pt x="20502" y="833"/>
                    <a:pt x="21531" y="1511"/>
                    <a:pt x="20674" y="2812"/>
                  </a:cubicBezTo>
                  <a:cubicBezTo>
                    <a:pt x="19817" y="4112"/>
                    <a:pt x="17074" y="6035"/>
                    <a:pt x="14845" y="7053"/>
                  </a:cubicBezTo>
                  <a:cubicBezTo>
                    <a:pt x="12617" y="8070"/>
                    <a:pt x="10902" y="8183"/>
                    <a:pt x="9188" y="82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5357069" y="5929774"/>
              <a:ext cx="228601" cy="215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6" fill="norm" stroke="1" extrusionOk="0">
                  <a:moveTo>
                    <a:pt x="0" y="3226"/>
                  </a:moveTo>
                  <a:cubicBezTo>
                    <a:pt x="1000" y="3226"/>
                    <a:pt x="2000" y="3226"/>
                    <a:pt x="3100" y="4472"/>
                  </a:cubicBezTo>
                  <a:cubicBezTo>
                    <a:pt x="4200" y="5718"/>
                    <a:pt x="5400" y="8210"/>
                    <a:pt x="5800" y="11014"/>
                  </a:cubicBezTo>
                  <a:cubicBezTo>
                    <a:pt x="6200" y="13818"/>
                    <a:pt x="5800" y="16933"/>
                    <a:pt x="5200" y="18803"/>
                  </a:cubicBezTo>
                  <a:cubicBezTo>
                    <a:pt x="4600" y="20672"/>
                    <a:pt x="3800" y="21295"/>
                    <a:pt x="3300" y="21087"/>
                  </a:cubicBezTo>
                  <a:cubicBezTo>
                    <a:pt x="2800" y="20880"/>
                    <a:pt x="2600" y="19841"/>
                    <a:pt x="3100" y="17037"/>
                  </a:cubicBezTo>
                  <a:cubicBezTo>
                    <a:pt x="3600" y="14233"/>
                    <a:pt x="4800" y="9664"/>
                    <a:pt x="6400" y="6964"/>
                  </a:cubicBezTo>
                  <a:cubicBezTo>
                    <a:pt x="8000" y="4264"/>
                    <a:pt x="10000" y="3433"/>
                    <a:pt x="11500" y="3122"/>
                  </a:cubicBezTo>
                  <a:cubicBezTo>
                    <a:pt x="13000" y="2810"/>
                    <a:pt x="14000" y="3018"/>
                    <a:pt x="14700" y="4887"/>
                  </a:cubicBezTo>
                  <a:cubicBezTo>
                    <a:pt x="15400" y="6757"/>
                    <a:pt x="15800" y="10287"/>
                    <a:pt x="15700" y="12780"/>
                  </a:cubicBezTo>
                  <a:cubicBezTo>
                    <a:pt x="15600" y="15272"/>
                    <a:pt x="15000" y="16726"/>
                    <a:pt x="14700" y="16622"/>
                  </a:cubicBezTo>
                  <a:cubicBezTo>
                    <a:pt x="14400" y="16518"/>
                    <a:pt x="14400" y="14857"/>
                    <a:pt x="14700" y="12468"/>
                  </a:cubicBezTo>
                  <a:cubicBezTo>
                    <a:pt x="15000" y="10080"/>
                    <a:pt x="15600" y="6964"/>
                    <a:pt x="16200" y="4576"/>
                  </a:cubicBezTo>
                  <a:cubicBezTo>
                    <a:pt x="16800" y="2187"/>
                    <a:pt x="17400" y="526"/>
                    <a:pt x="18300" y="110"/>
                  </a:cubicBezTo>
                  <a:cubicBezTo>
                    <a:pt x="19200" y="-305"/>
                    <a:pt x="20400" y="526"/>
                    <a:pt x="21600" y="13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5589584" y="5975350"/>
              <a:ext cx="53236" cy="155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398" fill="norm" stroke="1" extrusionOk="0">
                  <a:moveTo>
                    <a:pt x="20894" y="2627"/>
                  </a:moveTo>
                  <a:cubicBezTo>
                    <a:pt x="14248" y="4670"/>
                    <a:pt x="7602" y="6714"/>
                    <a:pt x="3863" y="9486"/>
                  </a:cubicBezTo>
                  <a:cubicBezTo>
                    <a:pt x="125" y="12259"/>
                    <a:pt x="-706" y="15762"/>
                    <a:pt x="540" y="17951"/>
                  </a:cubicBezTo>
                  <a:cubicBezTo>
                    <a:pt x="1786" y="20141"/>
                    <a:pt x="5109" y="21016"/>
                    <a:pt x="8848" y="21308"/>
                  </a:cubicBezTo>
                  <a:cubicBezTo>
                    <a:pt x="12586" y="21600"/>
                    <a:pt x="16740" y="21308"/>
                    <a:pt x="18817" y="18535"/>
                  </a:cubicBezTo>
                  <a:cubicBezTo>
                    <a:pt x="20894" y="15762"/>
                    <a:pt x="20894" y="10508"/>
                    <a:pt x="20063" y="7005"/>
                  </a:cubicBezTo>
                  <a:cubicBezTo>
                    <a:pt x="19232" y="3503"/>
                    <a:pt x="17571" y="1751"/>
                    <a:pt x="1590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5642819" y="5899150"/>
              <a:ext cx="165101" cy="21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6920"/>
                  </a:moveTo>
                  <a:cubicBezTo>
                    <a:pt x="2769" y="7969"/>
                    <a:pt x="5538" y="9017"/>
                    <a:pt x="7892" y="11115"/>
                  </a:cubicBezTo>
                  <a:cubicBezTo>
                    <a:pt x="10246" y="13212"/>
                    <a:pt x="12185" y="16357"/>
                    <a:pt x="12738" y="18454"/>
                  </a:cubicBezTo>
                  <a:cubicBezTo>
                    <a:pt x="13292" y="20551"/>
                    <a:pt x="12462" y="21600"/>
                    <a:pt x="11908" y="21495"/>
                  </a:cubicBezTo>
                  <a:cubicBezTo>
                    <a:pt x="11354" y="21390"/>
                    <a:pt x="11077" y="20132"/>
                    <a:pt x="11354" y="17091"/>
                  </a:cubicBezTo>
                  <a:cubicBezTo>
                    <a:pt x="11631" y="14050"/>
                    <a:pt x="12462" y="9227"/>
                    <a:pt x="14262" y="6082"/>
                  </a:cubicBezTo>
                  <a:cubicBezTo>
                    <a:pt x="16062" y="2936"/>
                    <a:pt x="18831" y="14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6145752" y="5956300"/>
              <a:ext cx="144343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600" fill="norm" stroke="1" extrusionOk="0">
                  <a:moveTo>
                    <a:pt x="5445" y="0"/>
                  </a:moveTo>
                  <a:cubicBezTo>
                    <a:pt x="3567" y="5574"/>
                    <a:pt x="1688" y="11148"/>
                    <a:pt x="749" y="14516"/>
                  </a:cubicBezTo>
                  <a:cubicBezTo>
                    <a:pt x="-190" y="17884"/>
                    <a:pt x="-190" y="19045"/>
                    <a:pt x="436" y="19974"/>
                  </a:cubicBezTo>
                  <a:cubicBezTo>
                    <a:pt x="1062" y="20903"/>
                    <a:pt x="2314" y="21600"/>
                    <a:pt x="3723" y="21600"/>
                  </a:cubicBezTo>
                  <a:cubicBezTo>
                    <a:pt x="5132" y="21600"/>
                    <a:pt x="6697" y="20903"/>
                    <a:pt x="7793" y="19858"/>
                  </a:cubicBezTo>
                  <a:cubicBezTo>
                    <a:pt x="8888" y="18813"/>
                    <a:pt x="9514" y="17419"/>
                    <a:pt x="10453" y="17535"/>
                  </a:cubicBezTo>
                  <a:cubicBezTo>
                    <a:pt x="11393" y="17652"/>
                    <a:pt x="12645" y="19277"/>
                    <a:pt x="14053" y="20090"/>
                  </a:cubicBezTo>
                  <a:cubicBezTo>
                    <a:pt x="15462" y="20903"/>
                    <a:pt x="17027" y="20903"/>
                    <a:pt x="18280" y="20090"/>
                  </a:cubicBezTo>
                  <a:cubicBezTo>
                    <a:pt x="19532" y="19277"/>
                    <a:pt x="20471" y="17652"/>
                    <a:pt x="20940" y="15445"/>
                  </a:cubicBezTo>
                  <a:cubicBezTo>
                    <a:pt x="21410" y="13239"/>
                    <a:pt x="21410" y="10452"/>
                    <a:pt x="21253" y="8361"/>
                  </a:cubicBezTo>
                  <a:cubicBezTo>
                    <a:pt x="21097" y="6271"/>
                    <a:pt x="20784" y="4877"/>
                    <a:pt x="20471" y="4877"/>
                  </a:cubicBezTo>
                  <a:cubicBezTo>
                    <a:pt x="20158" y="4877"/>
                    <a:pt x="19845" y="6271"/>
                    <a:pt x="19532" y="76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6328619" y="6070600"/>
              <a:ext cx="31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6398469" y="5988050"/>
              <a:ext cx="152401" cy="181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3724"/>
                  </a:moveTo>
                  <a:cubicBezTo>
                    <a:pt x="900" y="2731"/>
                    <a:pt x="1800" y="1738"/>
                    <a:pt x="2850" y="1614"/>
                  </a:cubicBezTo>
                  <a:cubicBezTo>
                    <a:pt x="3900" y="1490"/>
                    <a:pt x="5100" y="2234"/>
                    <a:pt x="6750" y="4097"/>
                  </a:cubicBezTo>
                  <a:cubicBezTo>
                    <a:pt x="8400" y="5959"/>
                    <a:pt x="10500" y="8938"/>
                    <a:pt x="10950" y="12041"/>
                  </a:cubicBezTo>
                  <a:cubicBezTo>
                    <a:pt x="11400" y="15145"/>
                    <a:pt x="10200" y="18372"/>
                    <a:pt x="8850" y="19986"/>
                  </a:cubicBezTo>
                  <a:cubicBezTo>
                    <a:pt x="7500" y="21600"/>
                    <a:pt x="6000" y="21600"/>
                    <a:pt x="5250" y="20607"/>
                  </a:cubicBezTo>
                  <a:cubicBezTo>
                    <a:pt x="4500" y="19614"/>
                    <a:pt x="4500" y="17628"/>
                    <a:pt x="5550" y="14648"/>
                  </a:cubicBezTo>
                  <a:cubicBezTo>
                    <a:pt x="6600" y="11669"/>
                    <a:pt x="8700" y="7697"/>
                    <a:pt x="11550" y="5090"/>
                  </a:cubicBezTo>
                  <a:cubicBezTo>
                    <a:pt x="14400" y="2483"/>
                    <a:pt x="18000" y="12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6601669" y="6057900"/>
              <a:ext cx="1" cy="2540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6647328" y="5854700"/>
              <a:ext cx="138492" cy="325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442" fill="norm" stroke="1" extrusionOk="0">
                  <a:moveTo>
                    <a:pt x="13356" y="0"/>
                  </a:moveTo>
                  <a:cubicBezTo>
                    <a:pt x="11421" y="3066"/>
                    <a:pt x="9487" y="6132"/>
                    <a:pt x="7875" y="8919"/>
                  </a:cubicBezTo>
                  <a:cubicBezTo>
                    <a:pt x="6263" y="11706"/>
                    <a:pt x="4974" y="14214"/>
                    <a:pt x="4329" y="15886"/>
                  </a:cubicBezTo>
                  <a:cubicBezTo>
                    <a:pt x="3684" y="17559"/>
                    <a:pt x="3684" y="18395"/>
                    <a:pt x="4006" y="19231"/>
                  </a:cubicBezTo>
                  <a:cubicBezTo>
                    <a:pt x="4329" y="20067"/>
                    <a:pt x="4974" y="20903"/>
                    <a:pt x="6102" y="21252"/>
                  </a:cubicBezTo>
                  <a:cubicBezTo>
                    <a:pt x="7230" y="21600"/>
                    <a:pt x="8842" y="21461"/>
                    <a:pt x="10454" y="20903"/>
                  </a:cubicBezTo>
                  <a:cubicBezTo>
                    <a:pt x="12066" y="20346"/>
                    <a:pt x="13678" y="19370"/>
                    <a:pt x="14484" y="18395"/>
                  </a:cubicBezTo>
                  <a:cubicBezTo>
                    <a:pt x="15290" y="17419"/>
                    <a:pt x="15290" y="16444"/>
                    <a:pt x="13839" y="15538"/>
                  </a:cubicBezTo>
                  <a:cubicBezTo>
                    <a:pt x="12389" y="14632"/>
                    <a:pt x="9487" y="13796"/>
                    <a:pt x="6586" y="13169"/>
                  </a:cubicBezTo>
                  <a:cubicBezTo>
                    <a:pt x="3684" y="12542"/>
                    <a:pt x="783" y="12124"/>
                    <a:pt x="138" y="11706"/>
                  </a:cubicBezTo>
                  <a:cubicBezTo>
                    <a:pt x="-507" y="11288"/>
                    <a:pt x="1105" y="10870"/>
                    <a:pt x="4974" y="10382"/>
                  </a:cubicBezTo>
                  <a:cubicBezTo>
                    <a:pt x="8842" y="9894"/>
                    <a:pt x="14968" y="9337"/>
                    <a:pt x="21093" y="87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6849319" y="603885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7172599" y="5939065"/>
              <a:ext cx="156397" cy="322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357" fill="norm" stroke="1" extrusionOk="0">
                  <a:moveTo>
                    <a:pt x="2670" y="1142"/>
                  </a:moveTo>
                  <a:cubicBezTo>
                    <a:pt x="2670" y="5631"/>
                    <a:pt x="2670" y="10119"/>
                    <a:pt x="2670" y="13135"/>
                  </a:cubicBezTo>
                  <a:cubicBezTo>
                    <a:pt x="2670" y="16150"/>
                    <a:pt x="2670" y="17693"/>
                    <a:pt x="2526" y="18955"/>
                  </a:cubicBezTo>
                  <a:cubicBezTo>
                    <a:pt x="2382" y="20218"/>
                    <a:pt x="2094" y="21199"/>
                    <a:pt x="1806" y="21340"/>
                  </a:cubicBezTo>
                  <a:cubicBezTo>
                    <a:pt x="1518" y="21480"/>
                    <a:pt x="1230" y="20779"/>
                    <a:pt x="798" y="18605"/>
                  </a:cubicBezTo>
                  <a:cubicBezTo>
                    <a:pt x="366" y="16431"/>
                    <a:pt x="-210" y="12784"/>
                    <a:pt x="78" y="9768"/>
                  </a:cubicBezTo>
                  <a:cubicBezTo>
                    <a:pt x="366" y="6753"/>
                    <a:pt x="1518" y="4368"/>
                    <a:pt x="2670" y="2825"/>
                  </a:cubicBezTo>
                  <a:cubicBezTo>
                    <a:pt x="3822" y="1283"/>
                    <a:pt x="4974" y="581"/>
                    <a:pt x="6558" y="231"/>
                  </a:cubicBezTo>
                  <a:cubicBezTo>
                    <a:pt x="8142" y="-120"/>
                    <a:pt x="10158" y="-120"/>
                    <a:pt x="12318" y="581"/>
                  </a:cubicBezTo>
                  <a:cubicBezTo>
                    <a:pt x="14478" y="1283"/>
                    <a:pt x="16782" y="2685"/>
                    <a:pt x="17934" y="4158"/>
                  </a:cubicBezTo>
                  <a:cubicBezTo>
                    <a:pt x="19086" y="5631"/>
                    <a:pt x="19086" y="7174"/>
                    <a:pt x="18654" y="8296"/>
                  </a:cubicBezTo>
                  <a:cubicBezTo>
                    <a:pt x="18222" y="9418"/>
                    <a:pt x="17358" y="10119"/>
                    <a:pt x="15918" y="10540"/>
                  </a:cubicBezTo>
                  <a:cubicBezTo>
                    <a:pt x="14478" y="10961"/>
                    <a:pt x="12462" y="11101"/>
                    <a:pt x="12174" y="11381"/>
                  </a:cubicBezTo>
                  <a:cubicBezTo>
                    <a:pt x="11886" y="11662"/>
                    <a:pt x="13326" y="12083"/>
                    <a:pt x="15054" y="12854"/>
                  </a:cubicBezTo>
                  <a:cubicBezTo>
                    <a:pt x="16782" y="13625"/>
                    <a:pt x="18798" y="14748"/>
                    <a:pt x="19950" y="15729"/>
                  </a:cubicBezTo>
                  <a:cubicBezTo>
                    <a:pt x="21102" y="16711"/>
                    <a:pt x="21390" y="17553"/>
                    <a:pt x="21246" y="18324"/>
                  </a:cubicBezTo>
                  <a:cubicBezTo>
                    <a:pt x="21102" y="19096"/>
                    <a:pt x="20526" y="19797"/>
                    <a:pt x="18510" y="20288"/>
                  </a:cubicBezTo>
                  <a:cubicBezTo>
                    <a:pt x="16494" y="20779"/>
                    <a:pt x="13038" y="21059"/>
                    <a:pt x="10590" y="20989"/>
                  </a:cubicBezTo>
                  <a:cubicBezTo>
                    <a:pt x="8142" y="20919"/>
                    <a:pt x="6702" y="20498"/>
                    <a:pt x="6126" y="19937"/>
                  </a:cubicBezTo>
                  <a:cubicBezTo>
                    <a:pt x="5550" y="19376"/>
                    <a:pt x="5838" y="18675"/>
                    <a:pt x="6126" y="179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7331380" y="6125973"/>
              <a:ext cx="83090" cy="116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0882" fill="norm" stroke="1" extrusionOk="0">
                  <a:moveTo>
                    <a:pt x="138" y="13960"/>
                  </a:moveTo>
                  <a:cubicBezTo>
                    <a:pt x="4998" y="12444"/>
                    <a:pt x="9858" y="10928"/>
                    <a:pt x="13098" y="8655"/>
                  </a:cubicBezTo>
                  <a:cubicBezTo>
                    <a:pt x="16338" y="6381"/>
                    <a:pt x="17958" y="3349"/>
                    <a:pt x="17418" y="1644"/>
                  </a:cubicBezTo>
                  <a:cubicBezTo>
                    <a:pt x="16878" y="-61"/>
                    <a:pt x="14178" y="-440"/>
                    <a:pt x="11208" y="507"/>
                  </a:cubicBezTo>
                  <a:cubicBezTo>
                    <a:pt x="8238" y="1455"/>
                    <a:pt x="4998" y="3728"/>
                    <a:pt x="2838" y="6760"/>
                  </a:cubicBezTo>
                  <a:cubicBezTo>
                    <a:pt x="678" y="9792"/>
                    <a:pt x="-402" y="13581"/>
                    <a:pt x="138" y="16234"/>
                  </a:cubicBezTo>
                  <a:cubicBezTo>
                    <a:pt x="678" y="18886"/>
                    <a:pt x="2838" y="20402"/>
                    <a:pt x="6618" y="20781"/>
                  </a:cubicBezTo>
                  <a:cubicBezTo>
                    <a:pt x="10398" y="21160"/>
                    <a:pt x="15798" y="20402"/>
                    <a:pt x="21198" y="196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7458919" y="6137187"/>
              <a:ext cx="239575" cy="136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48" fill="norm" stroke="1" extrusionOk="0">
                  <a:moveTo>
                    <a:pt x="0" y="2506"/>
                  </a:moveTo>
                  <a:cubicBezTo>
                    <a:pt x="1516" y="5165"/>
                    <a:pt x="3032" y="7823"/>
                    <a:pt x="3884" y="9983"/>
                  </a:cubicBezTo>
                  <a:cubicBezTo>
                    <a:pt x="4737" y="12143"/>
                    <a:pt x="4926" y="13805"/>
                    <a:pt x="4547" y="14968"/>
                  </a:cubicBezTo>
                  <a:cubicBezTo>
                    <a:pt x="4168" y="16131"/>
                    <a:pt x="3221" y="16796"/>
                    <a:pt x="2653" y="15965"/>
                  </a:cubicBezTo>
                  <a:cubicBezTo>
                    <a:pt x="2084" y="15134"/>
                    <a:pt x="1895" y="12808"/>
                    <a:pt x="1989" y="10814"/>
                  </a:cubicBezTo>
                  <a:cubicBezTo>
                    <a:pt x="2084" y="8820"/>
                    <a:pt x="2463" y="7159"/>
                    <a:pt x="3600" y="5497"/>
                  </a:cubicBezTo>
                  <a:cubicBezTo>
                    <a:pt x="4737" y="3836"/>
                    <a:pt x="6632" y="2174"/>
                    <a:pt x="8053" y="1177"/>
                  </a:cubicBezTo>
                  <a:cubicBezTo>
                    <a:pt x="9474" y="180"/>
                    <a:pt x="10421" y="-152"/>
                    <a:pt x="10989" y="513"/>
                  </a:cubicBezTo>
                  <a:cubicBezTo>
                    <a:pt x="11558" y="1177"/>
                    <a:pt x="11747" y="2839"/>
                    <a:pt x="11842" y="4666"/>
                  </a:cubicBezTo>
                  <a:cubicBezTo>
                    <a:pt x="11937" y="6494"/>
                    <a:pt x="11937" y="8488"/>
                    <a:pt x="11653" y="10814"/>
                  </a:cubicBezTo>
                  <a:cubicBezTo>
                    <a:pt x="11368" y="13140"/>
                    <a:pt x="10800" y="15799"/>
                    <a:pt x="10516" y="16297"/>
                  </a:cubicBezTo>
                  <a:cubicBezTo>
                    <a:pt x="10232" y="16796"/>
                    <a:pt x="10232" y="15134"/>
                    <a:pt x="10611" y="12642"/>
                  </a:cubicBezTo>
                  <a:cubicBezTo>
                    <a:pt x="10989" y="10150"/>
                    <a:pt x="11747" y="6826"/>
                    <a:pt x="13453" y="4334"/>
                  </a:cubicBezTo>
                  <a:cubicBezTo>
                    <a:pt x="15158" y="1842"/>
                    <a:pt x="17811" y="180"/>
                    <a:pt x="19421" y="14"/>
                  </a:cubicBezTo>
                  <a:cubicBezTo>
                    <a:pt x="21032" y="-152"/>
                    <a:pt x="21600" y="1177"/>
                    <a:pt x="21411" y="4999"/>
                  </a:cubicBezTo>
                  <a:cubicBezTo>
                    <a:pt x="21221" y="8820"/>
                    <a:pt x="20274" y="15134"/>
                    <a:pt x="19326" y="214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7090619" y="6417733"/>
              <a:ext cx="469901" cy="33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cubicBezTo>
                    <a:pt x="2822" y="2700"/>
                    <a:pt x="5643" y="0"/>
                    <a:pt x="8514" y="0"/>
                  </a:cubicBezTo>
                  <a:cubicBezTo>
                    <a:pt x="11384" y="0"/>
                    <a:pt x="14303" y="2700"/>
                    <a:pt x="16492" y="6750"/>
                  </a:cubicBezTo>
                  <a:cubicBezTo>
                    <a:pt x="18681" y="10800"/>
                    <a:pt x="20141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7116019" y="6477000"/>
              <a:ext cx="4254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4" y="16200"/>
                    <a:pt x="8167" y="10800"/>
                    <a:pt x="11767" y="7200"/>
                  </a:cubicBezTo>
                  <a:cubicBezTo>
                    <a:pt x="15367" y="3600"/>
                    <a:pt x="1848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6484105" y="6646943"/>
              <a:ext cx="174715" cy="363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39" fill="norm" stroke="1" extrusionOk="0">
                  <a:moveTo>
                    <a:pt x="19139" y="13199"/>
                  </a:moveTo>
                  <a:cubicBezTo>
                    <a:pt x="17838" y="12449"/>
                    <a:pt x="16536" y="11700"/>
                    <a:pt x="13804" y="11700"/>
                  </a:cubicBezTo>
                  <a:cubicBezTo>
                    <a:pt x="11071" y="11700"/>
                    <a:pt x="6908" y="12449"/>
                    <a:pt x="4175" y="13511"/>
                  </a:cubicBezTo>
                  <a:cubicBezTo>
                    <a:pt x="1442" y="14572"/>
                    <a:pt x="141" y="15945"/>
                    <a:pt x="11" y="17194"/>
                  </a:cubicBezTo>
                  <a:cubicBezTo>
                    <a:pt x="-119" y="18442"/>
                    <a:pt x="922" y="19566"/>
                    <a:pt x="2614" y="19941"/>
                  </a:cubicBezTo>
                  <a:cubicBezTo>
                    <a:pt x="4305" y="20315"/>
                    <a:pt x="6647" y="19941"/>
                    <a:pt x="9640" y="18005"/>
                  </a:cubicBezTo>
                  <a:cubicBezTo>
                    <a:pt x="12633" y="16070"/>
                    <a:pt x="16276" y="12574"/>
                    <a:pt x="18358" y="9640"/>
                  </a:cubicBezTo>
                  <a:cubicBezTo>
                    <a:pt x="20440" y="6706"/>
                    <a:pt x="20961" y="4334"/>
                    <a:pt x="21221" y="2773"/>
                  </a:cubicBezTo>
                  <a:cubicBezTo>
                    <a:pt x="21481" y="1212"/>
                    <a:pt x="21481" y="463"/>
                    <a:pt x="20830" y="151"/>
                  </a:cubicBezTo>
                  <a:cubicBezTo>
                    <a:pt x="20180" y="-161"/>
                    <a:pt x="18879" y="-36"/>
                    <a:pt x="17577" y="963"/>
                  </a:cubicBezTo>
                  <a:cubicBezTo>
                    <a:pt x="16276" y="1962"/>
                    <a:pt x="14975" y="3834"/>
                    <a:pt x="14585" y="6956"/>
                  </a:cubicBezTo>
                  <a:cubicBezTo>
                    <a:pt x="14194" y="10077"/>
                    <a:pt x="14715" y="14447"/>
                    <a:pt x="16016" y="17069"/>
                  </a:cubicBezTo>
                  <a:cubicBezTo>
                    <a:pt x="17317" y="19691"/>
                    <a:pt x="19399" y="20565"/>
                    <a:pt x="21481" y="214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6666177" y="6707716"/>
              <a:ext cx="202193" cy="308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34" fill="norm" stroke="1" extrusionOk="0">
                  <a:moveTo>
                    <a:pt x="6643" y="15386"/>
                  </a:moveTo>
                  <a:cubicBezTo>
                    <a:pt x="5968" y="14795"/>
                    <a:pt x="5293" y="14203"/>
                    <a:pt x="4506" y="14203"/>
                  </a:cubicBezTo>
                  <a:cubicBezTo>
                    <a:pt x="3718" y="14203"/>
                    <a:pt x="2818" y="14795"/>
                    <a:pt x="2031" y="15534"/>
                  </a:cubicBezTo>
                  <a:cubicBezTo>
                    <a:pt x="1243" y="16274"/>
                    <a:pt x="568" y="17162"/>
                    <a:pt x="231" y="18123"/>
                  </a:cubicBezTo>
                  <a:cubicBezTo>
                    <a:pt x="-107" y="19085"/>
                    <a:pt x="-107" y="20121"/>
                    <a:pt x="456" y="20564"/>
                  </a:cubicBezTo>
                  <a:cubicBezTo>
                    <a:pt x="1018" y="21008"/>
                    <a:pt x="2143" y="20860"/>
                    <a:pt x="3043" y="20416"/>
                  </a:cubicBezTo>
                  <a:cubicBezTo>
                    <a:pt x="3943" y="19973"/>
                    <a:pt x="4618" y="19233"/>
                    <a:pt x="5293" y="18493"/>
                  </a:cubicBezTo>
                  <a:cubicBezTo>
                    <a:pt x="5968" y="17753"/>
                    <a:pt x="6643" y="17014"/>
                    <a:pt x="7206" y="17014"/>
                  </a:cubicBezTo>
                  <a:cubicBezTo>
                    <a:pt x="7768" y="17014"/>
                    <a:pt x="8218" y="17753"/>
                    <a:pt x="8893" y="18345"/>
                  </a:cubicBezTo>
                  <a:cubicBezTo>
                    <a:pt x="9568" y="18937"/>
                    <a:pt x="10468" y="19381"/>
                    <a:pt x="11368" y="19233"/>
                  </a:cubicBezTo>
                  <a:cubicBezTo>
                    <a:pt x="12268" y="19085"/>
                    <a:pt x="13168" y="18345"/>
                    <a:pt x="14743" y="15830"/>
                  </a:cubicBezTo>
                  <a:cubicBezTo>
                    <a:pt x="16318" y="13315"/>
                    <a:pt x="18568" y="9025"/>
                    <a:pt x="19805" y="6436"/>
                  </a:cubicBezTo>
                  <a:cubicBezTo>
                    <a:pt x="21043" y="3847"/>
                    <a:pt x="21268" y="2959"/>
                    <a:pt x="21381" y="1997"/>
                  </a:cubicBezTo>
                  <a:cubicBezTo>
                    <a:pt x="21493" y="1036"/>
                    <a:pt x="21493" y="0"/>
                    <a:pt x="21043" y="0"/>
                  </a:cubicBezTo>
                  <a:cubicBezTo>
                    <a:pt x="20593" y="0"/>
                    <a:pt x="19693" y="1036"/>
                    <a:pt x="18906" y="3847"/>
                  </a:cubicBezTo>
                  <a:cubicBezTo>
                    <a:pt x="18118" y="6658"/>
                    <a:pt x="17443" y="11244"/>
                    <a:pt x="17105" y="14277"/>
                  </a:cubicBezTo>
                  <a:cubicBezTo>
                    <a:pt x="16768" y="17310"/>
                    <a:pt x="16768" y="18789"/>
                    <a:pt x="17105" y="19825"/>
                  </a:cubicBezTo>
                  <a:cubicBezTo>
                    <a:pt x="17443" y="20860"/>
                    <a:pt x="18118" y="21452"/>
                    <a:pt x="18906" y="21526"/>
                  </a:cubicBezTo>
                  <a:cubicBezTo>
                    <a:pt x="19693" y="21600"/>
                    <a:pt x="20593" y="21156"/>
                    <a:pt x="21493" y="207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6792169" y="6921500"/>
              <a:ext cx="635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6876836" y="6942880"/>
              <a:ext cx="124884" cy="95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64" fill="norm" stroke="1" extrusionOk="0">
                  <a:moveTo>
                    <a:pt x="16108" y="2251"/>
                  </a:moveTo>
                  <a:cubicBezTo>
                    <a:pt x="14278" y="873"/>
                    <a:pt x="12447" y="-506"/>
                    <a:pt x="9885" y="183"/>
                  </a:cubicBezTo>
                  <a:cubicBezTo>
                    <a:pt x="7322" y="873"/>
                    <a:pt x="4027" y="3630"/>
                    <a:pt x="2197" y="6388"/>
                  </a:cubicBezTo>
                  <a:cubicBezTo>
                    <a:pt x="366" y="9145"/>
                    <a:pt x="0" y="11903"/>
                    <a:pt x="0" y="14430"/>
                  </a:cubicBezTo>
                  <a:cubicBezTo>
                    <a:pt x="0" y="16958"/>
                    <a:pt x="366" y="19256"/>
                    <a:pt x="1464" y="20175"/>
                  </a:cubicBezTo>
                  <a:cubicBezTo>
                    <a:pt x="2563" y="21094"/>
                    <a:pt x="4393" y="20634"/>
                    <a:pt x="6041" y="19485"/>
                  </a:cubicBezTo>
                  <a:cubicBezTo>
                    <a:pt x="7688" y="18337"/>
                    <a:pt x="9153" y="16498"/>
                    <a:pt x="10617" y="13741"/>
                  </a:cubicBezTo>
                  <a:cubicBezTo>
                    <a:pt x="12081" y="10983"/>
                    <a:pt x="13546" y="7307"/>
                    <a:pt x="14827" y="6388"/>
                  </a:cubicBezTo>
                  <a:cubicBezTo>
                    <a:pt x="16108" y="5468"/>
                    <a:pt x="17207" y="7307"/>
                    <a:pt x="18305" y="9145"/>
                  </a:cubicBezTo>
                  <a:cubicBezTo>
                    <a:pt x="19403" y="10983"/>
                    <a:pt x="20502" y="12822"/>
                    <a:pt x="21600" y="146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7144350" y="6753979"/>
              <a:ext cx="149470" cy="318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62" fill="norm" stroke="1" extrusionOk="0">
                  <a:moveTo>
                    <a:pt x="13269" y="15083"/>
                  </a:moveTo>
                  <a:cubicBezTo>
                    <a:pt x="11748" y="14799"/>
                    <a:pt x="10227" y="14515"/>
                    <a:pt x="8097" y="14870"/>
                  </a:cubicBezTo>
                  <a:cubicBezTo>
                    <a:pt x="5968" y="15225"/>
                    <a:pt x="3229" y="16220"/>
                    <a:pt x="1708" y="17144"/>
                  </a:cubicBezTo>
                  <a:cubicBezTo>
                    <a:pt x="187" y="18067"/>
                    <a:pt x="-117" y="18920"/>
                    <a:pt x="35" y="19702"/>
                  </a:cubicBezTo>
                  <a:cubicBezTo>
                    <a:pt x="187" y="20483"/>
                    <a:pt x="796" y="21194"/>
                    <a:pt x="2621" y="21336"/>
                  </a:cubicBezTo>
                  <a:cubicBezTo>
                    <a:pt x="4446" y="21478"/>
                    <a:pt x="7489" y="21052"/>
                    <a:pt x="10379" y="19417"/>
                  </a:cubicBezTo>
                  <a:cubicBezTo>
                    <a:pt x="13269" y="17783"/>
                    <a:pt x="16007" y="14941"/>
                    <a:pt x="17832" y="11815"/>
                  </a:cubicBezTo>
                  <a:cubicBezTo>
                    <a:pt x="19658" y="8689"/>
                    <a:pt x="20570" y="5278"/>
                    <a:pt x="21027" y="3146"/>
                  </a:cubicBezTo>
                  <a:cubicBezTo>
                    <a:pt x="21483" y="1015"/>
                    <a:pt x="21483" y="162"/>
                    <a:pt x="21027" y="20"/>
                  </a:cubicBezTo>
                  <a:cubicBezTo>
                    <a:pt x="20570" y="-122"/>
                    <a:pt x="19658" y="446"/>
                    <a:pt x="18897" y="2791"/>
                  </a:cubicBezTo>
                  <a:cubicBezTo>
                    <a:pt x="18137" y="5136"/>
                    <a:pt x="17528" y="9257"/>
                    <a:pt x="17224" y="12028"/>
                  </a:cubicBezTo>
                  <a:cubicBezTo>
                    <a:pt x="16920" y="14799"/>
                    <a:pt x="16920" y="16220"/>
                    <a:pt x="16920" y="17286"/>
                  </a:cubicBezTo>
                  <a:cubicBezTo>
                    <a:pt x="16920" y="18352"/>
                    <a:pt x="16920" y="19062"/>
                    <a:pt x="17680" y="19346"/>
                  </a:cubicBezTo>
                  <a:cubicBezTo>
                    <a:pt x="18441" y="19631"/>
                    <a:pt x="19962" y="19489"/>
                    <a:pt x="21483" y="193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7315774" y="6881137"/>
              <a:ext cx="22496" cy="169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352" fill="norm" stroke="1" extrusionOk="0">
                  <a:moveTo>
                    <a:pt x="14977" y="14685"/>
                  </a:moveTo>
                  <a:cubicBezTo>
                    <a:pt x="13013" y="16019"/>
                    <a:pt x="11050" y="17352"/>
                    <a:pt x="8104" y="18685"/>
                  </a:cubicBezTo>
                  <a:cubicBezTo>
                    <a:pt x="5159" y="20019"/>
                    <a:pt x="1232" y="21352"/>
                    <a:pt x="250" y="21352"/>
                  </a:cubicBezTo>
                  <a:cubicBezTo>
                    <a:pt x="-732" y="21352"/>
                    <a:pt x="1232" y="20019"/>
                    <a:pt x="5159" y="16952"/>
                  </a:cubicBezTo>
                  <a:cubicBezTo>
                    <a:pt x="9086" y="13885"/>
                    <a:pt x="14977" y="9085"/>
                    <a:pt x="17923" y="5885"/>
                  </a:cubicBezTo>
                  <a:cubicBezTo>
                    <a:pt x="20868" y="2685"/>
                    <a:pt x="20868" y="1085"/>
                    <a:pt x="20868" y="419"/>
                  </a:cubicBezTo>
                  <a:cubicBezTo>
                    <a:pt x="20868" y="-248"/>
                    <a:pt x="20868" y="19"/>
                    <a:pt x="20868" y="2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7331919" y="6934200"/>
              <a:ext cx="69851" cy="142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21600" y="1906"/>
                  </a:moveTo>
                  <a:cubicBezTo>
                    <a:pt x="18982" y="953"/>
                    <a:pt x="16364" y="0"/>
                    <a:pt x="13091" y="0"/>
                  </a:cubicBezTo>
                  <a:cubicBezTo>
                    <a:pt x="9818" y="0"/>
                    <a:pt x="5891" y="953"/>
                    <a:pt x="3927" y="2224"/>
                  </a:cubicBezTo>
                  <a:cubicBezTo>
                    <a:pt x="1964" y="3494"/>
                    <a:pt x="1964" y="5082"/>
                    <a:pt x="4582" y="7147"/>
                  </a:cubicBezTo>
                  <a:cubicBezTo>
                    <a:pt x="7200" y="9212"/>
                    <a:pt x="12436" y="11753"/>
                    <a:pt x="16036" y="13659"/>
                  </a:cubicBezTo>
                  <a:cubicBezTo>
                    <a:pt x="19636" y="15565"/>
                    <a:pt x="21600" y="16835"/>
                    <a:pt x="21600" y="18106"/>
                  </a:cubicBezTo>
                  <a:cubicBezTo>
                    <a:pt x="21600" y="19376"/>
                    <a:pt x="19636" y="20647"/>
                    <a:pt x="16691" y="21124"/>
                  </a:cubicBezTo>
                  <a:cubicBezTo>
                    <a:pt x="13745" y="21600"/>
                    <a:pt x="9818" y="21282"/>
                    <a:pt x="6873" y="20171"/>
                  </a:cubicBezTo>
                  <a:cubicBezTo>
                    <a:pt x="3927" y="19059"/>
                    <a:pt x="1964" y="17153"/>
                    <a:pt x="0" y="152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7455469" y="6781800"/>
              <a:ext cx="35201" cy="314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531" fill="norm" stroke="1" extrusionOk="0">
                  <a:moveTo>
                    <a:pt x="21130" y="0"/>
                  </a:moveTo>
                  <a:cubicBezTo>
                    <a:pt x="16048" y="3624"/>
                    <a:pt x="10965" y="7248"/>
                    <a:pt x="7154" y="10438"/>
                  </a:cubicBezTo>
                  <a:cubicBezTo>
                    <a:pt x="3342" y="13627"/>
                    <a:pt x="801" y="16381"/>
                    <a:pt x="165" y="18338"/>
                  </a:cubicBezTo>
                  <a:cubicBezTo>
                    <a:pt x="-470" y="20295"/>
                    <a:pt x="801" y="21455"/>
                    <a:pt x="2706" y="21528"/>
                  </a:cubicBezTo>
                  <a:cubicBezTo>
                    <a:pt x="4612" y="21600"/>
                    <a:pt x="7154" y="20585"/>
                    <a:pt x="9695" y="195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7431073" y="6952029"/>
              <a:ext cx="129447" cy="123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0945" fill="norm" stroke="1" extrusionOk="0">
                  <a:moveTo>
                    <a:pt x="2493" y="5608"/>
                  </a:moveTo>
                  <a:cubicBezTo>
                    <a:pt x="1100" y="4168"/>
                    <a:pt x="-294" y="2728"/>
                    <a:pt x="54" y="1648"/>
                  </a:cubicBezTo>
                  <a:cubicBezTo>
                    <a:pt x="403" y="568"/>
                    <a:pt x="2493" y="-152"/>
                    <a:pt x="4235" y="28"/>
                  </a:cubicBezTo>
                  <a:cubicBezTo>
                    <a:pt x="5977" y="208"/>
                    <a:pt x="7371" y="1288"/>
                    <a:pt x="9112" y="3448"/>
                  </a:cubicBezTo>
                  <a:cubicBezTo>
                    <a:pt x="10854" y="5608"/>
                    <a:pt x="12945" y="8848"/>
                    <a:pt x="13990" y="11908"/>
                  </a:cubicBezTo>
                  <a:cubicBezTo>
                    <a:pt x="15035" y="14968"/>
                    <a:pt x="15035" y="17848"/>
                    <a:pt x="14164" y="19468"/>
                  </a:cubicBezTo>
                  <a:cubicBezTo>
                    <a:pt x="13293" y="21088"/>
                    <a:pt x="11551" y="21448"/>
                    <a:pt x="10680" y="20188"/>
                  </a:cubicBezTo>
                  <a:cubicBezTo>
                    <a:pt x="9809" y="18928"/>
                    <a:pt x="9809" y="16048"/>
                    <a:pt x="11725" y="13168"/>
                  </a:cubicBezTo>
                  <a:cubicBezTo>
                    <a:pt x="13641" y="10288"/>
                    <a:pt x="17474" y="7408"/>
                    <a:pt x="21306" y="45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7547819" y="6991350"/>
              <a:ext cx="97569" cy="122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227" fill="norm" stroke="1" extrusionOk="0">
                  <a:moveTo>
                    <a:pt x="16545" y="1098"/>
                  </a:moveTo>
                  <a:cubicBezTo>
                    <a:pt x="14247" y="732"/>
                    <a:pt x="11949" y="366"/>
                    <a:pt x="9191" y="2014"/>
                  </a:cubicBezTo>
                  <a:cubicBezTo>
                    <a:pt x="6434" y="3661"/>
                    <a:pt x="3217" y="7322"/>
                    <a:pt x="1609" y="10068"/>
                  </a:cubicBezTo>
                  <a:cubicBezTo>
                    <a:pt x="0" y="12814"/>
                    <a:pt x="0" y="14644"/>
                    <a:pt x="0" y="16475"/>
                  </a:cubicBezTo>
                  <a:cubicBezTo>
                    <a:pt x="0" y="18305"/>
                    <a:pt x="0" y="20136"/>
                    <a:pt x="2528" y="20868"/>
                  </a:cubicBezTo>
                  <a:cubicBezTo>
                    <a:pt x="5055" y="21600"/>
                    <a:pt x="10111" y="21234"/>
                    <a:pt x="14247" y="19586"/>
                  </a:cubicBezTo>
                  <a:cubicBezTo>
                    <a:pt x="18383" y="17939"/>
                    <a:pt x="21600" y="15010"/>
                    <a:pt x="21140" y="11532"/>
                  </a:cubicBezTo>
                  <a:cubicBezTo>
                    <a:pt x="20681" y="8054"/>
                    <a:pt x="16545" y="4027"/>
                    <a:pt x="1240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1388319" y="6384643"/>
              <a:ext cx="673101" cy="22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0" y="20879"/>
                  </a:moveTo>
                  <a:cubicBezTo>
                    <a:pt x="2174" y="16952"/>
                    <a:pt x="4347" y="13024"/>
                    <a:pt x="6691" y="9097"/>
                  </a:cubicBezTo>
                  <a:cubicBezTo>
                    <a:pt x="9034" y="5170"/>
                    <a:pt x="11547" y="1243"/>
                    <a:pt x="14060" y="261"/>
                  </a:cubicBezTo>
                  <a:cubicBezTo>
                    <a:pt x="16574" y="-721"/>
                    <a:pt x="19087" y="1243"/>
                    <a:pt x="21600" y="32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1420594" y="6381750"/>
              <a:ext cx="551926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1463" y="21600"/>
                  </a:moveTo>
                  <a:cubicBezTo>
                    <a:pt x="804" y="21600"/>
                    <a:pt x="144" y="21600"/>
                    <a:pt x="21" y="21600"/>
                  </a:cubicBezTo>
                  <a:cubicBezTo>
                    <a:pt x="-103" y="21600"/>
                    <a:pt x="309" y="21600"/>
                    <a:pt x="1711" y="19636"/>
                  </a:cubicBezTo>
                  <a:cubicBezTo>
                    <a:pt x="3112" y="17673"/>
                    <a:pt x="5503" y="13745"/>
                    <a:pt x="8347" y="10145"/>
                  </a:cubicBezTo>
                  <a:cubicBezTo>
                    <a:pt x="11192" y="6545"/>
                    <a:pt x="14489" y="3273"/>
                    <a:pt x="16757" y="1636"/>
                  </a:cubicBezTo>
                  <a:cubicBezTo>
                    <a:pt x="19024" y="0"/>
                    <a:pt x="20260" y="0"/>
                    <a:pt x="2149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1309442" y="6757954"/>
              <a:ext cx="140580" cy="436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523" fill="norm" stroke="1" extrusionOk="0">
                  <a:moveTo>
                    <a:pt x="3261" y="8688"/>
                  </a:moveTo>
                  <a:cubicBezTo>
                    <a:pt x="2626" y="11819"/>
                    <a:pt x="1991" y="14949"/>
                    <a:pt x="1673" y="16880"/>
                  </a:cubicBezTo>
                  <a:cubicBezTo>
                    <a:pt x="1355" y="18810"/>
                    <a:pt x="1355" y="19540"/>
                    <a:pt x="1355" y="20219"/>
                  </a:cubicBezTo>
                  <a:cubicBezTo>
                    <a:pt x="1355" y="20897"/>
                    <a:pt x="1355" y="21523"/>
                    <a:pt x="1196" y="21523"/>
                  </a:cubicBezTo>
                  <a:cubicBezTo>
                    <a:pt x="1038" y="21523"/>
                    <a:pt x="720" y="20897"/>
                    <a:pt x="402" y="18653"/>
                  </a:cubicBezTo>
                  <a:cubicBezTo>
                    <a:pt x="85" y="16410"/>
                    <a:pt x="-233" y="12549"/>
                    <a:pt x="243" y="9523"/>
                  </a:cubicBezTo>
                  <a:cubicBezTo>
                    <a:pt x="720" y="6497"/>
                    <a:pt x="1991" y="4306"/>
                    <a:pt x="3738" y="2845"/>
                  </a:cubicBezTo>
                  <a:cubicBezTo>
                    <a:pt x="5485" y="1384"/>
                    <a:pt x="7708" y="653"/>
                    <a:pt x="10091" y="288"/>
                  </a:cubicBezTo>
                  <a:cubicBezTo>
                    <a:pt x="12473" y="-77"/>
                    <a:pt x="15014" y="-77"/>
                    <a:pt x="16920" y="184"/>
                  </a:cubicBezTo>
                  <a:cubicBezTo>
                    <a:pt x="18826" y="445"/>
                    <a:pt x="20096" y="966"/>
                    <a:pt x="20732" y="1593"/>
                  </a:cubicBezTo>
                  <a:cubicBezTo>
                    <a:pt x="21367" y="2219"/>
                    <a:pt x="21367" y="2949"/>
                    <a:pt x="19143" y="3993"/>
                  </a:cubicBezTo>
                  <a:cubicBezTo>
                    <a:pt x="16920" y="5036"/>
                    <a:pt x="12473" y="6393"/>
                    <a:pt x="8026" y="77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1466239" y="6797586"/>
              <a:ext cx="144331" cy="13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0963" fill="norm" stroke="1" extrusionOk="0">
                  <a:moveTo>
                    <a:pt x="14772" y="8620"/>
                  </a:moveTo>
                  <a:cubicBezTo>
                    <a:pt x="15085" y="6933"/>
                    <a:pt x="15398" y="5245"/>
                    <a:pt x="14929" y="3557"/>
                  </a:cubicBezTo>
                  <a:cubicBezTo>
                    <a:pt x="14459" y="1870"/>
                    <a:pt x="13207" y="182"/>
                    <a:pt x="10859" y="14"/>
                  </a:cubicBezTo>
                  <a:cubicBezTo>
                    <a:pt x="8511" y="-155"/>
                    <a:pt x="5068" y="1195"/>
                    <a:pt x="2876" y="3726"/>
                  </a:cubicBezTo>
                  <a:cubicBezTo>
                    <a:pt x="685" y="6257"/>
                    <a:pt x="-254" y="9970"/>
                    <a:pt x="59" y="13176"/>
                  </a:cubicBezTo>
                  <a:cubicBezTo>
                    <a:pt x="372" y="16382"/>
                    <a:pt x="1937" y="19083"/>
                    <a:pt x="3503" y="20264"/>
                  </a:cubicBezTo>
                  <a:cubicBezTo>
                    <a:pt x="5068" y="21445"/>
                    <a:pt x="6633" y="21108"/>
                    <a:pt x="8355" y="19420"/>
                  </a:cubicBezTo>
                  <a:cubicBezTo>
                    <a:pt x="10076" y="17733"/>
                    <a:pt x="11955" y="14695"/>
                    <a:pt x="13363" y="12501"/>
                  </a:cubicBezTo>
                  <a:cubicBezTo>
                    <a:pt x="14772" y="10308"/>
                    <a:pt x="15711" y="8957"/>
                    <a:pt x="16807" y="8789"/>
                  </a:cubicBezTo>
                  <a:cubicBezTo>
                    <a:pt x="17903" y="8620"/>
                    <a:pt x="19155" y="9633"/>
                    <a:pt x="19937" y="10139"/>
                  </a:cubicBezTo>
                  <a:cubicBezTo>
                    <a:pt x="20720" y="10645"/>
                    <a:pt x="21033" y="10645"/>
                    <a:pt x="21346" y="106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1604219" y="6794500"/>
              <a:ext cx="110468" cy="158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306" fill="norm" stroke="1" extrusionOk="0">
                  <a:moveTo>
                    <a:pt x="0" y="0"/>
                  </a:moveTo>
                  <a:cubicBezTo>
                    <a:pt x="5706" y="3126"/>
                    <a:pt x="11411" y="6253"/>
                    <a:pt x="15079" y="9237"/>
                  </a:cubicBezTo>
                  <a:cubicBezTo>
                    <a:pt x="18747" y="12221"/>
                    <a:pt x="20377" y="15063"/>
                    <a:pt x="20989" y="17195"/>
                  </a:cubicBezTo>
                  <a:cubicBezTo>
                    <a:pt x="21600" y="19326"/>
                    <a:pt x="21192" y="20747"/>
                    <a:pt x="19970" y="21174"/>
                  </a:cubicBezTo>
                  <a:cubicBezTo>
                    <a:pt x="18747" y="21600"/>
                    <a:pt x="16709" y="21032"/>
                    <a:pt x="15283" y="18900"/>
                  </a:cubicBezTo>
                  <a:cubicBezTo>
                    <a:pt x="13857" y="16768"/>
                    <a:pt x="13042" y="13074"/>
                    <a:pt x="13449" y="9805"/>
                  </a:cubicBezTo>
                  <a:cubicBezTo>
                    <a:pt x="13857" y="6537"/>
                    <a:pt x="15487" y="3695"/>
                    <a:pt x="17117" y="8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1743919" y="6780008"/>
              <a:ext cx="101601" cy="154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1" fill="norm" stroke="1" extrusionOk="0">
                  <a:moveTo>
                    <a:pt x="14850" y="7914"/>
                  </a:moveTo>
                  <a:cubicBezTo>
                    <a:pt x="14400" y="6493"/>
                    <a:pt x="13950" y="5072"/>
                    <a:pt x="13050" y="3651"/>
                  </a:cubicBezTo>
                  <a:cubicBezTo>
                    <a:pt x="12150" y="2230"/>
                    <a:pt x="10800" y="809"/>
                    <a:pt x="9000" y="240"/>
                  </a:cubicBezTo>
                  <a:cubicBezTo>
                    <a:pt x="7200" y="-328"/>
                    <a:pt x="4950" y="-44"/>
                    <a:pt x="3150" y="2798"/>
                  </a:cubicBezTo>
                  <a:cubicBezTo>
                    <a:pt x="1350" y="5640"/>
                    <a:pt x="0" y="11040"/>
                    <a:pt x="0" y="14451"/>
                  </a:cubicBezTo>
                  <a:cubicBezTo>
                    <a:pt x="0" y="17861"/>
                    <a:pt x="1350" y="19283"/>
                    <a:pt x="3825" y="20135"/>
                  </a:cubicBezTo>
                  <a:cubicBezTo>
                    <a:pt x="6300" y="20988"/>
                    <a:pt x="9900" y="21272"/>
                    <a:pt x="13050" y="18856"/>
                  </a:cubicBezTo>
                  <a:cubicBezTo>
                    <a:pt x="16200" y="16440"/>
                    <a:pt x="18900" y="11325"/>
                    <a:pt x="21600" y="62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1864569" y="6793283"/>
              <a:ext cx="208609" cy="153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474" fill="norm" stroke="1" extrusionOk="0">
                  <a:moveTo>
                    <a:pt x="0" y="5496"/>
                  </a:moveTo>
                  <a:cubicBezTo>
                    <a:pt x="873" y="8455"/>
                    <a:pt x="1745" y="11414"/>
                    <a:pt x="2400" y="14077"/>
                  </a:cubicBezTo>
                  <a:cubicBezTo>
                    <a:pt x="3055" y="16740"/>
                    <a:pt x="3491" y="19107"/>
                    <a:pt x="3927" y="19255"/>
                  </a:cubicBezTo>
                  <a:cubicBezTo>
                    <a:pt x="4364" y="19403"/>
                    <a:pt x="4800" y="17332"/>
                    <a:pt x="5127" y="15408"/>
                  </a:cubicBezTo>
                  <a:cubicBezTo>
                    <a:pt x="5455" y="13485"/>
                    <a:pt x="5673" y="11710"/>
                    <a:pt x="6109" y="9934"/>
                  </a:cubicBezTo>
                  <a:cubicBezTo>
                    <a:pt x="6545" y="8159"/>
                    <a:pt x="7200" y="6384"/>
                    <a:pt x="7964" y="5940"/>
                  </a:cubicBezTo>
                  <a:cubicBezTo>
                    <a:pt x="8727" y="5496"/>
                    <a:pt x="9600" y="6384"/>
                    <a:pt x="10145" y="7715"/>
                  </a:cubicBezTo>
                  <a:cubicBezTo>
                    <a:pt x="10691" y="9047"/>
                    <a:pt x="10909" y="10822"/>
                    <a:pt x="11127" y="10822"/>
                  </a:cubicBezTo>
                  <a:cubicBezTo>
                    <a:pt x="11345" y="10822"/>
                    <a:pt x="11564" y="9047"/>
                    <a:pt x="12436" y="7123"/>
                  </a:cubicBezTo>
                  <a:cubicBezTo>
                    <a:pt x="13309" y="5200"/>
                    <a:pt x="14836" y="3129"/>
                    <a:pt x="16145" y="1797"/>
                  </a:cubicBezTo>
                  <a:cubicBezTo>
                    <a:pt x="17455" y="466"/>
                    <a:pt x="18545" y="-126"/>
                    <a:pt x="19527" y="22"/>
                  </a:cubicBezTo>
                  <a:cubicBezTo>
                    <a:pt x="20509" y="170"/>
                    <a:pt x="21382" y="1058"/>
                    <a:pt x="21491" y="4756"/>
                  </a:cubicBezTo>
                  <a:cubicBezTo>
                    <a:pt x="21600" y="8455"/>
                    <a:pt x="20945" y="14964"/>
                    <a:pt x="20291" y="214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2137619" y="689610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2272190" y="6610093"/>
              <a:ext cx="124868" cy="367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36" fill="norm" stroke="1" extrusionOk="0">
                  <a:moveTo>
                    <a:pt x="18152" y="11865"/>
                  </a:moveTo>
                  <a:cubicBezTo>
                    <a:pt x="16712" y="11494"/>
                    <a:pt x="15272" y="11124"/>
                    <a:pt x="13652" y="11062"/>
                  </a:cubicBezTo>
                  <a:cubicBezTo>
                    <a:pt x="12032" y="11001"/>
                    <a:pt x="10232" y="11247"/>
                    <a:pt x="7892" y="12358"/>
                  </a:cubicBezTo>
                  <a:cubicBezTo>
                    <a:pt x="5552" y="13469"/>
                    <a:pt x="2672" y="15444"/>
                    <a:pt x="1232" y="16925"/>
                  </a:cubicBezTo>
                  <a:cubicBezTo>
                    <a:pt x="-208" y="18406"/>
                    <a:pt x="-208" y="19394"/>
                    <a:pt x="332" y="20134"/>
                  </a:cubicBezTo>
                  <a:cubicBezTo>
                    <a:pt x="872" y="20875"/>
                    <a:pt x="1952" y="21369"/>
                    <a:pt x="3392" y="21430"/>
                  </a:cubicBezTo>
                  <a:cubicBezTo>
                    <a:pt x="4832" y="21492"/>
                    <a:pt x="6632" y="21122"/>
                    <a:pt x="8972" y="19394"/>
                  </a:cubicBezTo>
                  <a:cubicBezTo>
                    <a:pt x="11312" y="17666"/>
                    <a:pt x="14192" y="14580"/>
                    <a:pt x="16352" y="11433"/>
                  </a:cubicBezTo>
                  <a:cubicBezTo>
                    <a:pt x="18512" y="8285"/>
                    <a:pt x="19952" y="5076"/>
                    <a:pt x="20672" y="3039"/>
                  </a:cubicBezTo>
                  <a:cubicBezTo>
                    <a:pt x="21392" y="1003"/>
                    <a:pt x="21392" y="139"/>
                    <a:pt x="20852" y="15"/>
                  </a:cubicBezTo>
                  <a:cubicBezTo>
                    <a:pt x="20312" y="-108"/>
                    <a:pt x="19232" y="509"/>
                    <a:pt x="18332" y="2793"/>
                  </a:cubicBezTo>
                  <a:cubicBezTo>
                    <a:pt x="17432" y="5076"/>
                    <a:pt x="16712" y="9026"/>
                    <a:pt x="16352" y="11741"/>
                  </a:cubicBezTo>
                  <a:cubicBezTo>
                    <a:pt x="15992" y="14457"/>
                    <a:pt x="15992" y="15938"/>
                    <a:pt x="16532" y="16925"/>
                  </a:cubicBezTo>
                  <a:cubicBezTo>
                    <a:pt x="17072" y="17913"/>
                    <a:pt x="18152" y="18406"/>
                    <a:pt x="19232" y="189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2448769" y="6838950"/>
              <a:ext cx="127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2480519" y="6756400"/>
              <a:ext cx="12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2524969" y="6761536"/>
              <a:ext cx="69851" cy="168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21600" y="1753"/>
                  </a:moveTo>
                  <a:cubicBezTo>
                    <a:pt x="18982" y="953"/>
                    <a:pt x="16364" y="153"/>
                    <a:pt x="13418" y="19"/>
                  </a:cubicBezTo>
                  <a:cubicBezTo>
                    <a:pt x="10473" y="-114"/>
                    <a:pt x="7200" y="419"/>
                    <a:pt x="4909" y="2153"/>
                  </a:cubicBezTo>
                  <a:cubicBezTo>
                    <a:pt x="2618" y="3886"/>
                    <a:pt x="1309" y="6819"/>
                    <a:pt x="2291" y="9086"/>
                  </a:cubicBezTo>
                  <a:cubicBezTo>
                    <a:pt x="3273" y="11353"/>
                    <a:pt x="6545" y="12953"/>
                    <a:pt x="9491" y="14286"/>
                  </a:cubicBezTo>
                  <a:cubicBezTo>
                    <a:pt x="12436" y="15619"/>
                    <a:pt x="15055" y="16686"/>
                    <a:pt x="16364" y="17886"/>
                  </a:cubicBezTo>
                  <a:cubicBezTo>
                    <a:pt x="17673" y="19086"/>
                    <a:pt x="17673" y="20419"/>
                    <a:pt x="15382" y="20953"/>
                  </a:cubicBezTo>
                  <a:cubicBezTo>
                    <a:pt x="13091" y="21486"/>
                    <a:pt x="8509" y="21219"/>
                    <a:pt x="5564" y="20419"/>
                  </a:cubicBezTo>
                  <a:cubicBezTo>
                    <a:pt x="2618" y="19619"/>
                    <a:pt x="1309" y="18286"/>
                    <a:pt x="0" y="169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2627892" y="6546850"/>
              <a:ext cx="55828" cy="378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466" fill="norm" stroke="1" extrusionOk="0">
                  <a:moveTo>
                    <a:pt x="21100" y="0"/>
                  </a:moveTo>
                  <a:cubicBezTo>
                    <a:pt x="17900" y="2760"/>
                    <a:pt x="14700" y="5520"/>
                    <a:pt x="11100" y="8520"/>
                  </a:cubicBezTo>
                  <a:cubicBezTo>
                    <a:pt x="7500" y="11520"/>
                    <a:pt x="3500" y="14760"/>
                    <a:pt x="1500" y="16980"/>
                  </a:cubicBezTo>
                  <a:cubicBezTo>
                    <a:pt x="-500" y="19200"/>
                    <a:pt x="-500" y="20400"/>
                    <a:pt x="1500" y="21000"/>
                  </a:cubicBezTo>
                  <a:cubicBezTo>
                    <a:pt x="3500" y="21600"/>
                    <a:pt x="7500" y="21600"/>
                    <a:pt x="10700" y="21120"/>
                  </a:cubicBezTo>
                  <a:cubicBezTo>
                    <a:pt x="13900" y="20640"/>
                    <a:pt x="16300" y="19680"/>
                    <a:pt x="18700" y="187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2607519" y="6750995"/>
              <a:ext cx="177801" cy="135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0" y="2843"/>
                  </a:moveTo>
                  <a:cubicBezTo>
                    <a:pt x="771" y="1514"/>
                    <a:pt x="1543" y="184"/>
                    <a:pt x="2443" y="18"/>
                  </a:cubicBezTo>
                  <a:cubicBezTo>
                    <a:pt x="3343" y="-148"/>
                    <a:pt x="4371" y="849"/>
                    <a:pt x="6043" y="3341"/>
                  </a:cubicBezTo>
                  <a:cubicBezTo>
                    <a:pt x="7714" y="5834"/>
                    <a:pt x="10029" y="9821"/>
                    <a:pt x="11314" y="12646"/>
                  </a:cubicBezTo>
                  <a:cubicBezTo>
                    <a:pt x="12600" y="15470"/>
                    <a:pt x="12857" y="17132"/>
                    <a:pt x="12600" y="18627"/>
                  </a:cubicBezTo>
                  <a:cubicBezTo>
                    <a:pt x="12343" y="20123"/>
                    <a:pt x="11571" y="21452"/>
                    <a:pt x="10929" y="21286"/>
                  </a:cubicBezTo>
                  <a:cubicBezTo>
                    <a:pt x="10286" y="21120"/>
                    <a:pt x="9771" y="19458"/>
                    <a:pt x="10029" y="16966"/>
                  </a:cubicBezTo>
                  <a:cubicBezTo>
                    <a:pt x="10286" y="14474"/>
                    <a:pt x="11314" y="11150"/>
                    <a:pt x="13371" y="8824"/>
                  </a:cubicBezTo>
                  <a:cubicBezTo>
                    <a:pt x="15429" y="6498"/>
                    <a:pt x="18514" y="5169"/>
                    <a:pt x="21600" y="38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2759385" y="6757347"/>
              <a:ext cx="104061" cy="166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0985" fill="norm" stroke="1" extrusionOk="0">
                  <a:moveTo>
                    <a:pt x="16624" y="1481"/>
                  </a:moveTo>
                  <a:cubicBezTo>
                    <a:pt x="14507" y="1214"/>
                    <a:pt x="12389" y="948"/>
                    <a:pt x="9848" y="2281"/>
                  </a:cubicBezTo>
                  <a:cubicBezTo>
                    <a:pt x="7307" y="3614"/>
                    <a:pt x="4342" y="6548"/>
                    <a:pt x="2436" y="9748"/>
                  </a:cubicBezTo>
                  <a:cubicBezTo>
                    <a:pt x="530" y="12948"/>
                    <a:pt x="-317" y="16414"/>
                    <a:pt x="107" y="18548"/>
                  </a:cubicBezTo>
                  <a:cubicBezTo>
                    <a:pt x="530" y="20681"/>
                    <a:pt x="2224" y="21481"/>
                    <a:pt x="5824" y="20681"/>
                  </a:cubicBezTo>
                  <a:cubicBezTo>
                    <a:pt x="9424" y="19881"/>
                    <a:pt x="14930" y="17481"/>
                    <a:pt x="17895" y="14014"/>
                  </a:cubicBezTo>
                  <a:cubicBezTo>
                    <a:pt x="20859" y="10548"/>
                    <a:pt x="21283" y="6014"/>
                    <a:pt x="20436" y="3348"/>
                  </a:cubicBezTo>
                  <a:cubicBezTo>
                    <a:pt x="19589" y="681"/>
                    <a:pt x="17471" y="-119"/>
                    <a:pt x="14718" y="14"/>
                  </a:cubicBezTo>
                  <a:cubicBezTo>
                    <a:pt x="11965" y="148"/>
                    <a:pt x="8577" y="1214"/>
                    <a:pt x="5189" y="22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5934919" y="914399"/>
              <a:ext cx="444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484"/>
                    <a:pt x="11314" y="6968"/>
                    <a:pt x="7714" y="10568"/>
                  </a:cubicBezTo>
                  <a:cubicBezTo>
                    <a:pt x="4114" y="14168"/>
                    <a:pt x="2057" y="178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5947619" y="841391"/>
              <a:ext cx="165362" cy="187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238" fill="norm" stroke="1" extrusionOk="0">
                  <a:moveTo>
                    <a:pt x="0" y="16918"/>
                  </a:moveTo>
                  <a:cubicBezTo>
                    <a:pt x="547" y="13318"/>
                    <a:pt x="1094" y="9718"/>
                    <a:pt x="2461" y="6838"/>
                  </a:cubicBezTo>
                  <a:cubicBezTo>
                    <a:pt x="3828" y="3958"/>
                    <a:pt x="6015" y="1798"/>
                    <a:pt x="8613" y="718"/>
                  </a:cubicBezTo>
                  <a:cubicBezTo>
                    <a:pt x="11210" y="-362"/>
                    <a:pt x="14218" y="-362"/>
                    <a:pt x="16678" y="1678"/>
                  </a:cubicBezTo>
                  <a:cubicBezTo>
                    <a:pt x="19139" y="3718"/>
                    <a:pt x="21053" y="7798"/>
                    <a:pt x="21327" y="10918"/>
                  </a:cubicBezTo>
                  <a:cubicBezTo>
                    <a:pt x="21600" y="14038"/>
                    <a:pt x="20233" y="16198"/>
                    <a:pt x="16405" y="17758"/>
                  </a:cubicBezTo>
                  <a:cubicBezTo>
                    <a:pt x="12577" y="19318"/>
                    <a:pt x="6289" y="20278"/>
                    <a:pt x="0" y="212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5966669" y="565150"/>
              <a:ext cx="133351" cy="18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0"/>
                  </a:moveTo>
                  <a:cubicBezTo>
                    <a:pt x="1029" y="2260"/>
                    <a:pt x="2057" y="4521"/>
                    <a:pt x="2914" y="7660"/>
                  </a:cubicBezTo>
                  <a:cubicBezTo>
                    <a:pt x="3771" y="10800"/>
                    <a:pt x="4457" y="14819"/>
                    <a:pt x="5314" y="17456"/>
                  </a:cubicBezTo>
                  <a:cubicBezTo>
                    <a:pt x="6171" y="20093"/>
                    <a:pt x="7200" y="21349"/>
                    <a:pt x="8400" y="21474"/>
                  </a:cubicBezTo>
                  <a:cubicBezTo>
                    <a:pt x="9600" y="21600"/>
                    <a:pt x="10971" y="20595"/>
                    <a:pt x="13200" y="18712"/>
                  </a:cubicBezTo>
                  <a:cubicBezTo>
                    <a:pt x="15429" y="16828"/>
                    <a:pt x="18514" y="14065"/>
                    <a:pt x="21600" y="113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6023819" y="317500"/>
              <a:ext cx="46990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626"/>
                    <a:pt x="0" y="17652"/>
                    <a:pt x="438" y="15387"/>
                  </a:cubicBezTo>
                  <a:cubicBezTo>
                    <a:pt x="876" y="13123"/>
                    <a:pt x="1751" y="10568"/>
                    <a:pt x="2335" y="8710"/>
                  </a:cubicBezTo>
                  <a:cubicBezTo>
                    <a:pt x="2919" y="6852"/>
                    <a:pt x="3211" y="5690"/>
                    <a:pt x="4427" y="4761"/>
                  </a:cubicBezTo>
                  <a:cubicBezTo>
                    <a:pt x="5643" y="3832"/>
                    <a:pt x="7784" y="3135"/>
                    <a:pt x="10411" y="2381"/>
                  </a:cubicBezTo>
                  <a:cubicBezTo>
                    <a:pt x="13038" y="1626"/>
                    <a:pt x="16151" y="813"/>
                    <a:pt x="18097" y="406"/>
                  </a:cubicBezTo>
                  <a:cubicBezTo>
                    <a:pt x="20043" y="0"/>
                    <a:pt x="2082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6550869" y="204197"/>
              <a:ext cx="190501" cy="199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2" fill="norm" stroke="1" extrusionOk="0">
                  <a:moveTo>
                    <a:pt x="0" y="1244"/>
                  </a:moveTo>
                  <a:cubicBezTo>
                    <a:pt x="0" y="6419"/>
                    <a:pt x="0" y="11594"/>
                    <a:pt x="240" y="14969"/>
                  </a:cubicBezTo>
                  <a:cubicBezTo>
                    <a:pt x="480" y="18344"/>
                    <a:pt x="960" y="19919"/>
                    <a:pt x="1920" y="20707"/>
                  </a:cubicBezTo>
                  <a:cubicBezTo>
                    <a:pt x="2880" y="21494"/>
                    <a:pt x="4320" y="21494"/>
                    <a:pt x="6120" y="19019"/>
                  </a:cubicBezTo>
                  <a:cubicBezTo>
                    <a:pt x="7920" y="16544"/>
                    <a:pt x="10080" y="11594"/>
                    <a:pt x="11280" y="8556"/>
                  </a:cubicBezTo>
                  <a:cubicBezTo>
                    <a:pt x="12480" y="5519"/>
                    <a:pt x="12720" y="4394"/>
                    <a:pt x="12960" y="3044"/>
                  </a:cubicBezTo>
                  <a:cubicBezTo>
                    <a:pt x="13200" y="1694"/>
                    <a:pt x="13440" y="119"/>
                    <a:pt x="13560" y="7"/>
                  </a:cubicBezTo>
                  <a:cubicBezTo>
                    <a:pt x="13680" y="-106"/>
                    <a:pt x="13680" y="1244"/>
                    <a:pt x="14520" y="4394"/>
                  </a:cubicBezTo>
                  <a:cubicBezTo>
                    <a:pt x="15360" y="7544"/>
                    <a:pt x="17040" y="12494"/>
                    <a:pt x="18360" y="15307"/>
                  </a:cubicBezTo>
                  <a:cubicBezTo>
                    <a:pt x="19680" y="18119"/>
                    <a:pt x="20640" y="18794"/>
                    <a:pt x="21600" y="194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6779469" y="192926"/>
              <a:ext cx="127001" cy="215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1080" y="4793"/>
                  </a:moveTo>
                  <a:cubicBezTo>
                    <a:pt x="720" y="9616"/>
                    <a:pt x="360" y="14440"/>
                    <a:pt x="180" y="17376"/>
                  </a:cubicBezTo>
                  <a:cubicBezTo>
                    <a:pt x="0" y="20311"/>
                    <a:pt x="0" y="21360"/>
                    <a:pt x="0" y="21360"/>
                  </a:cubicBezTo>
                  <a:cubicBezTo>
                    <a:pt x="0" y="21360"/>
                    <a:pt x="0" y="20311"/>
                    <a:pt x="540" y="17061"/>
                  </a:cubicBezTo>
                  <a:cubicBezTo>
                    <a:pt x="1080" y="13810"/>
                    <a:pt x="2160" y="8358"/>
                    <a:pt x="3240" y="5108"/>
                  </a:cubicBezTo>
                  <a:cubicBezTo>
                    <a:pt x="4320" y="1857"/>
                    <a:pt x="5400" y="809"/>
                    <a:pt x="7020" y="284"/>
                  </a:cubicBezTo>
                  <a:cubicBezTo>
                    <a:pt x="8640" y="-240"/>
                    <a:pt x="10800" y="-240"/>
                    <a:pt x="12960" y="2067"/>
                  </a:cubicBezTo>
                  <a:cubicBezTo>
                    <a:pt x="15120" y="4374"/>
                    <a:pt x="17280" y="8987"/>
                    <a:pt x="18720" y="11818"/>
                  </a:cubicBezTo>
                  <a:cubicBezTo>
                    <a:pt x="20160" y="14649"/>
                    <a:pt x="20880" y="15698"/>
                    <a:pt x="21600" y="167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6992634" y="0"/>
              <a:ext cx="136086" cy="370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61" fill="norm" stroke="1" extrusionOk="0">
                  <a:moveTo>
                    <a:pt x="430" y="0"/>
                  </a:moveTo>
                  <a:cubicBezTo>
                    <a:pt x="430" y="4759"/>
                    <a:pt x="430" y="9519"/>
                    <a:pt x="430" y="12569"/>
                  </a:cubicBezTo>
                  <a:cubicBezTo>
                    <a:pt x="430" y="15620"/>
                    <a:pt x="430" y="16963"/>
                    <a:pt x="430" y="18305"/>
                  </a:cubicBezTo>
                  <a:cubicBezTo>
                    <a:pt x="430" y="19647"/>
                    <a:pt x="430" y="20990"/>
                    <a:pt x="263" y="21295"/>
                  </a:cubicBezTo>
                  <a:cubicBezTo>
                    <a:pt x="97" y="21600"/>
                    <a:pt x="-235" y="20868"/>
                    <a:pt x="263" y="18732"/>
                  </a:cubicBezTo>
                  <a:cubicBezTo>
                    <a:pt x="762" y="16597"/>
                    <a:pt x="2091" y="13058"/>
                    <a:pt x="3254" y="10983"/>
                  </a:cubicBezTo>
                  <a:cubicBezTo>
                    <a:pt x="4417" y="8908"/>
                    <a:pt x="5414" y="8298"/>
                    <a:pt x="6743" y="8054"/>
                  </a:cubicBezTo>
                  <a:cubicBezTo>
                    <a:pt x="8073" y="7810"/>
                    <a:pt x="9734" y="7932"/>
                    <a:pt x="10731" y="8298"/>
                  </a:cubicBezTo>
                  <a:cubicBezTo>
                    <a:pt x="11728" y="8664"/>
                    <a:pt x="12060" y="9275"/>
                    <a:pt x="11894" y="9885"/>
                  </a:cubicBezTo>
                  <a:cubicBezTo>
                    <a:pt x="11728" y="10495"/>
                    <a:pt x="11063" y="11105"/>
                    <a:pt x="10067" y="11593"/>
                  </a:cubicBezTo>
                  <a:cubicBezTo>
                    <a:pt x="9070" y="12081"/>
                    <a:pt x="7740" y="12447"/>
                    <a:pt x="6577" y="12875"/>
                  </a:cubicBezTo>
                  <a:cubicBezTo>
                    <a:pt x="5414" y="13302"/>
                    <a:pt x="4417" y="13790"/>
                    <a:pt x="4417" y="14339"/>
                  </a:cubicBezTo>
                  <a:cubicBezTo>
                    <a:pt x="4417" y="14888"/>
                    <a:pt x="5414" y="15498"/>
                    <a:pt x="8405" y="16536"/>
                  </a:cubicBezTo>
                  <a:cubicBezTo>
                    <a:pt x="11396" y="17573"/>
                    <a:pt x="16380" y="19037"/>
                    <a:pt x="21365" y="205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7154119" y="122363"/>
              <a:ext cx="101601" cy="222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5337"/>
                  </a:moveTo>
                  <a:cubicBezTo>
                    <a:pt x="0" y="10024"/>
                    <a:pt x="0" y="14710"/>
                    <a:pt x="0" y="17563"/>
                  </a:cubicBezTo>
                  <a:cubicBezTo>
                    <a:pt x="0" y="20416"/>
                    <a:pt x="0" y="21435"/>
                    <a:pt x="0" y="21435"/>
                  </a:cubicBezTo>
                  <a:cubicBezTo>
                    <a:pt x="0" y="21435"/>
                    <a:pt x="0" y="20416"/>
                    <a:pt x="1125" y="17665"/>
                  </a:cubicBezTo>
                  <a:cubicBezTo>
                    <a:pt x="2250" y="14914"/>
                    <a:pt x="4500" y="10431"/>
                    <a:pt x="6525" y="7375"/>
                  </a:cubicBezTo>
                  <a:cubicBezTo>
                    <a:pt x="8550" y="4318"/>
                    <a:pt x="10350" y="2688"/>
                    <a:pt x="12150" y="1567"/>
                  </a:cubicBezTo>
                  <a:cubicBezTo>
                    <a:pt x="13950" y="446"/>
                    <a:pt x="15750" y="-165"/>
                    <a:pt x="16875" y="39"/>
                  </a:cubicBezTo>
                  <a:cubicBezTo>
                    <a:pt x="18000" y="243"/>
                    <a:pt x="18450" y="1261"/>
                    <a:pt x="18675" y="4216"/>
                  </a:cubicBezTo>
                  <a:cubicBezTo>
                    <a:pt x="18900" y="7171"/>
                    <a:pt x="18900" y="12061"/>
                    <a:pt x="19350" y="15016"/>
                  </a:cubicBezTo>
                  <a:cubicBezTo>
                    <a:pt x="19800" y="17971"/>
                    <a:pt x="20700" y="18990"/>
                    <a:pt x="21600" y="200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7304402" y="146049"/>
              <a:ext cx="52918" cy="182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16416" y="5214"/>
                  </a:moveTo>
                  <a:cubicBezTo>
                    <a:pt x="15552" y="3724"/>
                    <a:pt x="14688" y="2234"/>
                    <a:pt x="12528" y="2110"/>
                  </a:cubicBezTo>
                  <a:cubicBezTo>
                    <a:pt x="10368" y="1986"/>
                    <a:pt x="6912" y="3228"/>
                    <a:pt x="4320" y="6083"/>
                  </a:cubicBezTo>
                  <a:cubicBezTo>
                    <a:pt x="1728" y="8938"/>
                    <a:pt x="0" y="13407"/>
                    <a:pt x="0" y="16262"/>
                  </a:cubicBezTo>
                  <a:cubicBezTo>
                    <a:pt x="0" y="19117"/>
                    <a:pt x="1728" y="20359"/>
                    <a:pt x="4752" y="20979"/>
                  </a:cubicBezTo>
                  <a:cubicBezTo>
                    <a:pt x="7776" y="21600"/>
                    <a:pt x="12096" y="21600"/>
                    <a:pt x="15120" y="20979"/>
                  </a:cubicBezTo>
                  <a:cubicBezTo>
                    <a:pt x="18144" y="20359"/>
                    <a:pt x="19872" y="19117"/>
                    <a:pt x="20736" y="15517"/>
                  </a:cubicBezTo>
                  <a:cubicBezTo>
                    <a:pt x="21600" y="11917"/>
                    <a:pt x="21600" y="59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7414469" y="95249"/>
              <a:ext cx="186403" cy="200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319" fill="norm" stroke="1" extrusionOk="0">
                  <a:moveTo>
                    <a:pt x="0" y="5400"/>
                  </a:moveTo>
                  <a:cubicBezTo>
                    <a:pt x="243" y="7875"/>
                    <a:pt x="485" y="10350"/>
                    <a:pt x="607" y="12600"/>
                  </a:cubicBezTo>
                  <a:cubicBezTo>
                    <a:pt x="728" y="14850"/>
                    <a:pt x="728" y="16875"/>
                    <a:pt x="1213" y="18225"/>
                  </a:cubicBezTo>
                  <a:cubicBezTo>
                    <a:pt x="1699" y="19575"/>
                    <a:pt x="2670" y="20250"/>
                    <a:pt x="3519" y="20138"/>
                  </a:cubicBezTo>
                  <a:cubicBezTo>
                    <a:pt x="4369" y="20025"/>
                    <a:pt x="5097" y="19125"/>
                    <a:pt x="5582" y="18113"/>
                  </a:cubicBezTo>
                  <a:cubicBezTo>
                    <a:pt x="6067" y="17100"/>
                    <a:pt x="6310" y="15975"/>
                    <a:pt x="6674" y="14850"/>
                  </a:cubicBezTo>
                  <a:cubicBezTo>
                    <a:pt x="7038" y="13725"/>
                    <a:pt x="7524" y="12600"/>
                    <a:pt x="7888" y="12600"/>
                  </a:cubicBezTo>
                  <a:cubicBezTo>
                    <a:pt x="8252" y="12600"/>
                    <a:pt x="8494" y="13725"/>
                    <a:pt x="9344" y="15413"/>
                  </a:cubicBezTo>
                  <a:cubicBezTo>
                    <a:pt x="10193" y="17100"/>
                    <a:pt x="11649" y="19350"/>
                    <a:pt x="13227" y="20475"/>
                  </a:cubicBezTo>
                  <a:cubicBezTo>
                    <a:pt x="14804" y="21600"/>
                    <a:pt x="16503" y="21600"/>
                    <a:pt x="17960" y="20475"/>
                  </a:cubicBezTo>
                  <a:cubicBezTo>
                    <a:pt x="19416" y="19350"/>
                    <a:pt x="20629" y="17100"/>
                    <a:pt x="21115" y="13950"/>
                  </a:cubicBezTo>
                  <a:cubicBezTo>
                    <a:pt x="21600" y="10800"/>
                    <a:pt x="21357" y="6750"/>
                    <a:pt x="20751" y="4275"/>
                  </a:cubicBezTo>
                  <a:cubicBezTo>
                    <a:pt x="20144" y="1800"/>
                    <a:pt x="19173" y="900"/>
                    <a:pt x="1820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7655769" y="57274"/>
              <a:ext cx="184151" cy="204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0" y="11115"/>
                  </a:moveTo>
                  <a:cubicBezTo>
                    <a:pt x="497" y="13733"/>
                    <a:pt x="993" y="16351"/>
                    <a:pt x="1117" y="18206"/>
                  </a:cubicBezTo>
                  <a:cubicBezTo>
                    <a:pt x="1241" y="20060"/>
                    <a:pt x="993" y="21151"/>
                    <a:pt x="869" y="21042"/>
                  </a:cubicBezTo>
                  <a:cubicBezTo>
                    <a:pt x="745" y="20933"/>
                    <a:pt x="745" y="19624"/>
                    <a:pt x="1241" y="16678"/>
                  </a:cubicBezTo>
                  <a:cubicBezTo>
                    <a:pt x="1738" y="13733"/>
                    <a:pt x="2731" y="9151"/>
                    <a:pt x="3724" y="6096"/>
                  </a:cubicBezTo>
                  <a:cubicBezTo>
                    <a:pt x="4717" y="3042"/>
                    <a:pt x="5710" y="1515"/>
                    <a:pt x="6828" y="642"/>
                  </a:cubicBezTo>
                  <a:cubicBezTo>
                    <a:pt x="7945" y="-231"/>
                    <a:pt x="9186" y="-449"/>
                    <a:pt x="11545" y="1515"/>
                  </a:cubicBezTo>
                  <a:cubicBezTo>
                    <a:pt x="13903" y="3478"/>
                    <a:pt x="17379" y="7624"/>
                    <a:pt x="19241" y="10896"/>
                  </a:cubicBezTo>
                  <a:cubicBezTo>
                    <a:pt x="21103" y="14169"/>
                    <a:pt x="21352" y="16569"/>
                    <a:pt x="21600" y="189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6709619" y="438149"/>
              <a:ext cx="8445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49" y="18982"/>
                    <a:pt x="3898" y="16364"/>
                    <a:pt x="5874" y="13745"/>
                  </a:cubicBezTo>
                  <a:cubicBezTo>
                    <a:pt x="7850" y="11127"/>
                    <a:pt x="9853" y="8509"/>
                    <a:pt x="12018" y="6218"/>
                  </a:cubicBezTo>
                  <a:cubicBezTo>
                    <a:pt x="14183" y="3927"/>
                    <a:pt x="16511" y="1964"/>
                    <a:pt x="18135" y="982"/>
                  </a:cubicBezTo>
                  <a:cubicBezTo>
                    <a:pt x="19759" y="0"/>
                    <a:pt x="206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6817569" y="501650"/>
              <a:ext cx="10985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98" y="19855"/>
                    <a:pt x="2997" y="18109"/>
                    <a:pt x="4432" y="16473"/>
                  </a:cubicBezTo>
                  <a:cubicBezTo>
                    <a:pt x="5868" y="14836"/>
                    <a:pt x="7242" y="13309"/>
                    <a:pt x="8990" y="11455"/>
                  </a:cubicBezTo>
                  <a:cubicBezTo>
                    <a:pt x="10738" y="9600"/>
                    <a:pt x="12860" y="7418"/>
                    <a:pt x="14816" y="5673"/>
                  </a:cubicBezTo>
                  <a:cubicBezTo>
                    <a:pt x="16772" y="3927"/>
                    <a:pt x="18562" y="2618"/>
                    <a:pt x="19665" y="1745"/>
                  </a:cubicBezTo>
                  <a:cubicBezTo>
                    <a:pt x="20768" y="873"/>
                    <a:pt x="21184" y="4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5172919" y="1297167"/>
              <a:ext cx="12701" cy="80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9" fill="norm" stroke="1" extrusionOk="0">
                  <a:moveTo>
                    <a:pt x="0" y="4409"/>
                  </a:moveTo>
                  <a:cubicBezTo>
                    <a:pt x="0" y="1709"/>
                    <a:pt x="0" y="-991"/>
                    <a:pt x="3600" y="359"/>
                  </a:cubicBezTo>
                  <a:cubicBezTo>
                    <a:pt x="7200" y="1709"/>
                    <a:pt x="14400" y="7109"/>
                    <a:pt x="18000" y="11159"/>
                  </a:cubicBezTo>
                  <a:cubicBezTo>
                    <a:pt x="21600" y="15209"/>
                    <a:pt x="21600" y="17909"/>
                    <a:pt x="21600" y="206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4992672" y="1168400"/>
              <a:ext cx="313863" cy="337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246" fill="norm" stroke="1" extrusionOk="0">
                  <a:moveTo>
                    <a:pt x="14140" y="2800"/>
                  </a:moveTo>
                  <a:cubicBezTo>
                    <a:pt x="13999" y="2133"/>
                    <a:pt x="13858" y="1467"/>
                    <a:pt x="12940" y="933"/>
                  </a:cubicBezTo>
                  <a:cubicBezTo>
                    <a:pt x="12023" y="400"/>
                    <a:pt x="10328" y="0"/>
                    <a:pt x="8846" y="0"/>
                  </a:cubicBezTo>
                  <a:cubicBezTo>
                    <a:pt x="7364" y="0"/>
                    <a:pt x="6093" y="400"/>
                    <a:pt x="4470" y="2067"/>
                  </a:cubicBezTo>
                  <a:cubicBezTo>
                    <a:pt x="2846" y="3733"/>
                    <a:pt x="870" y="6667"/>
                    <a:pt x="234" y="9333"/>
                  </a:cubicBezTo>
                  <a:cubicBezTo>
                    <a:pt x="-401" y="12000"/>
                    <a:pt x="305" y="14400"/>
                    <a:pt x="1787" y="16467"/>
                  </a:cubicBezTo>
                  <a:cubicBezTo>
                    <a:pt x="3270" y="18533"/>
                    <a:pt x="5528" y="20267"/>
                    <a:pt x="7928" y="20933"/>
                  </a:cubicBezTo>
                  <a:cubicBezTo>
                    <a:pt x="10328" y="21600"/>
                    <a:pt x="12870" y="21200"/>
                    <a:pt x="15058" y="19733"/>
                  </a:cubicBezTo>
                  <a:cubicBezTo>
                    <a:pt x="17246" y="18267"/>
                    <a:pt x="19081" y="15733"/>
                    <a:pt x="20070" y="13333"/>
                  </a:cubicBezTo>
                  <a:cubicBezTo>
                    <a:pt x="21058" y="10933"/>
                    <a:pt x="21199" y="8667"/>
                    <a:pt x="20493" y="7000"/>
                  </a:cubicBezTo>
                  <a:cubicBezTo>
                    <a:pt x="19787" y="5333"/>
                    <a:pt x="18234" y="4267"/>
                    <a:pt x="17246" y="3400"/>
                  </a:cubicBezTo>
                  <a:cubicBezTo>
                    <a:pt x="16258" y="2533"/>
                    <a:pt x="15834" y="1867"/>
                    <a:pt x="15411" y="1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9165073" y="377009"/>
              <a:ext cx="198847" cy="21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070" fill="norm" stroke="1" extrusionOk="0">
                  <a:moveTo>
                    <a:pt x="215" y="8023"/>
                  </a:moveTo>
                  <a:cubicBezTo>
                    <a:pt x="-13" y="6964"/>
                    <a:pt x="-240" y="5905"/>
                    <a:pt x="556" y="4529"/>
                  </a:cubicBezTo>
                  <a:cubicBezTo>
                    <a:pt x="1352" y="3152"/>
                    <a:pt x="3171" y="1458"/>
                    <a:pt x="4648" y="611"/>
                  </a:cubicBezTo>
                  <a:cubicBezTo>
                    <a:pt x="6126" y="-236"/>
                    <a:pt x="7263" y="-236"/>
                    <a:pt x="8173" y="823"/>
                  </a:cubicBezTo>
                  <a:cubicBezTo>
                    <a:pt x="9082" y="1882"/>
                    <a:pt x="9764" y="3999"/>
                    <a:pt x="9423" y="6117"/>
                  </a:cubicBezTo>
                  <a:cubicBezTo>
                    <a:pt x="9082" y="8235"/>
                    <a:pt x="7718" y="10352"/>
                    <a:pt x="6013" y="12893"/>
                  </a:cubicBezTo>
                  <a:cubicBezTo>
                    <a:pt x="4307" y="15435"/>
                    <a:pt x="2261" y="18399"/>
                    <a:pt x="1806" y="19882"/>
                  </a:cubicBezTo>
                  <a:cubicBezTo>
                    <a:pt x="1352" y="21364"/>
                    <a:pt x="2488" y="21364"/>
                    <a:pt x="6013" y="20411"/>
                  </a:cubicBezTo>
                  <a:cubicBezTo>
                    <a:pt x="9537" y="19458"/>
                    <a:pt x="15448" y="17552"/>
                    <a:pt x="21360" y="156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8984055" y="228599"/>
              <a:ext cx="446883" cy="433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391" fill="norm" stroke="1" extrusionOk="0">
                  <a:moveTo>
                    <a:pt x="12906" y="2817"/>
                  </a:moveTo>
                  <a:cubicBezTo>
                    <a:pt x="11600" y="2191"/>
                    <a:pt x="10294" y="1565"/>
                    <a:pt x="9038" y="1513"/>
                  </a:cubicBezTo>
                  <a:cubicBezTo>
                    <a:pt x="7782" y="1461"/>
                    <a:pt x="6577" y="1983"/>
                    <a:pt x="5070" y="3548"/>
                  </a:cubicBezTo>
                  <a:cubicBezTo>
                    <a:pt x="3563" y="5113"/>
                    <a:pt x="1754" y="7722"/>
                    <a:pt x="800" y="10070"/>
                  </a:cubicBezTo>
                  <a:cubicBezTo>
                    <a:pt x="-155" y="12417"/>
                    <a:pt x="-255" y="14504"/>
                    <a:pt x="498" y="16383"/>
                  </a:cubicBezTo>
                  <a:cubicBezTo>
                    <a:pt x="1252" y="18261"/>
                    <a:pt x="2859" y="19930"/>
                    <a:pt x="4969" y="20765"/>
                  </a:cubicBezTo>
                  <a:cubicBezTo>
                    <a:pt x="7079" y="21600"/>
                    <a:pt x="9691" y="21600"/>
                    <a:pt x="12203" y="20765"/>
                  </a:cubicBezTo>
                  <a:cubicBezTo>
                    <a:pt x="14714" y="19930"/>
                    <a:pt x="17125" y="18261"/>
                    <a:pt x="18783" y="15913"/>
                  </a:cubicBezTo>
                  <a:cubicBezTo>
                    <a:pt x="20441" y="13565"/>
                    <a:pt x="21345" y="10539"/>
                    <a:pt x="21194" y="8035"/>
                  </a:cubicBezTo>
                  <a:cubicBezTo>
                    <a:pt x="21044" y="5530"/>
                    <a:pt x="19838" y="3548"/>
                    <a:pt x="17377" y="2296"/>
                  </a:cubicBezTo>
                  <a:cubicBezTo>
                    <a:pt x="14915" y="1043"/>
                    <a:pt x="11198" y="522"/>
                    <a:pt x="748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143719" y="4940300"/>
              <a:ext cx="75755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cubicBezTo>
                    <a:pt x="235" y="5850"/>
                    <a:pt x="471" y="6300"/>
                    <a:pt x="697" y="6188"/>
                  </a:cubicBezTo>
                  <a:cubicBezTo>
                    <a:pt x="923" y="6075"/>
                    <a:pt x="1141" y="5400"/>
                    <a:pt x="1358" y="4725"/>
                  </a:cubicBezTo>
                  <a:cubicBezTo>
                    <a:pt x="1575" y="4050"/>
                    <a:pt x="1792" y="3375"/>
                    <a:pt x="2004" y="2925"/>
                  </a:cubicBezTo>
                  <a:cubicBezTo>
                    <a:pt x="2215" y="2475"/>
                    <a:pt x="2420" y="2250"/>
                    <a:pt x="2640" y="2025"/>
                  </a:cubicBezTo>
                  <a:cubicBezTo>
                    <a:pt x="2861" y="1800"/>
                    <a:pt x="3096" y="1575"/>
                    <a:pt x="3344" y="1350"/>
                  </a:cubicBezTo>
                  <a:cubicBezTo>
                    <a:pt x="3591" y="1125"/>
                    <a:pt x="3850" y="900"/>
                    <a:pt x="4086" y="787"/>
                  </a:cubicBezTo>
                  <a:cubicBezTo>
                    <a:pt x="4321" y="675"/>
                    <a:pt x="4532" y="675"/>
                    <a:pt x="4786" y="562"/>
                  </a:cubicBezTo>
                  <a:cubicBezTo>
                    <a:pt x="5039" y="450"/>
                    <a:pt x="5335" y="225"/>
                    <a:pt x="5589" y="113"/>
                  </a:cubicBezTo>
                  <a:cubicBezTo>
                    <a:pt x="5842" y="0"/>
                    <a:pt x="6053" y="0"/>
                    <a:pt x="6280" y="0"/>
                  </a:cubicBezTo>
                  <a:cubicBezTo>
                    <a:pt x="6506" y="0"/>
                    <a:pt x="6747" y="0"/>
                    <a:pt x="6986" y="113"/>
                  </a:cubicBezTo>
                  <a:cubicBezTo>
                    <a:pt x="7224" y="225"/>
                    <a:pt x="7460" y="450"/>
                    <a:pt x="7704" y="675"/>
                  </a:cubicBezTo>
                  <a:cubicBezTo>
                    <a:pt x="7948" y="900"/>
                    <a:pt x="8202" y="1125"/>
                    <a:pt x="8458" y="1463"/>
                  </a:cubicBezTo>
                  <a:cubicBezTo>
                    <a:pt x="8715" y="1800"/>
                    <a:pt x="8974" y="2250"/>
                    <a:pt x="9198" y="2475"/>
                  </a:cubicBezTo>
                  <a:cubicBezTo>
                    <a:pt x="9421" y="2700"/>
                    <a:pt x="9608" y="2700"/>
                    <a:pt x="9795" y="2812"/>
                  </a:cubicBezTo>
                  <a:cubicBezTo>
                    <a:pt x="9982" y="2925"/>
                    <a:pt x="10169" y="3150"/>
                    <a:pt x="10359" y="3263"/>
                  </a:cubicBezTo>
                  <a:cubicBezTo>
                    <a:pt x="10550" y="3375"/>
                    <a:pt x="10743" y="3375"/>
                    <a:pt x="10987" y="3375"/>
                  </a:cubicBezTo>
                  <a:cubicBezTo>
                    <a:pt x="11232" y="3375"/>
                    <a:pt x="11527" y="3375"/>
                    <a:pt x="11766" y="3487"/>
                  </a:cubicBezTo>
                  <a:cubicBezTo>
                    <a:pt x="12004" y="3600"/>
                    <a:pt x="12185" y="3825"/>
                    <a:pt x="12375" y="3938"/>
                  </a:cubicBezTo>
                  <a:cubicBezTo>
                    <a:pt x="12565" y="4050"/>
                    <a:pt x="12764" y="4050"/>
                    <a:pt x="12964" y="4162"/>
                  </a:cubicBezTo>
                  <a:cubicBezTo>
                    <a:pt x="13163" y="4275"/>
                    <a:pt x="13362" y="4500"/>
                    <a:pt x="13555" y="4613"/>
                  </a:cubicBezTo>
                  <a:cubicBezTo>
                    <a:pt x="13748" y="4725"/>
                    <a:pt x="13935" y="4725"/>
                    <a:pt x="14134" y="4950"/>
                  </a:cubicBezTo>
                  <a:cubicBezTo>
                    <a:pt x="14334" y="5175"/>
                    <a:pt x="14545" y="5625"/>
                    <a:pt x="14747" y="5962"/>
                  </a:cubicBezTo>
                  <a:cubicBezTo>
                    <a:pt x="14949" y="6300"/>
                    <a:pt x="15142" y="6525"/>
                    <a:pt x="15332" y="6863"/>
                  </a:cubicBezTo>
                  <a:cubicBezTo>
                    <a:pt x="15523" y="7200"/>
                    <a:pt x="15710" y="7650"/>
                    <a:pt x="15903" y="8100"/>
                  </a:cubicBezTo>
                  <a:cubicBezTo>
                    <a:pt x="16096" y="8550"/>
                    <a:pt x="16295" y="9000"/>
                    <a:pt x="16491" y="9450"/>
                  </a:cubicBezTo>
                  <a:cubicBezTo>
                    <a:pt x="16687" y="9900"/>
                    <a:pt x="16880" y="10350"/>
                    <a:pt x="17068" y="10800"/>
                  </a:cubicBezTo>
                  <a:cubicBezTo>
                    <a:pt x="17255" y="11250"/>
                    <a:pt x="17436" y="11700"/>
                    <a:pt x="17668" y="12262"/>
                  </a:cubicBezTo>
                  <a:cubicBezTo>
                    <a:pt x="17900" y="12825"/>
                    <a:pt x="18184" y="13500"/>
                    <a:pt x="18419" y="14063"/>
                  </a:cubicBezTo>
                  <a:cubicBezTo>
                    <a:pt x="18655" y="14625"/>
                    <a:pt x="18842" y="15075"/>
                    <a:pt x="19113" y="15637"/>
                  </a:cubicBezTo>
                  <a:cubicBezTo>
                    <a:pt x="19385" y="16200"/>
                    <a:pt x="19741" y="16875"/>
                    <a:pt x="20037" y="17438"/>
                  </a:cubicBezTo>
                  <a:cubicBezTo>
                    <a:pt x="20333" y="18000"/>
                    <a:pt x="20568" y="18450"/>
                    <a:pt x="20818" y="19125"/>
                  </a:cubicBezTo>
                  <a:cubicBezTo>
                    <a:pt x="21069" y="19800"/>
                    <a:pt x="21334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289769" y="5645150"/>
              <a:ext cx="68199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086"/>
                  </a:moveTo>
                  <a:cubicBezTo>
                    <a:pt x="268" y="4457"/>
                    <a:pt x="536" y="5829"/>
                    <a:pt x="788" y="6686"/>
                  </a:cubicBezTo>
                  <a:cubicBezTo>
                    <a:pt x="1039" y="7543"/>
                    <a:pt x="1274" y="7886"/>
                    <a:pt x="1508" y="8057"/>
                  </a:cubicBezTo>
                  <a:cubicBezTo>
                    <a:pt x="1743" y="8229"/>
                    <a:pt x="1978" y="8229"/>
                    <a:pt x="2192" y="8057"/>
                  </a:cubicBezTo>
                  <a:cubicBezTo>
                    <a:pt x="2407" y="7886"/>
                    <a:pt x="2601" y="7543"/>
                    <a:pt x="2806" y="7200"/>
                  </a:cubicBezTo>
                  <a:cubicBezTo>
                    <a:pt x="3010" y="6857"/>
                    <a:pt x="3225" y="6514"/>
                    <a:pt x="3459" y="6171"/>
                  </a:cubicBezTo>
                  <a:cubicBezTo>
                    <a:pt x="3694" y="5829"/>
                    <a:pt x="3949" y="5486"/>
                    <a:pt x="4207" y="4971"/>
                  </a:cubicBezTo>
                  <a:cubicBezTo>
                    <a:pt x="4465" y="4457"/>
                    <a:pt x="4726" y="3771"/>
                    <a:pt x="5004" y="3257"/>
                  </a:cubicBezTo>
                  <a:cubicBezTo>
                    <a:pt x="5283" y="2743"/>
                    <a:pt x="5578" y="2400"/>
                    <a:pt x="5806" y="2229"/>
                  </a:cubicBezTo>
                  <a:cubicBezTo>
                    <a:pt x="6034" y="2057"/>
                    <a:pt x="6194" y="2057"/>
                    <a:pt x="6355" y="1886"/>
                  </a:cubicBezTo>
                  <a:cubicBezTo>
                    <a:pt x="6516" y="1714"/>
                    <a:pt x="6677" y="1371"/>
                    <a:pt x="6835" y="1200"/>
                  </a:cubicBezTo>
                  <a:cubicBezTo>
                    <a:pt x="6992" y="1029"/>
                    <a:pt x="7146" y="1029"/>
                    <a:pt x="7307" y="857"/>
                  </a:cubicBezTo>
                  <a:cubicBezTo>
                    <a:pt x="7468" y="686"/>
                    <a:pt x="7636" y="343"/>
                    <a:pt x="7817" y="171"/>
                  </a:cubicBezTo>
                  <a:cubicBezTo>
                    <a:pt x="7998" y="0"/>
                    <a:pt x="8192" y="0"/>
                    <a:pt x="8363" y="0"/>
                  </a:cubicBezTo>
                  <a:cubicBezTo>
                    <a:pt x="8534" y="0"/>
                    <a:pt x="8682" y="0"/>
                    <a:pt x="8853" y="0"/>
                  </a:cubicBezTo>
                  <a:cubicBezTo>
                    <a:pt x="9023" y="0"/>
                    <a:pt x="9218" y="0"/>
                    <a:pt x="9416" y="0"/>
                  </a:cubicBezTo>
                  <a:cubicBezTo>
                    <a:pt x="9613" y="0"/>
                    <a:pt x="9815" y="0"/>
                    <a:pt x="10002" y="0"/>
                  </a:cubicBezTo>
                  <a:cubicBezTo>
                    <a:pt x="10190" y="0"/>
                    <a:pt x="10364" y="0"/>
                    <a:pt x="10549" y="0"/>
                  </a:cubicBezTo>
                  <a:cubicBezTo>
                    <a:pt x="10733" y="0"/>
                    <a:pt x="10927" y="0"/>
                    <a:pt x="11128" y="171"/>
                  </a:cubicBezTo>
                  <a:cubicBezTo>
                    <a:pt x="11330" y="343"/>
                    <a:pt x="11537" y="686"/>
                    <a:pt x="11742" y="857"/>
                  </a:cubicBezTo>
                  <a:cubicBezTo>
                    <a:pt x="11946" y="1029"/>
                    <a:pt x="12147" y="1029"/>
                    <a:pt x="12446" y="1200"/>
                  </a:cubicBezTo>
                  <a:cubicBezTo>
                    <a:pt x="12744" y="1371"/>
                    <a:pt x="13140" y="1714"/>
                    <a:pt x="13445" y="2057"/>
                  </a:cubicBezTo>
                  <a:cubicBezTo>
                    <a:pt x="13750" y="2400"/>
                    <a:pt x="13964" y="2743"/>
                    <a:pt x="14172" y="3086"/>
                  </a:cubicBezTo>
                  <a:cubicBezTo>
                    <a:pt x="14380" y="3429"/>
                    <a:pt x="14581" y="3771"/>
                    <a:pt x="14785" y="3943"/>
                  </a:cubicBezTo>
                  <a:cubicBezTo>
                    <a:pt x="14990" y="4114"/>
                    <a:pt x="15198" y="4114"/>
                    <a:pt x="15399" y="4286"/>
                  </a:cubicBezTo>
                  <a:cubicBezTo>
                    <a:pt x="15600" y="4457"/>
                    <a:pt x="15794" y="4800"/>
                    <a:pt x="16099" y="5486"/>
                  </a:cubicBezTo>
                  <a:cubicBezTo>
                    <a:pt x="16404" y="6171"/>
                    <a:pt x="16820" y="7200"/>
                    <a:pt x="17222" y="8057"/>
                  </a:cubicBezTo>
                  <a:cubicBezTo>
                    <a:pt x="17625" y="8914"/>
                    <a:pt x="18013" y="9600"/>
                    <a:pt x="18308" y="10286"/>
                  </a:cubicBezTo>
                  <a:cubicBezTo>
                    <a:pt x="18603" y="10971"/>
                    <a:pt x="18804" y="11657"/>
                    <a:pt x="19083" y="12514"/>
                  </a:cubicBezTo>
                  <a:cubicBezTo>
                    <a:pt x="19361" y="13371"/>
                    <a:pt x="19716" y="14400"/>
                    <a:pt x="20065" y="15600"/>
                  </a:cubicBezTo>
                  <a:cubicBezTo>
                    <a:pt x="20413" y="16800"/>
                    <a:pt x="20755" y="18171"/>
                    <a:pt x="21010" y="19200"/>
                  </a:cubicBezTo>
                  <a:cubicBezTo>
                    <a:pt x="21265" y="20229"/>
                    <a:pt x="21432" y="209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80219" y="2978150"/>
              <a:ext cx="120651" cy="193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11270"/>
                  </a:moveTo>
                  <a:cubicBezTo>
                    <a:pt x="1137" y="10330"/>
                    <a:pt x="2274" y="9391"/>
                    <a:pt x="5116" y="9509"/>
                  </a:cubicBezTo>
                  <a:cubicBezTo>
                    <a:pt x="7958" y="9626"/>
                    <a:pt x="12505" y="10800"/>
                    <a:pt x="15347" y="12561"/>
                  </a:cubicBezTo>
                  <a:cubicBezTo>
                    <a:pt x="18189" y="14322"/>
                    <a:pt x="19326" y="16670"/>
                    <a:pt x="19705" y="18430"/>
                  </a:cubicBezTo>
                  <a:cubicBezTo>
                    <a:pt x="20084" y="20191"/>
                    <a:pt x="19705" y="21365"/>
                    <a:pt x="18758" y="21483"/>
                  </a:cubicBezTo>
                  <a:cubicBezTo>
                    <a:pt x="17811" y="21600"/>
                    <a:pt x="16295" y="20661"/>
                    <a:pt x="14968" y="18430"/>
                  </a:cubicBezTo>
                  <a:cubicBezTo>
                    <a:pt x="13642" y="16200"/>
                    <a:pt x="12505" y="12678"/>
                    <a:pt x="12505" y="9743"/>
                  </a:cubicBezTo>
                  <a:cubicBezTo>
                    <a:pt x="12505" y="6809"/>
                    <a:pt x="13642" y="4461"/>
                    <a:pt x="15347" y="2935"/>
                  </a:cubicBezTo>
                  <a:cubicBezTo>
                    <a:pt x="17053" y="1409"/>
                    <a:pt x="19326" y="7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245319" y="2953692"/>
              <a:ext cx="65121" cy="10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7" h="21411" fill="norm" stroke="1" extrusionOk="0">
                  <a:moveTo>
                    <a:pt x="12150" y="2352"/>
                  </a:moveTo>
                  <a:cubicBezTo>
                    <a:pt x="9450" y="1082"/>
                    <a:pt x="6750" y="-189"/>
                    <a:pt x="4387" y="23"/>
                  </a:cubicBezTo>
                  <a:cubicBezTo>
                    <a:pt x="2025" y="235"/>
                    <a:pt x="0" y="1929"/>
                    <a:pt x="0" y="5317"/>
                  </a:cubicBezTo>
                  <a:cubicBezTo>
                    <a:pt x="0" y="8705"/>
                    <a:pt x="2025" y="13787"/>
                    <a:pt x="4387" y="16964"/>
                  </a:cubicBezTo>
                  <a:cubicBezTo>
                    <a:pt x="6750" y="20140"/>
                    <a:pt x="9450" y="21411"/>
                    <a:pt x="12150" y="21411"/>
                  </a:cubicBezTo>
                  <a:cubicBezTo>
                    <a:pt x="14850" y="21411"/>
                    <a:pt x="17550" y="20140"/>
                    <a:pt x="19237" y="18235"/>
                  </a:cubicBezTo>
                  <a:cubicBezTo>
                    <a:pt x="20925" y="16329"/>
                    <a:pt x="21600" y="13787"/>
                    <a:pt x="19237" y="10823"/>
                  </a:cubicBezTo>
                  <a:cubicBezTo>
                    <a:pt x="16875" y="7858"/>
                    <a:pt x="11475" y="4470"/>
                    <a:pt x="6075" y="1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315169" y="2806737"/>
              <a:ext cx="260351" cy="177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7" fill="norm" stroke="1" extrusionOk="0">
                  <a:moveTo>
                    <a:pt x="0" y="13558"/>
                  </a:moveTo>
                  <a:cubicBezTo>
                    <a:pt x="878" y="13307"/>
                    <a:pt x="1756" y="13056"/>
                    <a:pt x="2634" y="14186"/>
                  </a:cubicBezTo>
                  <a:cubicBezTo>
                    <a:pt x="3512" y="15316"/>
                    <a:pt x="4390" y="17828"/>
                    <a:pt x="5268" y="19335"/>
                  </a:cubicBezTo>
                  <a:cubicBezTo>
                    <a:pt x="6146" y="20842"/>
                    <a:pt x="7024" y="21344"/>
                    <a:pt x="7551" y="20967"/>
                  </a:cubicBezTo>
                  <a:cubicBezTo>
                    <a:pt x="8078" y="20591"/>
                    <a:pt x="8254" y="19335"/>
                    <a:pt x="8341" y="17451"/>
                  </a:cubicBezTo>
                  <a:cubicBezTo>
                    <a:pt x="8429" y="15567"/>
                    <a:pt x="8429" y="13056"/>
                    <a:pt x="8341" y="11172"/>
                  </a:cubicBezTo>
                  <a:cubicBezTo>
                    <a:pt x="8254" y="9288"/>
                    <a:pt x="8078" y="8032"/>
                    <a:pt x="8078" y="8032"/>
                  </a:cubicBezTo>
                  <a:cubicBezTo>
                    <a:pt x="8078" y="8032"/>
                    <a:pt x="8254" y="9288"/>
                    <a:pt x="8693" y="10418"/>
                  </a:cubicBezTo>
                  <a:cubicBezTo>
                    <a:pt x="9132" y="11549"/>
                    <a:pt x="9834" y="12553"/>
                    <a:pt x="10976" y="13056"/>
                  </a:cubicBezTo>
                  <a:cubicBezTo>
                    <a:pt x="12117" y="13558"/>
                    <a:pt x="13698" y="13558"/>
                    <a:pt x="14312" y="12553"/>
                  </a:cubicBezTo>
                  <a:cubicBezTo>
                    <a:pt x="14927" y="11549"/>
                    <a:pt x="14576" y="9539"/>
                    <a:pt x="14400" y="7781"/>
                  </a:cubicBezTo>
                  <a:cubicBezTo>
                    <a:pt x="14224" y="6023"/>
                    <a:pt x="14224" y="4516"/>
                    <a:pt x="14224" y="3135"/>
                  </a:cubicBezTo>
                  <a:cubicBezTo>
                    <a:pt x="14224" y="1753"/>
                    <a:pt x="14224" y="497"/>
                    <a:pt x="14663" y="121"/>
                  </a:cubicBezTo>
                  <a:cubicBezTo>
                    <a:pt x="15102" y="-256"/>
                    <a:pt x="15980" y="246"/>
                    <a:pt x="17210" y="1628"/>
                  </a:cubicBezTo>
                  <a:cubicBezTo>
                    <a:pt x="18439" y="3009"/>
                    <a:pt x="20020" y="5270"/>
                    <a:pt x="21600" y="7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507193" y="2467859"/>
              <a:ext cx="144527" cy="376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229" fill="norm" stroke="1" extrusionOk="0">
                  <a:moveTo>
                    <a:pt x="19218" y="15165"/>
                  </a:moveTo>
                  <a:cubicBezTo>
                    <a:pt x="17984" y="14807"/>
                    <a:pt x="16749" y="14449"/>
                    <a:pt x="15361" y="14270"/>
                  </a:cubicBezTo>
                  <a:cubicBezTo>
                    <a:pt x="13972" y="14091"/>
                    <a:pt x="12429" y="14091"/>
                    <a:pt x="11504" y="14390"/>
                  </a:cubicBezTo>
                  <a:cubicBezTo>
                    <a:pt x="10578" y="14688"/>
                    <a:pt x="10269" y="15285"/>
                    <a:pt x="10424" y="16180"/>
                  </a:cubicBezTo>
                  <a:cubicBezTo>
                    <a:pt x="10578" y="17075"/>
                    <a:pt x="11195" y="18268"/>
                    <a:pt x="12121" y="19104"/>
                  </a:cubicBezTo>
                  <a:cubicBezTo>
                    <a:pt x="13047" y="19939"/>
                    <a:pt x="14281" y="20416"/>
                    <a:pt x="15669" y="20774"/>
                  </a:cubicBezTo>
                  <a:cubicBezTo>
                    <a:pt x="17058" y="21132"/>
                    <a:pt x="18601" y="21371"/>
                    <a:pt x="19681" y="21132"/>
                  </a:cubicBezTo>
                  <a:cubicBezTo>
                    <a:pt x="20761" y="20894"/>
                    <a:pt x="21378" y="20178"/>
                    <a:pt x="20298" y="17910"/>
                  </a:cubicBezTo>
                  <a:cubicBezTo>
                    <a:pt x="19218" y="15643"/>
                    <a:pt x="16441" y="11824"/>
                    <a:pt x="13355" y="8662"/>
                  </a:cubicBezTo>
                  <a:cubicBezTo>
                    <a:pt x="10269" y="5499"/>
                    <a:pt x="6875" y="2993"/>
                    <a:pt x="4561" y="1561"/>
                  </a:cubicBezTo>
                  <a:cubicBezTo>
                    <a:pt x="2247" y="129"/>
                    <a:pt x="1012" y="-229"/>
                    <a:pt x="395" y="129"/>
                  </a:cubicBezTo>
                  <a:cubicBezTo>
                    <a:pt x="-222" y="487"/>
                    <a:pt x="-222" y="1561"/>
                    <a:pt x="1167" y="3590"/>
                  </a:cubicBezTo>
                  <a:cubicBezTo>
                    <a:pt x="2555" y="5619"/>
                    <a:pt x="5332" y="8602"/>
                    <a:pt x="8881" y="10989"/>
                  </a:cubicBezTo>
                  <a:cubicBezTo>
                    <a:pt x="12429" y="13375"/>
                    <a:pt x="16749" y="15165"/>
                    <a:pt x="21069" y="16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772369" y="2508250"/>
              <a:ext cx="13970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4696"/>
                    <a:pt x="8509" y="9391"/>
                    <a:pt x="12109" y="12991"/>
                  </a:cubicBezTo>
                  <a:cubicBezTo>
                    <a:pt x="15709" y="16591"/>
                    <a:pt x="18655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0" y="5283200"/>
              <a:ext cx="162770" cy="141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271" fill="norm" stroke="1" extrusionOk="0">
                  <a:moveTo>
                    <a:pt x="1357" y="9529"/>
                  </a:moveTo>
                  <a:cubicBezTo>
                    <a:pt x="526" y="8259"/>
                    <a:pt x="-305" y="6988"/>
                    <a:pt x="110" y="6035"/>
                  </a:cubicBezTo>
                  <a:cubicBezTo>
                    <a:pt x="526" y="5082"/>
                    <a:pt x="2187" y="4447"/>
                    <a:pt x="5095" y="5400"/>
                  </a:cubicBezTo>
                  <a:cubicBezTo>
                    <a:pt x="8003" y="6353"/>
                    <a:pt x="12157" y="8894"/>
                    <a:pt x="14787" y="11118"/>
                  </a:cubicBezTo>
                  <a:cubicBezTo>
                    <a:pt x="17418" y="13341"/>
                    <a:pt x="18526" y="15247"/>
                    <a:pt x="19218" y="16994"/>
                  </a:cubicBezTo>
                  <a:cubicBezTo>
                    <a:pt x="19910" y="18741"/>
                    <a:pt x="20187" y="20329"/>
                    <a:pt x="19633" y="20965"/>
                  </a:cubicBezTo>
                  <a:cubicBezTo>
                    <a:pt x="19080" y="21600"/>
                    <a:pt x="17695" y="21282"/>
                    <a:pt x="16449" y="19694"/>
                  </a:cubicBezTo>
                  <a:cubicBezTo>
                    <a:pt x="15203" y="18106"/>
                    <a:pt x="14095" y="15247"/>
                    <a:pt x="14095" y="11912"/>
                  </a:cubicBezTo>
                  <a:cubicBezTo>
                    <a:pt x="14095" y="8576"/>
                    <a:pt x="15203" y="4765"/>
                    <a:pt x="16587" y="2700"/>
                  </a:cubicBezTo>
                  <a:cubicBezTo>
                    <a:pt x="17972" y="635"/>
                    <a:pt x="19633" y="318"/>
                    <a:pt x="212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181819" y="5189661"/>
              <a:ext cx="285751" cy="195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0" y="9465"/>
                  </a:moveTo>
                  <a:cubicBezTo>
                    <a:pt x="160" y="11763"/>
                    <a:pt x="320" y="14061"/>
                    <a:pt x="560" y="15899"/>
                  </a:cubicBezTo>
                  <a:cubicBezTo>
                    <a:pt x="800" y="17737"/>
                    <a:pt x="1120" y="19116"/>
                    <a:pt x="1680" y="20035"/>
                  </a:cubicBezTo>
                  <a:cubicBezTo>
                    <a:pt x="2240" y="20954"/>
                    <a:pt x="3040" y="21414"/>
                    <a:pt x="3600" y="21069"/>
                  </a:cubicBezTo>
                  <a:cubicBezTo>
                    <a:pt x="4160" y="20725"/>
                    <a:pt x="4480" y="19576"/>
                    <a:pt x="4480" y="17852"/>
                  </a:cubicBezTo>
                  <a:cubicBezTo>
                    <a:pt x="4480" y="16129"/>
                    <a:pt x="4160" y="13831"/>
                    <a:pt x="3680" y="12337"/>
                  </a:cubicBezTo>
                  <a:cubicBezTo>
                    <a:pt x="3200" y="10844"/>
                    <a:pt x="2560" y="10154"/>
                    <a:pt x="2640" y="9695"/>
                  </a:cubicBezTo>
                  <a:cubicBezTo>
                    <a:pt x="2720" y="9235"/>
                    <a:pt x="3520" y="9005"/>
                    <a:pt x="4320" y="8776"/>
                  </a:cubicBezTo>
                  <a:cubicBezTo>
                    <a:pt x="5120" y="8546"/>
                    <a:pt x="5920" y="8316"/>
                    <a:pt x="6480" y="8776"/>
                  </a:cubicBezTo>
                  <a:cubicBezTo>
                    <a:pt x="7040" y="9235"/>
                    <a:pt x="7360" y="10384"/>
                    <a:pt x="7840" y="11418"/>
                  </a:cubicBezTo>
                  <a:cubicBezTo>
                    <a:pt x="8320" y="12452"/>
                    <a:pt x="8960" y="13371"/>
                    <a:pt x="9360" y="13142"/>
                  </a:cubicBezTo>
                  <a:cubicBezTo>
                    <a:pt x="9760" y="12912"/>
                    <a:pt x="9920" y="11533"/>
                    <a:pt x="10000" y="10154"/>
                  </a:cubicBezTo>
                  <a:cubicBezTo>
                    <a:pt x="10080" y="8776"/>
                    <a:pt x="10080" y="7397"/>
                    <a:pt x="10240" y="7282"/>
                  </a:cubicBezTo>
                  <a:cubicBezTo>
                    <a:pt x="10400" y="7167"/>
                    <a:pt x="10720" y="8316"/>
                    <a:pt x="11120" y="9350"/>
                  </a:cubicBezTo>
                  <a:cubicBezTo>
                    <a:pt x="11520" y="10384"/>
                    <a:pt x="12000" y="11303"/>
                    <a:pt x="12560" y="11418"/>
                  </a:cubicBezTo>
                  <a:cubicBezTo>
                    <a:pt x="13120" y="11533"/>
                    <a:pt x="13760" y="10844"/>
                    <a:pt x="14160" y="9925"/>
                  </a:cubicBezTo>
                  <a:cubicBezTo>
                    <a:pt x="14560" y="9005"/>
                    <a:pt x="14720" y="7857"/>
                    <a:pt x="14960" y="7971"/>
                  </a:cubicBezTo>
                  <a:cubicBezTo>
                    <a:pt x="15200" y="8086"/>
                    <a:pt x="15520" y="9465"/>
                    <a:pt x="15680" y="9350"/>
                  </a:cubicBezTo>
                  <a:cubicBezTo>
                    <a:pt x="15840" y="9235"/>
                    <a:pt x="15840" y="7627"/>
                    <a:pt x="15840" y="6248"/>
                  </a:cubicBezTo>
                  <a:cubicBezTo>
                    <a:pt x="15840" y="4869"/>
                    <a:pt x="15840" y="3720"/>
                    <a:pt x="15920" y="2571"/>
                  </a:cubicBezTo>
                  <a:cubicBezTo>
                    <a:pt x="16000" y="1423"/>
                    <a:pt x="16160" y="274"/>
                    <a:pt x="16560" y="44"/>
                  </a:cubicBezTo>
                  <a:cubicBezTo>
                    <a:pt x="16960" y="-186"/>
                    <a:pt x="17600" y="503"/>
                    <a:pt x="18160" y="1652"/>
                  </a:cubicBezTo>
                  <a:cubicBezTo>
                    <a:pt x="18720" y="2801"/>
                    <a:pt x="19200" y="4410"/>
                    <a:pt x="19760" y="4869"/>
                  </a:cubicBezTo>
                  <a:cubicBezTo>
                    <a:pt x="20320" y="5329"/>
                    <a:pt x="20960" y="4640"/>
                    <a:pt x="21600" y="3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446402" y="4958219"/>
              <a:ext cx="65618" cy="297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19510" y="16167"/>
                  </a:moveTo>
                  <a:cubicBezTo>
                    <a:pt x="20206" y="15401"/>
                    <a:pt x="20903" y="14635"/>
                    <a:pt x="19510" y="14252"/>
                  </a:cubicBezTo>
                  <a:cubicBezTo>
                    <a:pt x="18116" y="13869"/>
                    <a:pt x="14632" y="13869"/>
                    <a:pt x="11845" y="14406"/>
                  </a:cubicBezTo>
                  <a:cubicBezTo>
                    <a:pt x="9058" y="14942"/>
                    <a:pt x="6968" y="16014"/>
                    <a:pt x="5923" y="17086"/>
                  </a:cubicBezTo>
                  <a:cubicBezTo>
                    <a:pt x="4877" y="18159"/>
                    <a:pt x="4877" y="19231"/>
                    <a:pt x="5923" y="20074"/>
                  </a:cubicBezTo>
                  <a:cubicBezTo>
                    <a:pt x="6968" y="20916"/>
                    <a:pt x="9058" y="21529"/>
                    <a:pt x="11148" y="21529"/>
                  </a:cubicBezTo>
                  <a:cubicBezTo>
                    <a:pt x="13239" y="21529"/>
                    <a:pt x="15329" y="20916"/>
                    <a:pt x="17419" y="18925"/>
                  </a:cubicBezTo>
                  <a:cubicBezTo>
                    <a:pt x="19510" y="16933"/>
                    <a:pt x="21600" y="13563"/>
                    <a:pt x="20903" y="10423"/>
                  </a:cubicBezTo>
                  <a:cubicBezTo>
                    <a:pt x="20206" y="7282"/>
                    <a:pt x="16723" y="4372"/>
                    <a:pt x="13239" y="2533"/>
                  </a:cubicBezTo>
                  <a:cubicBezTo>
                    <a:pt x="9755" y="695"/>
                    <a:pt x="6271" y="-71"/>
                    <a:pt x="3832" y="6"/>
                  </a:cubicBezTo>
                  <a:cubicBezTo>
                    <a:pt x="1394" y="82"/>
                    <a:pt x="0" y="1001"/>
                    <a:pt x="0" y="3223"/>
                  </a:cubicBezTo>
                  <a:cubicBezTo>
                    <a:pt x="0" y="5444"/>
                    <a:pt x="1394" y="8967"/>
                    <a:pt x="5226" y="11418"/>
                  </a:cubicBezTo>
                  <a:cubicBezTo>
                    <a:pt x="9058" y="13869"/>
                    <a:pt x="15329" y="15248"/>
                    <a:pt x="21600" y="16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600919" y="5064910"/>
              <a:ext cx="177801" cy="147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7" fill="norm" stroke="1" extrusionOk="0">
                  <a:moveTo>
                    <a:pt x="0" y="3039"/>
                  </a:moveTo>
                  <a:cubicBezTo>
                    <a:pt x="771" y="1839"/>
                    <a:pt x="1543" y="639"/>
                    <a:pt x="2571" y="189"/>
                  </a:cubicBezTo>
                  <a:cubicBezTo>
                    <a:pt x="3600" y="-261"/>
                    <a:pt x="4886" y="39"/>
                    <a:pt x="6171" y="1689"/>
                  </a:cubicBezTo>
                  <a:cubicBezTo>
                    <a:pt x="7457" y="3339"/>
                    <a:pt x="8743" y="6339"/>
                    <a:pt x="9257" y="8739"/>
                  </a:cubicBezTo>
                  <a:cubicBezTo>
                    <a:pt x="9771" y="11139"/>
                    <a:pt x="9514" y="12939"/>
                    <a:pt x="8743" y="15039"/>
                  </a:cubicBezTo>
                  <a:cubicBezTo>
                    <a:pt x="7971" y="17139"/>
                    <a:pt x="6686" y="19539"/>
                    <a:pt x="6943" y="20439"/>
                  </a:cubicBezTo>
                  <a:cubicBezTo>
                    <a:pt x="7200" y="21339"/>
                    <a:pt x="9000" y="20739"/>
                    <a:pt x="11700" y="19089"/>
                  </a:cubicBezTo>
                  <a:cubicBezTo>
                    <a:pt x="14400" y="17439"/>
                    <a:pt x="18000" y="14739"/>
                    <a:pt x="21600" y="12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1096219" y="5200650"/>
              <a:ext cx="127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195"/>
                    <a:pt x="7200" y="12391"/>
                    <a:pt x="10800" y="15991"/>
                  </a:cubicBezTo>
                  <a:cubicBezTo>
                    <a:pt x="14400" y="19591"/>
                    <a:pt x="18000" y="205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1055632" y="5194024"/>
              <a:ext cx="160413" cy="288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015" fill="norm" stroke="1" extrusionOk="0">
                  <a:moveTo>
                    <a:pt x="2782" y="14368"/>
                  </a:moveTo>
                  <a:cubicBezTo>
                    <a:pt x="1688" y="10357"/>
                    <a:pt x="594" y="6345"/>
                    <a:pt x="184" y="3954"/>
                  </a:cubicBezTo>
                  <a:cubicBezTo>
                    <a:pt x="-226" y="1562"/>
                    <a:pt x="47" y="791"/>
                    <a:pt x="1004" y="328"/>
                  </a:cubicBezTo>
                  <a:cubicBezTo>
                    <a:pt x="1961" y="-135"/>
                    <a:pt x="3602" y="-289"/>
                    <a:pt x="7020" y="1100"/>
                  </a:cubicBezTo>
                  <a:cubicBezTo>
                    <a:pt x="10437" y="2488"/>
                    <a:pt x="15632" y="5420"/>
                    <a:pt x="18366" y="8351"/>
                  </a:cubicBezTo>
                  <a:cubicBezTo>
                    <a:pt x="21101" y="11282"/>
                    <a:pt x="21374" y="14214"/>
                    <a:pt x="19597" y="16451"/>
                  </a:cubicBezTo>
                  <a:cubicBezTo>
                    <a:pt x="17820" y="18688"/>
                    <a:pt x="13992" y="20231"/>
                    <a:pt x="10847" y="20771"/>
                  </a:cubicBezTo>
                  <a:cubicBezTo>
                    <a:pt x="7703" y="21311"/>
                    <a:pt x="5242" y="20848"/>
                    <a:pt x="2782" y="20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1242269" y="5394982"/>
              <a:ext cx="152401" cy="160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6" fill="norm" stroke="1" extrusionOk="0">
                  <a:moveTo>
                    <a:pt x="0" y="4483"/>
                  </a:moveTo>
                  <a:cubicBezTo>
                    <a:pt x="0" y="3098"/>
                    <a:pt x="0" y="1713"/>
                    <a:pt x="1200" y="883"/>
                  </a:cubicBezTo>
                  <a:cubicBezTo>
                    <a:pt x="2400" y="52"/>
                    <a:pt x="4800" y="-225"/>
                    <a:pt x="6450" y="190"/>
                  </a:cubicBezTo>
                  <a:cubicBezTo>
                    <a:pt x="8100" y="606"/>
                    <a:pt x="9000" y="1713"/>
                    <a:pt x="9600" y="4344"/>
                  </a:cubicBezTo>
                  <a:cubicBezTo>
                    <a:pt x="10200" y="6975"/>
                    <a:pt x="10500" y="11129"/>
                    <a:pt x="9750" y="14452"/>
                  </a:cubicBezTo>
                  <a:cubicBezTo>
                    <a:pt x="9000" y="17775"/>
                    <a:pt x="7200" y="20267"/>
                    <a:pt x="7350" y="20821"/>
                  </a:cubicBezTo>
                  <a:cubicBezTo>
                    <a:pt x="7500" y="21375"/>
                    <a:pt x="9600" y="19990"/>
                    <a:pt x="12300" y="18467"/>
                  </a:cubicBezTo>
                  <a:cubicBezTo>
                    <a:pt x="15000" y="16944"/>
                    <a:pt x="18300" y="15283"/>
                    <a:pt x="21600" y="13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1439119" y="5283200"/>
              <a:ext cx="444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1432769" y="5353049"/>
              <a:ext cx="69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1532117" y="5104177"/>
              <a:ext cx="103853" cy="325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38" fill="norm" stroke="1" extrusionOk="0">
                  <a:moveTo>
                    <a:pt x="19900" y="498"/>
                  </a:moveTo>
                  <a:cubicBezTo>
                    <a:pt x="17740" y="220"/>
                    <a:pt x="15580" y="-59"/>
                    <a:pt x="12988" y="11"/>
                  </a:cubicBezTo>
                  <a:cubicBezTo>
                    <a:pt x="10396" y="80"/>
                    <a:pt x="7372" y="498"/>
                    <a:pt x="6292" y="1753"/>
                  </a:cubicBezTo>
                  <a:cubicBezTo>
                    <a:pt x="5212" y="3007"/>
                    <a:pt x="6076" y="5097"/>
                    <a:pt x="7372" y="6769"/>
                  </a:cubicBezTo>
                  <a:cubicBezTo>
                    <a:pt x="8668" y="8442"/>
                    <a:pt x="10396" y="9696"/>
                    <a:pt x="12124" y="10532"/>
                  </a:cubicBezTo>
                  <a:cubicBezTo>
                    <a:pt x="13852" y="11368"/>
                    <a:pt x="15580" y="11786"/>
                    <a:pt x="16228" y="12344"/>
                  </a:cubicBezTo>
                  <a:cubicBezTo>
                    <a:pt x="16876" y="12901"/>
                    <a:pt x="16444" y="13598"/>
                    <a:pt x="14500" y="14434"/>
                  </a:cubicBezTo>
                  <a:cubicBezTo>
                    <a:pt x="12556" y="15270"/>
                    <a:pt x="9100" y="16246"/>
                    <a:pt x="6508" y="17012"/>
                  </a:cubicBezTo>
                  <a:cubicBezTo>
                    <a:pt x="3916" y="17778"/>
                    <a:pt x="2188" y="18336"/>
                    <a:pt x="1108" y="18963"/>
                  </a:cubicBezTo>
                  <a:cubicBezTo>
                    <a:pt x="28" y="19590"/>
                    <a:pt x="-404" y="20287"/>
                    <a:pt x="460" y="20775"/>
                  </a:cubicBezTo>
                  <a:cubicBezTo>
                    <a:pt x="1324" y="21262"/>
                    <a:pt x="3484" y="21541"/>
                    <a:pt x="7156" y="21402"/>
                  </a:cubicBezTo>
                  <a:cubicBezTo>
                    <a:pt x="10828" y="21262"/>
                    <a:pt x="16012" y="20705"/>
                    <a:pt x="21196" y="20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1691746" y="5168900"/>
              <a:ext cx="109324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600" fill="norm" stroke="1" extrusionOk="0">
                  <a:moveTo>
                    <a:pt x="264" y="0"/>
                  </a:moveTo>
                  <a:cubicBezTo>
                    <a:pt x="-143" y="1125"/>
                    <a:pt x="-551" y="2250"/>
                    <a:pt x="2913" y="5850"/>
                  </a:cubicBezTo>
                  <a:cubicBezTo>
                    <a:pt x="6377" y="9450"/>
                    <a:pt x="13713" y="15525"/>
                    <a:pt x="210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1680419" y="5125392"/>
              <a:ext cx="127001" cy="259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21600" y="976"/>
                  </a:moveTo>
                  <a:cubicBezTo>
                    <a:pt x="20160" y="449"/>
                    <a:pt x="18720" y="-78"/>
                    <a:pt x="17100" y="10"/>
                  </a:cubicBezTo>
                  <a:cubicBezTo>
                    <a:pt x="15480" y="98"/>
                    <a:pt x="13680" y="800"/>
                    <a:pt x="11340" y="2907"/>
                  </a:cubicBezTo>
                  <a:cubicBezTo>
                    <a:pt x="9000" y="5015"/>
                    <a:pt x="6120" y="8527"/>
                    <a:pt x="4140" y="11863"/>
                  </a:cubicBezTo>
                  <a:cubicBezTo>
                    <a:pt x="2160" y="15200"/>
                    <a:pt x="1080" y="18361"/>
                    <a:pt x="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1807419" y="5307469"/>
              <a:ext cx="63501" cy="90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6296"/>
                  </a:moveTo>
                  <a:cubicBezTo>
                    <a:pt x="0" y="8808"/>
                    <a:pt x="0" y="11319"/>
                    <a:pt x="0" y="11319"/>
                  </a:cubicBezTo>
                  <a:cubicBezTo>
                    <a:pt x="0" y="11319"/>
                    <a:pt x="0" y="8808"/>
                    <a:pt x="1440" y="6045"/>
                  </a:cubicBezTo>
                  <a:cubicBezTo>
                    <a:pt x="2880" y="3282"/>
                    <a:pt x="5760" y="268"/>
                    <a:pt x="8280" y="17"/>
                  </a:cubicBezTo>
                  <a:cubicBezTo>
                    <a:pt x="10800" y="-234"/>
                    <a:pt x="12960" y="2278"/>
                    <a:pt x="15120" y="6296"/>
                  </a:cubicBezTo>
                  <a:cubicBezTo>
                    <a:pt x="17280" y="10315"/>
                    <a:pt x="19440" y="15840"/>
                    <a:pt x="21600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1902669" y="5314950"/>
              <a:ext cx="698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1934419" y="5302250"/>
              <a:ext cx="317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2010619" y="5270500"/>
              <a:ext cx="127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2105869" y="537210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2258269" y="5372100"/>
              <a:ext cx="50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2474169" y="5124449"/>
              <a:ext cx="1397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3877"/>
                    <a:pt x="5236" y="7754"/>
                    <a:pt x="8836" y="11354"/>
                  </a:cubicBezTo>
                  <a:cubicBezTo>
                    <a:pt x="12436" y="14954"/>
                    <a:pt x="17018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2493219" y="5128122"/>
              <a:ext cx="127001" cy="269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21600" y="213"/>
                  </a:moveTo>
                  <a:cubicBezTo>
                    <a:pt x="19800" y="45"/>
                    <a:pt x="18000" y="-124"/>
                    <a:pt x="16560" y="129"/>
                  </a:cubicBezTo>
                  <a:cubicBezTo>
                    <a:pt x="15120" y="382"/>
                    <a:pt x="14040" y="1057"/>
                    <a:pt x="11880" y="3588"/>
                  </a:cubicBezTo>
                  <a:cubicBezTo>
                    <a:pt x="9720" y="6120"/>
                    <a:pt x="6480" y="10507"/>
                    <a:pt x="4320" y="13798"/>
                  </a:cubicBezTo>
                  <a:cubicBezTo>
                    <a:pt x="2160" y="17088"/>
                    <a:pt x="1080" y="19282"/>
                    <a:pt x="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2658319" y="5317066"/>
              <a:ext cx="69851" cy="87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8743"/>
                  </a:moveTo>
                  <a:cubicBezTo>
                    <a:pt x="0" y="11314"/>
                    <a:pt x="0" y="13886"/>
                    <a:pt x="0" y="16457"/>
                  </a:cubicBezTo>
                  <a:cubicBezTo>
                    <a:pt x="0" y="19029"/>
                    <a:pt x="0" y="21600"/>
                    <a:pt x="327" y="21343"/>
                  </a:cubicBezTo>
                  <a:cubicBezTo>
                    <a:pt x="655" y="21086"/>
                    <a:pt x="1309" y="18000"/>
                    <a:pt x="2291" y="14657"/>
                  </a:cubicBezTo>
                  <a:cubicBezTo>
                    <a:pt x="3273" y="11314"/>
                    <a:pt x="4582" y="7714"/>
                    <a:pt x="6545" y="4886"/>
                  </a:cubicBezTo>
                  <a:cubicBezTo>
                    <a:pt x="8509" y="2057"/>
                    <a:pt x="11127" y="0"/>
                    <a:pt x="13418" y="0"/>
                  </a:cubicBezTo>
                  <a:cubicBezTo>
                    <a:pt x="15709" y="0"/>
                    <a:pt x="17673" y="2057"/>
                    <a:pt x="18982" y="5914"/>
                  </a:cubicBezTo>
                  <a:cubicBezTo>
                    <a:pt x="20291" y="9771"/>
                    <a:pt x="20945" y="15429"/>
                    <a:pt x="21600" y="21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2766269" y="5359400"/>
              <a:ext cx="1079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2842469" y="5302250"/>
              <a:ext cx="127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2931369" y="5314950"/>
              <a:ext cx="146051" cy="83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0"/>
                  </a:moveTo>
                  <a:cubicBezTo>
                    <a:pt x="0" y="5400"/>
                    <a:pt x="0" y="10800"/>
                    <a:pt x="0" y="14850"/>
                  </a:cubicBezTo>
                  <a:cubicBezTo>
                    <a:pt x="0" y="18900"/>
                    <a:pt x="0" y="21600"/>
                    <a:pt x="157" y="21330"/>
                  </a:cubicBezTo>
                  <a:cubicBezTo>
                    <a:pt x="313" y="21060"/>
                    <a:pt x="626" y="17820"/>
                    <a:pt x="1252" y="15120"/>
                  </a:cubicBezTo>
                  <a:cubicBezTo>
                    <a:pt x="1878" y="12420"/>
                    <a:pt x="2817" y="10260"/>
                    <a:pt x="4070" y="8640"/>
                  </a:cubicBezTo>
                  <a:cubicBezTo>
                    <a:pt x="5322" y="7020"/>
                    <a:pt x="6887" y="5940"/>
                    <a:pt x="7983" y="6750"/>
                  </a:cubicBezTo>
                  <a:cubicBezTo>
                    <a:pt x="9078" y="7560"/>
                    <a:pt x="9704" y="10260"/>
                    <a:pt x="10487" y="10260"/>
                  </a:cubicBezTo>
                  <a:cubicBezTo>
                    <a:pt x="11270" y="10260"/>
                    <a:pt x="12209" y="7560"/>
                    <a:pt x="13461" y="6210"/>
                  </a:cubicBezTo>
                  <a:cubicBezTo>
                    <a:pt x="14713" y="4860"/>
                    <a:pt x="16278" y="4860"/>
                    <a:pt x="17687" y="7560"/>
                  </a:cubicBezTo>
                  <a:cubicBezTo>
                    <a:pt x="19096" y="10260"/>
                    <a:pt x="20348" y="15660"/>
                    <a:pt x="21600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3102819" y="5137150"/>
              <a:ext cx="107039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0" y="0"/>
                  </a:moveTo>
                  <a:cubicBezTo>
                    <a:pt x="4235" y="0"/>
                    <a:pt x="8471" y="0"/>
                    <a:pt x="11435" y="288"/>
                  </a:cubicBezTo>
                  <a:cubicBezTo>
                    <a:pt x="14400" y="576"/>
                    <a:pt x="16094" y="1152"/>
                    <a:pt x="17576" y="3456"/>
                  </a:cubicBezTo>
                  <a:cubicBezTo>
                    <a:pt x="19059" y="5760"/>
                    <a:pt x="20329" y="9792"/>
                    <a:pt x="20965" y="12528"/>
                  </a:cubicBezTo>
                  <a:cubicBezTo>
                    <a:pt x="21600" y="15264"/>
                    <a:pt x="21600" y="16704"/>
                    <a:pt x="20753" y="17640"/>
                  </a:cubicBezTo>
                  <a:cubicBezTo>
                    <a:pt x="19906" y="18576"/>
                    <a:pt x="18212" y="19008"/>
                    <a:pt x="17153" y="19584"/>
                  </a:cubicBezTo>
                  <a:cubicBezTo>
                    <a:pt x="16094" y="20160"/>
                    <a:pt x="15671" y="20880"/>
                    <a:pt x="15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3185369" y="5435600"/>
              <a:ext cx="1" cy="127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3102819" y="5143499"/>
              <a:ext cx="91618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600" fill="norm" stroke="1" extrusionOk="0">
                  <a:moveTo>
                    <a:pt x="0" y="0"/>
                  </a:moveTo>
                  <a:cubicBezTo>
                    <a:pt x="2400" y="0"/>
                    <a:pt x="4800" y="0"/>
                    <a:pt x="7440" y="559"/>
                  </a:cubicBezTo>
                  <a:cubicBezTo>
                    <a:pt x="10080" y="1117"/>
                    <a:pt x="12960" y="2234"/>
                    <a:pt x="14880" y="3786"/>
                  </a:cubicBezTo>
                  <a:cubicBezTo>
                    <a:pt x="16800" y="5338"/>
                    <a:pt x="17760" y="7324"/>
                    <a:pt x="18240" y="8938"/>
                  </a:cubicBezTo>
                  <a:cubicBezTo>
                    <a:pt x="18720" y="10552"/>
                    <a:pt x="18720" y="11793"/>
                    <a:pt x="19440" y="13345"/>
                  </a:cubicBezTo>
                  <a:cubicBezTo>
                    <a:pt x="20160" y="14897"/>
                    <a:pt x="21600" y="16759"/>
                    <a:pt x="20160" y="18186"/>
                  </a:cubicBezTo>
                  <a:cubicBezTo>
                    <a:pt x="18720" y="19614"/>
                    <a:pt x="14400" y="20607"/>
                    <a:pt x="10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3721688" y="5044988"/>
              <a:ext cx="105032" cy="365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43" fill="norm" stroke="1" extrusionOk="0">
                  <a:moveTo>
                    <a:pt x="21436" y="5062"/>
                  </a:moveTo>
                  <a:cubicBezTo>
                    <a:pt x="20572" y="3814"/>
                    <a:pt x="19708" y="2565"/>
                    <a:pt x="18628" y="1629"/>
                  </a:cubicBezTo>
                  <a:cubicBezTo>
                    <a:pt x="17548" y="692"/>
                    <a:pt x="16252" y="68"/>
                    <a:pt x="14524" y="5"/>
                  </a:cubicBezTo>
                  <a:cubicBezTo>
                    <a:pt x="12796" y="-57"/>
                    <a:pt x="10636" y="442"/>
                    <a:pt x="8260" y="2190"/>
                  </a:cubicBezTo>
                  <a:cubicBezTo>
                    <a:pt x="5884" y="3938"/>
                    <a:pt x="3292" y="6935"/>
                    <a:pt x="1780" y="9682"/>
                  </a:cubicBezTo>
                  <a:cubicBezTo>
                    <a:pt x="268" y="12429"/>
                    <a:pt x="-164" y="14926"/>
                    <a:pt x="52" y="16736"/>
                  </a:cubicBezTo>
                  <a:cubicBezTo>
                    <a:pt x="268" y="18546"/>
                    <a:pt x="1132" y="19670"/>
                    <a:pt x="1348" y="20357"/>
                  </a:cubicBezTo>
                  <a:cubicBezTo>
                    <a:pt x="1564" y="21044"/>
                    <a:pt x="1132" y="21293"/>
                    <a:pt x="70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3642519" y="5295899"/>
              <a:ext cx="114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600" fill="norm" stroke="1" extrusionOk="0">
                  <a:moveTo>
                    <a:pt x="1188" y="21600"/>
                  </a:moveTo>
                  <a:cubicBezTo>
                    <a:pt x="402" y="18327"/>
                    <a:pt x="-383" y="15055"/>
                    <a:pt x="206" y="12436"/>
                  </a:cubicBezTo>
                  <a:cubicBezTo>
                    <a:pt x="795" y="9818"/>
                    <a:pt x="2759" y="7855"/>
                    <a:pt x="6490" y="5891"/>
                  </a:cubicBezTo>
                  <a:cubicBezTo>
                    <a:pt x="10221" y="3927"/>
                    <a:pt x="15719" y="1964"/>
                    <a:pt x="212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3828441" y="5101027"/>
              <a:ext cx="157029" cy="283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293" fill="norm" stroke="1" extrusionOk="0">
                  <a:moveTo>
                    <a:pt x="21366" y="328"/>
                  </a:moveTo>
                  <a:cubicBezTo>
                    <a:pt x="18198" y="11"/>
                    <a:pt x="15030" y="-307"/>
                    <a:pt x="11718" y="567"/>
                  </a:cubicBezTo>
                  <a:cubicBezTo>
                    <a:pt x="8406" y="1440"/>
                    <a:pt x="4950" y="3505"/>
                    <a:pt x="2790" y="6284"/>
                  </a:cubicBezTo>
                  <a:cubicBezTo>
                    <a:pt x="630" y="9064"/>
                    <a:pt x="-234" y="12558"/>
                    <a:pt x="54" y="15178"/>
                  </a:cubicBezTo>
                  <a:cubicBezTo>
                    <a:pt x="342" y="17799"/>
                    <a:pt x="1782" y="19546"/>
                    <a:pt x="3222" y="21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3950303" y="5191981"/>
              <a:ext cx="90606" cy="278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075" fill="norm" stroke="1" extrusionOk="0">
                  <a:moveTo>
                    <a:pt x="6683" y="10255"/>
                  </a:moveTo>
                  <a:cubicBezTo>
                    <a:pt x="5210" y="15855"/>
                    <a:pt x="3737" y="21455"/>
                    <a:pt x="2510" y="21055"/>
                  </a:cubicBezTo>
                  <a:cubicBezTo>
                    <a:pt x="1283" y="20655"/>
                    <a:pt x="301" y="14255"/>
                    <a:pt x="55" y="10095"/>
                  </a:cubicBezTo>
                  <a:cubicBezTo>
                    <a:pt x="-190" y="5935"/>
                    <a:pt x="301" y="4015"/>
                    <a:pt x="3001" y="2495"/>
                  </a:cubicBezTo>
                  <a:cubicBezTo>
                    <a:pt x="5701" y="975"/>
                    <a:pt x="10610" y="-145"/>
                    <a:pt x="14292" y="15"/>
                  </a:cubicBezTo>
                  <a:cubicBezTo>
                    <a:pt x="17974" y="175"/>
                    <a:pt x="20428" y="1615"/>
                    <a:pt x="20919" y="3135"/>
                  </a:cubicBezTo>
                  <a:cubicBezTo>
                    <a:pt x="21410" y="4655"/>
                    <a:pt x="19937" y="6255"/>
                    <a:pt x="17483" y="7455"/>
                  </a:cubicBezTo>
                  <a:cubicBezTo>
                    <a:pt x="15028" y="8655"/>
                    <a:pt x="11592" y="9455"/>
                    <a:pt x="8155" y="10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4150569" y="5041900"/>
              <a:ext cx="3810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516"/>
                    <a:pt x="7200" y="3032"/>
                    <a:pt x="3600" y="6253"/>
                  </a:cubicBezTo>
                  <a:cubicBezTo>
                    <a:pt x="0" y="9474"/>
                    <a:pt x="0" y="14400"/>
                    <a:pt x="0" y="17242"/>
                  </a:cubicBezTo>
                  <a:cubicBezTo>
                    <a:pt x="0" y="20084"/>
                    <a:pt x="0" y="208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4208082" y="5149850"/>
              <a:ext cx="12338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4731"/>
                    <a:pt x="6582" y="9463"/>
                    <a:pt x="2982" y="12857"/>
                  </a:cubicBezTo>
                  <a:cubicBezTo>
                    <a:pt x="-618" y="16251"/>
                    <a:pt x="-618" y="18309"/>
                    <a:pt x="1182" y="19543"/>
                  </a:cubicBezTo>
                  <a:cubicBezTo>
                    <a:pt x="2982" y="20777"/>
                    <a:pt x="6582" y="21189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4214069" y="5111826"/>
              <a:ext cx="85466" cy="266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1424" fill="norm" stroke="1" extrusionOk="0">
                  <a:moveTo>
                    <a:pt x="0" y="17342"/>
                  </a:moveTo>
                  <a:cubicBezTo>
                    <a:pt x="0" y="12240"/>
                    <a:pt x="0" y="7137"/>
                    <a:pt x="514" y="4161"/>
                  </a:cubicBezTo>
                  <a:cubicBezTo>
                    <a:pt x="1029" y="1185"/>
                    <a:pt x="2057" y="334"/>
                    <a:pt x="3857" y="79"/>
                  </a:cubicBezTo>
                  <a:cubicBezTo>
                    <a:pt x="5657" y="-176"/>
                    <a:pt x="8229" y="164"/>
                    <a:pt x="11571" y="1440"/>
                  </a:cubicBezTo>
                  <a:cubicBezTo>
                    <a:pt x="14914" y="2715"/>
                    <a:pt x="19029" y="4926"/>
                    <a:pt x="20314" y="7648"/>
                  </a:cubicBezTo>
                  <a:cubicBezTo>
                    <a:pt x="21600" y="10369"/>
                    <a:pt x="20057" y="13600"/>
                    <a:pt x="16714" y="15981"/>
                  </a:cubicBezTo>
                  <a:cubicBezTo>
                    <a:pt x="13371" y="18363"/>
                    <a:pt x="8229" y="19893"/>
                    <a:pt x="3086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4372819" y="5327650"/>
              <a:ext cx="127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4442669" y="5353050"/>
              <a:ext cx="508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4556969" y="5175250"/>
              <a:ext cx="25401" cy="22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21600" y="0"/>
                  </a:moveTo>
                  <a:cubicBezTo>
                    <a:pt x="14400" y="5249"/>
                    <a:pt x="7200" y="10497"/>
                    <a:pt x="4500" y="13626"/>
                  </a:cubicBezTo>
                  <a:cubicBezTo>
                    <a:pt x="1800" y="16755"/>
                    <a:pt x="3600" y="17764"/>
                    <a:pt x="4500" y="18774"/>
                  </a:cubicBezTo>
                  <a:cubicBezTo>
                    <a:pt x="5400" y="19783"/>
                    <a:pt x="5400" y="20793"/>
                    <a:pt x="4500" y="21196"/>
                  </a:cubicBezTo>
                  <a:cubicBezTo>
                    <a:pt x="3600" y="21600"/>
                    <a:pt x="1800" y="21398"/>
                    <a:pt x="0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4556969" y="5148600"/>
              <a:ext cx="89511" cy="24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338" fill="norm" stroke="1" extrusionOk="0">
                  <a:moveTo>
                    <a:pt x="0" y="17428"/>
                  </a:moveTo>
                  <a:cubicBezTo>
                    <a:pt x="1473" y="12772"/>
                    <a:pt x="2945" y="8117"/>
                    <a:pt x="3927" y="5231"/>
                  </a:cubicBezTo>
                  <a:cubicBezTo>
                    <a:pt x="4909" y="2345"/>
                    <a:pt x="5400" y="1228"/>
                    <a:pt x="6873" y="576"/>
                  </a:cubicBezTo>
                  <a:cubicBezTo>
                    <a:pt x="8345" y="-76"/>
                    <a:pt x="10800" y="-262"/>
                    <a:pt x="13255" y="483"/>
                  </a:cubicBezTo>
                  <a:cubicBezTo>
                    <a:pt x="15709" y="1228"/>
                    <a:pt x="18164" y="2904"/>
                    <a:pt x="19636" y="5976"/>
                  </a:cubicBezTo>
                  <a:cubicBezTo>
                    <a:pt x="21109" y="9048"/>
                    <a:pt x="21600" y="13517"/>
                    <a:pt x="18164" y="16310"/>
                  </a:cubicBezTo>
                  <a:cubicBezTo>
                    <a:pt x="14727" y="19104"/>
                    <a:pt x="7364" y="20221"/>
                    <a:pt x="0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4690319" y="5347879"/>
              <a:ext cx="95251" cy="112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0" y="5777"/>
                  </a:moveTo>
                  <a:cubicBezTo>
                    <a:pt x="0" y="3777"/>
                    <a:pt x="0" y="1777"/>
                    <a:pt x="1200" y="777"/>
                  </a:cubicBezTo>
                  <a:cubicBezTo>
                    <a:pt x="2400" y="-223"/>
                    <a:pt x="4800" y="-223"/>
                    <a:pt x="6720" y="577"/>
                  </a:cubicBezTo>
                  <a:cubicBezTo>
                    <a:pt x="8640" y="1377"/>
                    <a:pt x="10080" y="2977"/>
                    <a:pt x="10320" y="5777"/>
                  </a:cubicBezTo>
                  <a:cubicBezTo>
                    <a:pt x="10560" y="8577"/>
                    <a:pt x="9600" y="12577"/>
                    <a:pt x="8160" y="15377"/>
                  </a:cubicBezTo>
                  <a:cubicBezTo>
                    <a:pt x="6720" y="18177"/>
                    <a:pt x="4800" y="19777"/>
                    <a:pt x="5520" y="20577"/>
                  </a:cubicBezTo>
                  <a:cubicBezTo>
                    <a:pt x="6240" y="21377"/>
                    <a:pt x="9600" y="21377"/>
                    <a:pt x="12720" y="20577"/>
                  </a:cubicBezTo>
                  <a:cubicBezTo>
                    <a:pt x="15840" y="19777"/>
                    <a:pt x="18720" y="18177"/>
                    <a:pt x="21600" y="16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4772869" y="5103903"/>
              <a:ext cx="138459" cy="376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8" h="21444" fill="norm" stroke="1" extrusionOk="0">
                  <a:moveTo>
                    <a:pt x="0" y="85"/>
                  </a:moveTo>
                  <a:cubicBezTo>
                    <a:pt x="1588" y="-35"/>
                    <a:pt x="3176" y="-156"/>
                    <a:pt x="6035" y="689"/>
                  </a:cubicBezTo>
                  <a:cubicBezTo>
                    <a:pt x="8894" y="1533"/>
                    <a:pt x="13024" y="3343"/>
                    <a:pt x="16200" y="5757"/>
                  </a:cubicBezTo>
                  <a:cubicBezTo>
                    <a:pt x="19376" y="8170"/>
                    <a:pt x="21600" y="11187"/>
                    <a:pt x="20488" y="13902"/>
                  </a:cubicBezTo>
                  <a:cubicBezTo>
                    <a:pt x="19376" y="16617"/>
                    <a:pt x="14929" y="19031"/>
                    <a:pt x="10482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5012646" y="5268782"/>
              <a:ext cx="172974" cy="116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142" fill="norm" stroke="1" extrusionOk="0">
                  <a:moveTo>
                    <a:pt x="4091" y="21142"/>
                  </a:moveTo>
                  <a:cubicBezTo>
                    <a:pt x="2790" y="20371"/>
                    <a:pt x="1489" y="19599"/>
                    <a:pt x="708" y="17285"/>
                  </a:cubicBezTo>
                  <a:cubicBezTo>
                    <a:pt x="-73" y="14971"/>
                    <a:pt x="-333" y="11113"/>
                    <a:pt x="578" y="7835"/>
                  </a:cubicBezTo>
                  <a:cubicBezTo>
                    <a:pt x="1489" y="4556"/>
                    <a:pt x="3571" y="1856"/>
                    <a:pt x="5262" y="699"/>
                  </a:cubicBezTo>
                  <a:cubicBezTo>
                    <a:pt x="6954" y="-458"/>
                    <a:pt x="8255" y="-72"/>
                    <a:pt x="9426" y="1085"/>
                  </a:cubicBezTo>
                  <a:cubicBezTo>
                    <a:pt x="10597" y="2242"/>
                    <a:pt x="11638" y="4171"/>
                    <a:pt x="13069" y="7063"/>
                  </a:cubicBezTo>
                  <a:cubicBezTo>
                    <a:pt x="14501" y="9956"/>
                    <a:pt x="16322" y="13813"/>
                    <a:pt x="17494" y="14392"/>
                  </a:cubicBezTo>
                  <a:cubicBezTo>
                    <a:pt x="18665" y="14971"/>
                    <a:pt x="19185" y="12271"/>
                    <a:pt x="19706" y="9956"/>
                  </a:cubicBezTo>
                  <a:cubicBezTo>
                    <a:pt x="20226" y="7642"/>
                    <a:pt x="20747" y="5713"/>
                    <a:pt x="21267" y="3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5283763" y="5207000"/>
              <a:ext cx="9807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891"/>
                    <a:pt x="2735" y="11782"/>
                    <a:pt x="575" y="15382"/>
                  </a:cubicBezTo>
                  <a:cubicBezTo>
                    <a:pt x="-1585" y="18982"/>
                    <a:pt x="2735" y="20291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5268169" y="5154423"/>
              <a:ext cx="102924" cy="28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296" fill="norm" stroke="1" extrusionOk="0">
                  <a:moveTo>
                    <a:pt x="0" y="3974"/>
                  </a:moveTo>
                  <a:cubicBezTo>
                    <a:pt x="432" y="2694"/>
                    <a:pt x="864" y="1414"/>
                    <a:pt x="2376" y="694"/>
                  </a:cubicBezTo>
                  <a:cubicBezTo>
                    <a:pt x="3888" y="-26"/>
                    <a:pt x="6480" y="-186"/>
                    <a:pt x="9936" y="214"/>
                  </a:cubicBezTo>
                  <a:cubicBezTo>
                    <a:pt x="13392" y="614"/>
                    <a:pt x="17712" y="1574"/>
                    <a:pt x="19656" y="3254"/>
                  </a:cubicBezTo>
                  <a:cubicBezTo>
                    <a:pt x="21600" y="4934"/>
                    <a:pt x="21168" y="7334"/>
                    <a:pt x="20088" y="8854"/>
                  </a:cubicBezTo>
                  <a:cubicBezTo>
                    <a:pt x="19008" y="10374"/>
                    <a:pt x="17280" y="11014"/>
                    <a:pt x="17280" y="12054"/>
                  </a:cubicBezTo>
                  <a:cubicBezTo>
                    <a:pt x="17280" y="13094"/>
                    <a:pt x="19008" y="14534"/>
                    <a:pt x="19872" y="15734"/>
                  </a:cubicBezTo>
                  <a:cubicBezTo>
                    <a:pt x="20736" y="16934"/>
                    <a:pt x="20736" y="17894"/>
                    <a:pt x="19872" y="18694"/>
                  </a:cubicBezTo>
                  <a:cubicBezTo>
                    <a:pt x="19008" y="19494"/>
                    <a:pt x="17280" y="20134"/>
                    <a:pt x="15336" y="20614"/>
                  </a:cubicBezTo>
                  <a:cubicBezTo>
                    <a:pt x="13392" y="21094"/>
                    <a:pt x="11232" y="21414"/>
                    <a:pt x="9504" y="21254"/>
                  </a:cubicBezTo>
                  <a:cubicBezTo>
                    <a:pt x="7776" y="21094"/>
                    <a:pt x="6480" y="20454"/>
                    <a:pt x="5184" y="19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5439080" y="5293465"/>
              <a:ext cx="127540" cy="137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681" fill="norm" stroke="1" extrusionOk="0">
                  <a:moveTo>
                    <a:pt x="90" y="9895"/>
                  </a:moveTo>
                  <a:cubicBezTo>
                    <a:pt x="3277" y="7671"/>
                    <a:pt x="6464" y="5448"/>
                    <a:pt x="8588" y="3701"/>
                  </a:cubicBezTo>
                  <a:cubicBezTo>
                    <a:pt x="10713" y="1954"/>
                    <a:pt x="11775" y="683"/>
                    <a:pt x="11421" y="206"/>
                  </a:cubicBezTo>
                  <a:cubicBezTo>
                    <a:pt x="11067" y="-270"/>
                    <a:pt x="9297" y="48"/>
                    <a:pt x="7349" y="1477"/>
                  </a:cubicBezTo>
                  <a:cubicBezTo>
                    <a:pt x="5402" y="2906"/>
                    <a:pt x="3277" y="5448"/>
                    <a:pt x="1861" y="8624"/>
                  </a:cubicBezTo>
                  <a:cubicBezTo>
                    <a:pt x="444" y="11801"/>
                    <a:pt x="-264" y="15612"/>
                    <a:pt x="90" y="17995"/>
                  </a:cubicBezTo>
                  <a:cubicBezTo>
                    <a:pt x="444" y="20377"/>
                    <a:pt x="1861" y="21330"/>
                    <a:pt x="5579" y="20218"/>
                  </a:cubicBezTo>
                  <a:cubicBezTo>
                    <a:pt x="9297" y="19106"/>
                    <a:pt x="15316" y="15930"/>
                    <a:pt x="21336" y="12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5587786" y="5111750"/>
              <a:ext cx="48684" cy="303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21600" y="0"/>
                  </a:moveTo>
                  <a:cubicBezTo>
                    <a:pt x="15026" y="3300"/>
                    <a:pt x="8452" y="6600"/>
                    <a:pt x="4696" y="9375"/>
                  </a:cubicBezTo>
                  <a:cubicBezTo>
                    <a:pt x="939" y="12150"/>
                    <a:pt x="0" y="14400"/>
                    <a:pt x="0" y="16200"/>
                  </a:cubicBezTo>
                  <a:cubicBezTo>
                    <a:pt x="0" y="18000"/>
                    <a:pt x="939" y="19350"/>
                    <a:pt x="3287" y="20250"/>
                  </a:cubicBezTo>
                  <a:cubicBezTo>
                    <a:pt x="5635" y="21150"/>
                    <a:pt x="9391" y="21600"/>
                    <a:pt x="12678" y="21525"/>
                  </a:cubicBezTo>
                  <a:cubicBezTo>
                    <a:pt x="15965" y="21450"/>
                    <a:pt x="18783" y="20850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5579319" y="5308600"/>
              <a:ext cx="209551" cy="8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3" fill="norm" stroke="1" extrusionOk="0">
                  <a:moveTo>
                    <a:pt x="0" y="0"/>
                  </a:moveTo>
                  <a:cubicBezTo>
                    <a:pt x="2182" y="1054"/>
                    <a:pt x="4364" y="2107"/>
                    <a:pt x="6436" y="2371"/>
                  </a:cubicBezTo>
                  <a:cubicBezTo>
                    <a:pt x="8509" y="2634"/>
                    <a:pt x="10473" y="2107"/>
                    <a:pt x="10691" y="2634"/>
                  </a:cubicBezTo>
                  <a:cubicBezTo>
                    <a:pt x="10909" y="3161"/>
                    <a:pt x="9382" y="4741"/>
                    <a:pt x="8291" y="6585"/>
                  </a:cubicBezTo>
                  <a:cubicBezTo>
                    <a:pt x="7200" y="8429"/>
                    <a:pt x="6545" y="10537"/>
                    <a:pt x="6000" y="12907"/>
                  </a:cubicBezTo>
                  <a:cubicBezTo>
                    <a:pt x="5455" y="15278"/>
                    <a:pt x="5018" y="17912"/>
                    <a:pt x="5345" y="19493"/>
                  </a:cubicBezTo>
                  <a:cubicBezTo>
                    <a:pt x="5673" y="21073"/>
                    <a:pt x="6764" y="21600"/>
                    <a:pt x="7745" y="20810"/>
                  </a:cubicBezTo>
                  <a:cubicBezTo>
                    <a:pt x="8727" y="20020"/>
                    <a:pt x="9600" y="17912"/>
                    <a:pt x="10582" y="15541"/>
                  </a:cubicBezTo>
                  <a:cubicBezTo>
                    <a:pt x="11564" y="13171"/>
                    <a:pt x="12655" y="10537"/>
                    <a:pt x="13855" y="10537"/>
                  </a:cubicBezTo>
                  <a:cubicBezTo>
                    <a:pt x="15055" y="10537"/>
                    <a:pt x="16364" y="13171"/>
                    <a:pt x="17673" y="14224"/>
                  </a:cubicBezTo>
                  <a:cubicBezTo>
                    <a:pt x="18982" y="15278"/>
                    <a:pt x="20291" y="14751"/>
                    <a:pt x="21600" y="14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5802177" y="5168849"/>
              <a:ext cx="145443" cy="2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441" fill="norm" stroke="1" extrusionOk="0">
                  <a:moveTo>
                    <a:pt x="16341" y="491"/>
                  </a:moveTo>
                  <a:cubicBezTo>
                    <a:pt x="14819" y="166"/>
                    <a:pt x="13298" y="-159"/>
                    <a:pt x="11929" y="85"/>
                  </a:cubicBezTo>
                  <a:cubicBezTo>
                    <a:pt x="10560" y="328"/>
                    <a:pt x="9343" y="1140"/>
                    <a:pt x="7062" y="3739"/>
                  </a:cubicBezTo>
                  <a:cubicBezTo>
                    <a:pt x="4780" y="6337"/>
                    <a:pt x="1434" y="10722"/>
                    <a:pt x="369" y="13727"/>
                  </a:cubicBezTo>
                  <a:cubicBezTo>
                    <a:pt x="-696" y="16731"/>
                    <a:pt x="521" y="18355"/>
                    <a:pt x="4324" y="19411"/>
                  </a:cubicBezTo>
                  <a:cubicBezTo>
                    <a:pt x="8127" y="20467"/>
                    <a:pt x="14515" y="20954"/>
                    <a:pt x="20904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5915869" y="5238750"/>
              <a:ext cx="2540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966"/>
                    <a:pt x="14400" y="11931"/>
                    <a:pt x="18000" y="15531"/>
                  </a:cubicBezTo>
                  <a:cubicBezTo>
                    <a:pt x="21600" y="19131"/>
                    <a:pt x="21600" y="20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5992069" y="5365750"/>
              <a:ext cx="95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6042869" y="5340350"/>
              <a:ext cx="63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6209685" y="5255537"/>
              <a:ext cx="137985" cy="203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217" fill="norm" stroke="1" extrusionOk="0">
                  <a:moveTo>
                    <a:pt x="21335" y="236"/>
                  </a:moveTo>
                  <a:cubicBezTo>
                    <a:pt x="19699" y="15"/>
                    <a:pt x="18062" y="-205"/>
                    <a:pt x="15608" y="346"/>
                  </a:cubicBezTo>
                  <a:cubicBezTo>
                    <a:pt x="13153" y="897"/>
                    <a:pt x="9880" y="2219"/>
                    <a:pt x="7590" y="3322"/>
                  </a:cubicBezTo>
                  <a:cubicBezTo>
                    <a:pt x="5299" y="4424"/>
                    <a:pt x="3990" y="5305"/>
                    <a:pt x="4317" y="5856"/>
                  </a:cubicBezTo>
                  <a:cubicBezTo>
                    <a:pt x="4644" y="6407"/>
                    <a:pt x="6608" y="6628"/>
                    <a:pt x="8408" y="6958"/>
                  </a:cubicBezTo>
                  <a:cubicBezTo>
                    <a:pt x="10208" y="7289"/>
                    <a:pt x="11844" y="7730"/>
                    <a:pt x="12171" y="8501"/>
                  </a:cubicBezTo>
                  <a:cubicBezTo>
                    <a:pt x="12499" y="9273"/>
                    <a:pt x="11517" y="10375"/>
                    <a:pt x="9553" y="11807"/>
                  </a:cubicBezTo>
                  <a:cubicBezTo>
                    <a:pt x="7590" y="13240"/>
                    <a:pt x="4644" y="15003"/>
                    <a:pt x="2680" y="16656"/>
                  </a:cubicBezTo>
                  <a:cubicBezTo>
                    <a:pt x="717" y="18309"/>
                    <a:pt x="-265" y="19852"/>
                    <a:pt x="62" y="20624"/>
                  </a:cubicBezTo>
                  <a:cubicBezTo>
                    <a:pt x="390" y="21395"/>
                    <a:pt x="2026" y="21395"/>
                    <a:pt x="4808" y="20734"/>
                  </a:cubicBezTo>
                  <a:cubicBezTo>
                    <a:pt x="7590" y="20073"/>
                    <a:pt x="11517" y="18750"/>
                    <a:pt x="15444" y="17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6417519" y="5283200"/>
              <a:ext cx="1143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4050"/>
                    <a:pt x="8800" y="8100"/>
                    <a:pt x="12400" y="11700"/>
                  </a:cubicBezTo>
                  <a:cubicBezTo>
                    <a:pt x="16000" y="15300"/>
                    <a:pt x="18800" y="184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6411169" y="5283200"/>
              <a:ext cx="13970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1557"/>
                    <a:pt x="15055" y="3114"/>
                    <a:pt x="11618" y="6130"/>
                  </a:cubicBezTo>
                  <a:cubicBezTo>
                    <a:pt x="8182" y="9146"/>
                    <a:pt x="4582" y="13622"/>
                    <a:pt x="2618" y="16443"/>
                  </a:cubicBezTo>
                  <a:cubicBezTo>
                    <a:pt x="655" y="19265"/>
                    <a:pt x="327" y="20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6550869" y="5435600"/>
              <a:ext cx="190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6582619" y="537210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6150819" y="5549900"/>
              <a:ext cx="63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6150819" y="5505450"/>
              <a:ext cx="25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6176219" y="5575300"/>
              <a:ext cx="508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6176219" y="5632450"/>
              <a:ext cx="444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6290519" y="5581649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6169869" y="5137725"/>
              <a:ext cx="82551" cy="90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6" fill="norm" stroke="1" extrusionOk="0">
                  <a:moveTo>
                    <a:pt x="0" y="1340"/>
                  </a:moveTo>
                  <a:cubicBezTo>
                    <a:pt x="0" y="6249"/>
                    <a:pt x="0" y="11158"/>
                    <a:pt x="277" y="14840"/>
                  </a:cubicBezTo>
                  <a:cubicBezTo>
                    <a:pt x="554" y="18521"/>
                    <a:pt x="1108" y="20976"/>
                    <a:pt x="1662" y="20976"/>
                  </a:cubicBezTo>
                  <a:cubicBezTo>
                    <a:pt x="2215" y="20976"/>
                    <a:pt x="2769" y="18521"/>
                    <a:pt x="3323" y="15821"/>
                  </a:cubicBezTo>
                  <a:cubicBezTo>
                    <a:pt x="3877" y="13121"/>
                    <a:pt x="4431" y="10176"/>
                    <a:pt x="4985" y="7231"/>
                  </a:cubicBezTo>
                  <a:cubicBezTo>
                    <a:pt x="5538" y="4285"/>
                    <a:pt x="6092" y="1340"/>
                    <a:pt x="7754" y="358"/>
                  </a:cubicBezTo>
                  <a:cubicBezTo>
                    <a:pt x="9415" y="-624"/>
                    <a:pt x="12185" y="358"/>
                    <a:pt x="14677" y="4040"/>
                  </a:cubicBezTo>
                  <a:cubicBezTo>
                    <a:pt x="17169" y="7721"/>
                    <a:pt x="19385" y="14103"/>
                    <a:pt x="21600" y="20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6296869" y="5162549"/>
              <a:ext cx="57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6296869" y="5143499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6373069" y="5109633"/>
              <a:ext cx="107951" cy="91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02"/>
                  </a:moveTo>
                  <a:cubicBezTo>
                    <a:pt x="0" y="3014"/>
                    <a:pt x="0" y="5526"/>
                    <a:pt x="212" y="8037"/>
                  </a:cubicBezTo>
                  <a:cubicBezTo>
                    <a:pt x="424" y="10549"/>
                    <a:pt x="847" y="13060"/>
                    <a:pt x="1482" y="12809"/>
                  </a:cubicBezTo>
                  <a:cubicBezTo>
                    <a:pt x="2118" y="12558"/>
                    <a:pt x="2965" y="9544"/>
                    <a:pt x="4024" y="7033"/>
                  </a:cubicBezTo>
                  <a:cubicBezTo>
                    <a:pt x="5082" y="4521"/>
                    <a:pt x="6353" y="2512"/>
                    <a:pt x="6988" y="3265"/>
                  </a:cubicBezTo>
                  <a:cubicBezTo>
                    <a:pt x="7624" y="4019"/>
                    <a:pt x="7624" y="7535"/>
                    <a:pt x="8471" y="8288"/>
                  </a:cubicBezTo>
                  <a:cubicBezTo>
                    <a:pt x="9318" y="9042"/>
                    <a:pt x="11012" y="7033"/>
                    <a:pt x="12918" y="4772"/>
                  </a:cubicBezTo>
                  <a:cubicBezTo>
                    <a:pt x="14824" y="2512"/>
                    <a:pt x="16941" y="0"/>
                    <a:pt x="18212" y="0"/>
                  </a:cubicBezTo>
                  <a:cubicBezTo>
                    <a:pt x="19482" y="0"/>
                    <a:pt x="19906" y="2512"/>
                    <a:pt x="20329" y="6530"/>
                  </a:cubicBezTo>
                  <a:cubicBezTo>
                    <a:pt x="20753" y="10549"/>
                    <a:pt x="21176" y="160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6665169" y="5499100"/>
              <a:ext cx="635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6830269" y="5330738"/>
              <a:ext cx="120651" cy="149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5862"/>
                  </a:moveTo>
                  <a:cubicBezTo>
                    <a:pt x="379" y="8862"/>
                    <a:pt x="758" y="11862"/>
                    <a:pt x="758" y="14862"/>
                  </a:cubicBezTo>
                  <a:cubicBezTo>
                    <a:pt x="758" y="17862"/>
                    <a:pt x="379" y="20862"/>
                    <a:pt x="379" y="21162"/>
                  </a:cubicBezTo>
                  <a:cubicBezTo>
                    <a:pt x="379" y="21462"/>
                    <a:pt x="758" y="19062"/>
                    <a:pt x="1895" y="15612"/>
                  </a:cubicBezTo>
                  <a:cubicBezTo>
                    <a:pt x="3032" y="12162"/>
                    <a:pt x="4926" y="7662"/>
                    <a:pt x="7011" y="4662"/>
                  </a:cubicBezTo>
                  <a:cubicBezTo>
                    <a:pt x="9095" y="1662"/>
                    <a:pt x="11368" y="162"/>
                    <a:pt x="13263" y="12"/>
                  </a:cubicBezTo>
                  <a:cubicBezTo>
                    <a:pt x="15158" y="-138"/>
                    <a:pt x="16674" y="1062"/>
                    <a:pt x="18000" y="4662"/>
                  </a:cubicBezTo>
                  <a:cubicBezTo>
                    <a:pt x="19326" y="8262"/>
                    <a:pt x="20463" y="14262"/>
                    <a:pt x="21600" y="20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6976319" y="5403850"/>
              <a:ext cx="1016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7008069" y="5365750"/>
              <a:ext cx="190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7148132" y="5346700"/>
              <a:ext cx="126638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600" fill="norm" stroke="1" extrusionOk="0">
                  <a:moveTo>
                    <a:pt x="1018" y="0"/>
                  </a:moveTo>
                  <a:cubicBezTo>
                    <a:pt x="1018" y="3600"/>
                    <a:pt x="1018" y="7200"/>
                    <a:pt x="838" y="10260"/>
                  </a:cubicBezTo>
                  <a:cubicBezTo>
                    <a:pt x="658" y="13320"/>
                    <a:pt x="298" y="15840"/>
                    <a:pt x="118" y="16200"/>
                  </a:cubicBezTo>
                  <a:cubicBezTo>
                    <a:pt x="-62" y="16560"/>
                    <a:pt x="-62" y="14760"/>
                    <a:pt x="298" y="12780"/>
                  </a:cubicBezTo>
                  <a:cubicBezTo>
                    <a:pt x="658" y="10800"/>
                    <a:pt x="1378" y="8640"/>
                    <a:pt x="2098" y="6660"/>
                  </a:cubicBezTo>
                  <a:cubicBezTo>
                    <a:pt x="2818" y="4680"/>
                    <a:pt x="3538" y="2880"/>
                    <a:pt x="4258" y="2880"/>
                  </a:cubicBezTo>
                  <a:cubicBezTo>
                    <a:pt x="4978" y="2880"/>
                    <a:pt x="5698" y="4680"/>
                    <a:pt x="6238" y="6480"/>
                  </a:cubicBezTo>
                  <a:cubicBezTo>
                    <a:pt x="6778" y="8280"/>
                    <a:pt x="7138" y="10080"/>
                    <a:pt x="7678" y="10080"/>
                  </a:cubicBezTo>
                  <a:cubicBezTo>
                    <a:pt x="8218" y="10080"/>
                    <a:pt x="8938" y="8280"/>
                    <a:pt x="10018" y="6480"/>
                  </a:cubicBezTo>
                  <a:cubicBezTo>
                    <a:pt x="11098" y="4680"/>
                    <a:pt x="12538" y="2880"/>
                    <a:pt x="14158" y="1800"/>
                  </a:cubicBezTo>
                  <a:cubicBezTo>
                    <a:pt x="15778" y="720"/>
                    <a:pt x="17578" y="360"/>
                    <a:pt x="18658" y="1080"/>
                  </a:cubicBezTo>
                  <a:cubicBezTo>
                    <a:pt x="19738" y="1800"/>
                    <a:pt x="20098" y="3600"/>
                    <a:pt x="20458" y="7200"/>
                  </a:cubicBezTo>
                  <a:cubicBezTo>
                    <a:pt x="20818" y="10800"/>
                    <a:pt x="21178" y="16200"/>
                    <a:pt x="215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7344619" y="539750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7408119" y="5353050"/>
              <a:ext cx="127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7503369" y="5334000"/>
              <a:ext cx="190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486"/>
                    <a:pt x="4800" y="10971"/>
                    <a:pt x="8400" y="14571"/>
                  </a:cubicBezTo>
                  <a:cubicBezTo>
                    <a:pt x="12000" y="18171"/>
                    <a:pt x="16800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7566869" y="5391150"/>
              <a:ext cx="133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800"/>
                    <a:pt x="10286" y="12000"/>
                    <a:pt x="13886" y="8400"/>
                  </a:cubicBezTo>
                  <a:cubicBezTo>
                    <a:pt x="17486" y="4800"/>
                    <a:pt x="1954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7670818" y="5327650"/>
              <a:ext cx="111952" cy="139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281" fill="norm" stroke="1" extrusionOk="0">
                  <a:moveTo>
                    <a:pt x="17556" y="0"/>
                  </a:moveTo>
                  <a:cubicBezTo>
                    <a:pt x="15556" y="0"/>
                    <a:pt x="13556" y="0"/>
                    <a:pt x="11956" y="645"/>
                  </a:cubicBezTo>
                  <a:cubicBezTo>
                    <a:pt x="10356" y="1290"/>
                    <a:pt x="9156" y="2579"/>
                    <a:pt x="9156" y="3869"/>
                  </a:cubicBezTo>
                  <a:cubicBezTo>
                    <a:pt x="9156" y="5158"/>
                    <a:pt x="10356" y="6448"/>
                    <a:pt x="10556" y="7899"/>
                  </a:cubicBezTo>
                  <a:cubicBezTo>
                    <a:pt x="10756" y="9349"/>
                    <a:pt x="9956" y="10961"/>
                    <a:pt x="8356" y="12412"/>
                  </a:cubicBezTo>
                  <a:cubicBezTo>
                    <a:pt x="6756" y="13863"/>
                    <a:pt x="4356" y="15152"/>
                    <a:pt x="2556" y="16442"/>
                  </a:cubicBezTo>
                  <a:cubicBezTo>
                    <a:pt x="756" y="17731"/>
                    <a:pt x="-444" y="19021"/>
                    <a:pt x="156" y="19988"/>
                  </a:cubicBezTo>
                  <a:cubicBezTo>
                    <a:pt x="756" y="20955"/>
                    <a:pt x="3156" y="21600"/>
                    <a:pt x="6956" y="21116"/>
                  </a:cubicBezTo>
                  <a:cubicBezTo>
                    <a:pt x="10756" y="20633"/>
                    <a:pt x="15956" y="19021"/>
                    <a:pt x="21156" y="17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7795469" y="5327650"/>
              <a:ext cx="1333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7814519" y="5340350"/>
              <a:ext cx="952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555"/>
                    <a:pt x="12000" y="5110"/>
                    <a:pt x="8400" y="8710"/>
                  </a:cubicBezTo>
                  <a:cubicBezTo>
                    <a:pt x="4800" y="12310"/>
                    <a:pt x="2400" y="169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7922469" y="54927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7947869" y="537845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7941519" y="5245100"/>
              <a:ext cx="92358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9" h="21600" fill="norm" stroke="1" extrusionOk="0">
                  <a:moveTo>
                    <a:pt x="11270" y="0"/>
                  </a:moveTo>
                  <a:cubicBezTo>
                    <a:pt x="14087" y="2057"/>
                    <a:pt x="16904" y="4114"/>
                    <a:pt x="18783" y="6629"/>
                  </a:cubicBezTo>
                  <a:cubicBezTo>
                    <a:pt x="20661" y="9143"/>
                    <a:pt x="21600" y="12114"/>
                    <a:pt x="18313" y="14686"/>
                  </a:cubicBezTo>
                  <a:cubicBezTo>
                    <a:pt x="15026" y="17257"/>
                    <a:pt x="7513" y="19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68" name="Drawing"/>
          <p:cNvGrpSpPr/>
          <p:nvPr/>
        </p:nvGrpSpPr>
        <p:grpSpPr>
          <a:xfrm>
            <a:off x="8810535" y="1805835"/>
            <a:ext cx="3400516" cy="1256486"/>
            <a:chOff x="0" y="0"/>
            <a:chExt cx="3400514" cy="1256484"/>
          </a:xfrm>
        </p:grpSpPr>
        <p:sp>
          <p:nvSpPr>
            <p:cNvPr id="431" name="Line"/>
            <p:cNvSpPr/>
            <p:nvPr/>
          </p:nvSpPr>
          <p:spPr>
            <a:xfrm>
              <a:off x="101598" y="0"/>
              <a:ext cx="98517" cy="473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90" fill="norm" stroke="1" extrusionOk="0">
                  <a:moveTo>
                    <a:pt x="21390" y="5074"/>
                  </a:moveTo>
                  <a:cubicBezTo>
                    <a:pt x="21390" y="3826"/>
                    <a:pt x="21390" y="2578"/>
                    <a:pt x="19552" y="1666"/>
                  </a:cubicBezTo>
                  <a:cubicBezTo>
                    <a:pt x="17713" y="754"/>
                    <a:pt x="14037" y="178"/>
                    <a:pt x="11279" y="34"/>
                  </a:cubicBezTo>
                  <a:cubicBezTo>
                    <a:pt x="8522" y="-110"/>
                    <a:pt x="6684" y="178"/>
                    <a:pt x="4616" y="1522"/>
                  </a:cubicBezTo>
                  <a:cubicBezTo>
                    <a:pt x="2547" y="2866"/>
                    <a:pt x="250" y="5266"/>
                    <a:pt x="20" y="8146"/>
                  </a:cubicBezTo>
                  <a:cubicBezTo>
                    <a:pt x="-210" y="11026"/>
                    <a:pt x="1628" y="14386"/>
                    <a:pt x="2088" y="16690"/>
                  </a:cubicBezTo>
                  <a:cubicBezTo>
                    <a:pt x="2547" y="18994"/>
                    <a:pt x="1628" y="20242"/>
                    <a:pt x="709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-1" y="296014"/>
              <a:ext cx="168366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2036" y="21600"/>
                  </a:moveTo>
                  <a:cubicBezTo>
                    <a:pt x="956" y="17400"/>
                    <a:pt x="-124" y="13200"/>
                    <a:pt x="11" y="10200"/>
                  </a:cubicBezTo>
                  <a:cubicBezTo>
                    <a:pt x="146" y="7200"/>
                    <a:pt x="1496" y="5400"/>
                    <a:pt x="5276" y="3900"/>
                  </a:cubicBezTo>
                  <a:cubicBezTo>
                    <a:pt x="9056" y="2400"/>
                    <a:pt x="15266" y="1200"/>
                    <a:pt x="214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258208" y="94551"/>
              <a:ext cx="126057" cy="379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02" fill="norm" stroke="1" extrusionOk="0">
                  <a:moveTo>
                    <a:pt x="21440" y="1702"/>
                  </a:moveTo>
                  <a:cubicBezTo>
                    <a:pt x="20000" y="1102"/>
                    <a:pt x="18560" y="502"/>
                    <a:pt x="16400" y="202"/>
                  </a:cubicBezTo>
                  <a:cubicBezTo>
                    <a:pt x="14240" y="-98"/>
                    <a:pt x="11360" y="-98"/>
                    <a:pt x="8840" y="442"/>
                  </a:cubicBezTo>
                  <a:cubicBezTo>
                    <a:pt x="6320" y="982"/>
                    <a:pt x="4160" y="2062"/>
                    <a:pt x="2540" y="4462"/>
                  </a:cubicBezTo>
                  <a:cubicBezTo>
                    <a:pt x="920" y="6862"/>
                    <a:pt x="-160" y="10582"/>
                    <a:pt x="20" y="13642"/>
                  </a:cubicBezTo>
                  <a:cubicBezTo>
                    <a:pt x="200" y="16702"/>
                    <a:pt x="1640" y="19102"/>
                    <a:pt x="3080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346164" y="204203"/>
              <a:ext cx="116418" cy="433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7069" y="9847"/>
                  </a:moveTo>
                  <a:cubicBezTo>
                    <a:pt x="5105" y="12456"/>
                    <a:pt x="3142" y="15065"/>
                    <a:pt x="2160" y="16734"/>
                  </a:cubicBezTo>
                  <a:cubicBezTo>
                    <a:pt x="1178" y="18404"/>
                    <a:pt x="1178" y="19134"/>
                    <a:pt x="982" y="19865"/>
                  </a:cubicBezTo>
                  <a:cubicBezTo>
                    <a:pt x="785" y="20595"/>
                    <a:pt x="393" y="21326"/>
                    <a:pt x="196" y="21378"/>
                  </a:cubicBezTo>
                  <a:cubicBezTo>
                    <a:pt x="0" y="21430"/>
                    <a:pt x="0" y="20804"/>
                    <a:pt x="0" y="18456"/>
                  </a:cubicBezTo>
                  <a:cubicBezTo>
                    <a:pt x="0" y="16108"/>
                    <a:pt x="0" y="12039"/>
                    <a:pt x="785" y="8856"/>
                  </a:cubicBezTo>
                  <a:cubicBezTo>
                    <a:pt x="1571" y="5673"/>
                    <a:pt x="3142" y="3378"/>
                    <a:pt x="6087" y="1917"/>
                  </a:cubicBezTo>
                  <a:cubicBezTo>
                    <a:pt x="9033" y="456"/>
                    <a:pt x="13353" y="-170"/>
                    <a:pt x="16495" y="39"/>
                  </a:cubicBezTo>
                  <a:cubicBezTo>
                    <a:pt x="19636" y="247"/>
                    <a:pt x="21600" y="1291"/>
                    <a:pt x="21600" y="2700"/>
                  </a:cubicBezTo>
                  <a:cubicBezTo>
                    <a:pt x="21600" y="4108"/>
                    <a:pt x="19636" y="5882"/>
                    <a:pt x="16495" y="6978"/>
                  </a:cubicBezTo>
                  <a:cubicBezTo>
                    <a:pt x="13353" y="8073"/>
                    <a:pt x="9033" y="8491"/>
                    <a:pt x="4713" y="8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511264" y="65686"/>
              <a:ext cx="118939" cy="376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57" fill="norm" stroke="1" extrusionOk="0">
                  <a:moveTo>
                    <a:pt x="3411" y="98"/>
                  </a:moveTo>
                  <a:cubicBezTo>
                    <a:pt x="7200" y="-22"/>
                    <a:pt x="10989" y="-143"/>
                    <a:pt x="14021" y="460"/>
                  </a:cubicBezTo>
                  <a:cubicBezTo>
                    <a:pt x="17053" y="1064"/>
                    <a:pt x="19326" y="2391"/>
                    <a:pt x="20463" y="4985"/>
                  </a:cubicBezTo>
                  <a:cubicBezTo>
                    <a:pt x="21600" y="7580"/>
                    <a:pt x="21600" y="11441"/>
                    <a:pt x="20274" y="14217"/>
                  </a:cubicBezTo>
                  <a:cubicBezTo>
                    <a:pt x="18947" y="16992"/>
                    <a:pt x="16295" y="18682"/>
                    <a:pt x="12695" y="19707"/>
                  </a:cubicBezTo>
                  <a:cubicBezTo>
                    <a:pt x="9095" y="20733"/>
                    <a:pt x="4547" y="21095"/>
                    <a:pt x="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771614" y="230397"/>
              <a:ext cx="1397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0800"/>
                    <a:pt x="11127" y="0"/>
                    <a:pt x="14727" y="0"/>
                  </a:cubicBezTo>
                  <a:cubicBezTo>
                    <a:pt x="18327" y="0"/>
                    <a:pt x="1996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752564" y="359514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1031964" y="149964"/>
              <a:ext cx="1569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5250"/>
                    <a:pt x="21600" y="10500"/>
                    <a:pt x="18900" y="14100"/>
                  </a:cubicBezTo>
                  <a:cubicBezTo>
                    <a:pt x="16200" y="17700"/>
                    <a:pt x="8100" y="19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2067014" y="210536"/>
              <a:ext cx="141069" cy="434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1444" fill="norm" stroke="1" extrusionOk="0">
                  <a:moveTo>
                    <a:pt x="2817" y="8910"/>
                  </a:moveTo>
                  <a:cubicBezTo>
                    <a:pt x="2504" y="12562"/>
                    <a:pt x="2191" y="16214"/>
                    <a:pt x="1722" y="18406"/>
                  </a:cubicBezTo>
                  <a:cubicBezTo>
                    <a:pt x="1252" y="20597"/>
                    <a:pt x="626" y="21327"/>
                    <a:pt x="313" y="21432"/>
                  </a:cubicBezTo>
                  <a:cubicBezTo>
                    <a:pt x="0" y="21536"/>
                    <a:pt x="0" y="21014"/>
                    <a:pt x="0" y="18719"/>
                  </a:cubicBezTo>
                  <a:cubicBezTo>
                    <a:pt x="0" y="16423"/>
                    <a:pt x="0" y="12353"/>
                    <a:pt x="1252" y="9171"/>
                  </a:cubicBezTo>
                  <a:cubicBezTo>
                    <a:pt x="2504" y="5988"/>
                    <a:pt x="5009" y="3693"/>
                    <a:pt x="6887" y="2336"/>
                  </a:cubicBezTo>
                  <a:cubicBezTo>
                    <a:pt x="8765" y="979"/>
                    <a:pt x="10017" y="562"/>
                    <a:pt x="11426" y="301"/>
                  </a:cubicBezTo>
                  <a:cubicBezTo>
                    <a:pt x="12835" y="40"/>
                    <a:pt x="14400" y="-64"/>
                    <a:pt x="15809" y="40"/>
                  </a:cubicBezTo>
                  <a:cubicBezTo>
                    <a:pt x="17217" y="145"/>
                    <a:pt x="18470" y="458"/>
                    <a:pt x="19565" y="1240"/>
                  </a:cubicBezTo>
                  <a:cubicBezTo>
                    <a:pt x="20661" y="2023"/>
                    <a:pt x="21600" y="3275"/>
                    <a:pt x="20035" y="4579"/>
                  </a:cubicBezTo>
                  <a:cubicBezTo>
                    <a:pt x="18470" y="5884"/>
                    <a:pt x="14400" y="7240"/>
                    <a:pt x="11583" y="7866"/>
                  </a:cubicBezTo>
                  <a:cubicBezTo>
                    <a:pt x="8765" y="8493"/>
                    <a:pt x="7200" y="8388"/>
                    <a:pt x="5635" y="8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2353263" y="196757"/>
              <a:ext cx="120152" cy="199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026" fill="norm" stroke="1" extrusionOk="0">
                  <a:moveTo>
                    <a:pt x="21140" y="4429"/>
                  </a:moveTo>
                  <a:cubicBezTo>
                    <a:pt x="21140" y="3316"/>
                    <a:pt x="21140" y="2202"/>
                    <a:pt x="20395" y="1312"/>
                  </a:cubicBezTo>
                  <a:cubicBezTo>
                    <a:pt x="19650" y="421"/>
                    <a:pt x="18161" y="-247"/>
                    <a:pt x="15181" y="87"/>
                  </a:cubicBezTo>
                  <a:cubicBezTo>
                    <a:pt x="12202" y="421"/>
                    <a:pt x="7733" y="1757"/>
                    <a:pt x="4568" y="4652"/>
                  </a:cubicBezTo>
                  <a:cubicBezTo>
                    <a:pt x="1402" y="7547"/>
                    <a:pt x="-460" y="12000"/>
                    <a:pt x="99" y="15118"/>
                  </a:cubicBezTo>
                  <a:cubicBezTo>
                    <a:pt x="657" y="18235"/>
                    <a:pt x="3637" y="20017"/>
                    <a:pt x="7361" y="20685"/>
                  </a:cubicBezTo>
                  <a:cubicBezTo>
                    <a:pt x="11085" y="21353"/>
                    <a:pt x="15554" y="20908"/>
                    <a:pt x="20023" y="20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2371814" y="296014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4400"/>
                    <a:pt x="10944" y="7200"/>
                    <a:pt x="14544" y="3600"/>
                  </a:cubicBezTo>
                  <a:cubicBezTo>
                    <a:pt x="18144" y="0"/>
                    <a:pt x="1987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2626227" y="126681"/>
              <a:ext cx="171038" cy="301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508" fill="norm" stroke="1" extrusionOk="0">
                  <a:moveTo>
                    <a:pt x="21285" y="3474"/>
                  </a:moveTo>
                  <a:cubicBezTo>
                    <a:pt x="21285" y="2719"/>
                    <a:pt x="21285" y="1964"/>
                    <a:pt x="19968" y="1284"/>
                  </a:cubicBezTo>
                  <a:cubicBezTo>
                    <a:pt x="18651" y="604"/>
                    <a:pt x="16017" y="0"/>
                    <a:pt x="14173" y="0"/>
                  </a:cubicBezTo>
                  <a:cubicBezTo>
                    <a:pt x="12329" y="0"/>
                    <a:pt x="11275" y="604"/>
                    <a:pt x="9695" y="3097"/>
                  </a:cubicBezTo>
                  <a:cubicBezTo>
                    <a:pt x="8114" y="5589"/>
                    <a:pt x="6007" y="9969"/>
                    <a:pt x="4426" y="12915"/>
                  </a:cubicBezTo>
                  <a:cubicBezTo>
                    <a:pt x="2846" y="15860"/>
                    <a:pt x="1792" y="17371"/>
                    <a:pt x="1002" y="18579"/>
                  </a:cubicBezTo>
                  <a:cubicBezTo>
                    <a:pt x="212" y="19787"/>
                    <a:pt x="-315" y="20694"/>
                    <a:pt x="212" y="21147"/>
                  </a:cubicBezTo>
                  <a:cubicBezTo>
                    <a:pt x="739" y="21600"/>
                    <a:pt x="2319" y="21600"/>
                    <a:pt x="4822" y="21298"/>
                  </a:cubicBezTo>
                  <a:cubicBezTo>
                    <a:pt x="7324" y="20996"/>
                    <a:pt x="10748" y="20392"/>
                    <a:pt x="14173" y="19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2815955" y="244003"/>
              <a:ext cx="148927" cy="161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0902" fill="norm" stroke="1" extrusionOk="0">
                  <a:moveTo>
                    <a:pt x="15140" y="2618"/>
                  </a:moveTo>
                  <a:cubicBezTo>
                    <a:pt x="13957" y="1797"/>
                    <a:pt x="12773" y="977"/>
                    <a:pt x="11442" y="840"/>
                  </a:cubicBezTo>
                  <a:cubicBezTo>
                    <a:pt x="10110" y="704"/>
                    <a:pt x="8631" y="1251"/>
                    <a:pt x="6559" y="4121"/>
                  </a:cubicBezTo>
                  <a:cubicBezTo>
                    <a:pt x="4488" y="6992"/>
                    <a:pt x="1825" y="12187"/>
                    <a:pt x="642" y="15468"/>
                  </a:cubicBezTo>
                  <a:cubicBezTo>
                    <a:pt x="-542" y="18749"/>
                    <a:pt x="-246" y="20116"/>
                    <a:pt x="2861" y="20663"/>
                  </a:cubicBezTo>
                  <a:cubicBezTo>
                    <a:pt x="5968" y="21210"/>
                    <a:pt x="11885" y="20937"/>
                    <a:pt x="15436" y="18613"/>
                  </a:cubicBezTo>
                  <a:cubicBezTo>
                    <a:pt x="18987" y="16288"/>
                    <a:pt x="20170" y="11914"/>
                    <a:pt x="20614" y="8496"/>
                  </a:cubicBezTo>
                  <a:cubicBezTo>
                    <a:pt x="21058" y="5078"/>
                    <a:pt x="20762" y="2618"/>
                    <a:pt x="19874" y="1251"/>
                  </a:cubicBezTo>
                  <a:cubicBezTo>
                    <a:pt x="18987" y="-117"/>
                    <a:pt x="17507" y="-390"/>
                    <a:pt x="16324" y="567"/>
                  </a:cubicBezTo>
                  <a:cubicBezTo>
                    <a:pt x="15140" y="1524"/>
                    <a:pt x="14253" y="3711"/>
                    <a:pt x="13365" y="5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2981414" y="403964"/>
              <a:ext cx="46447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19722" y="0"/>
                  </a:moveTo>
                  <a:cubicBezTo>
                    <a:pt x="20661" y="3927"/>
                    <a:pt x="21600" y="7855"/>
                    <a:pt x="18313" y="11455"/>
                  </a:cubicBezTo>
                  <a:cubicBezTo>
                    <a:pt x="15026" y="15055"/>
                    <a:pt x="7513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3190964" y="276964"/>
              <a:ext cx="381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3210014" y="148746"/>
              <a:ext cx="163655" cy="372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82" fill="norm" stroke="1" extrusionOk="0">
                  <a:moveTo>
                    <a:pt x="1662" y="2982"/>
                  </a:moveTo>
                  <a:cubicBezTo>
                    <a:pt x="2769" y="2254"/>
                    <a:pt x="3877" y="1526"/>
                    <a:pt x="6508" y="979"/>
                  </a:cubicBezTo>
                  <a:cubicBezTo>
                    <a:pt x="9138" y="433"/>
                    <a:pt x="13292" y="69"/>
                    <a:pt x="16062" y="9"/>
                  </a:cubicBezTo>
                  <a:cubicBezTo>
                    <a:pt x="18831" y="-52"/>
                    <a:pt x="20215" y="191"/>
                    <a:pt x="20908" y="676"/>
                  </a:cubicBezTo>
                  <a:cubicBezTo>
                    <a:pt x="21600" y="1161"/>
                    <a:pt x="21600" y="1890"/>
                    <a:pt x="20769" y="4013"/>
                  </a:cubicBezTo>
                  <a:cubicBezTo>
                    <a:pt x="19938" y="6137"/>
                    <a:pt x="18277" y="9656"/>
                    <a:pt x="17585" y="12022"/>
                  </a:cubicBezTo>
                  <a:cubicBezTo>
                    <a:pt x="16892" y="14388"/>
                    <a:pt x="17169" y="15602"/>
                    <a:pt x="17862" y="16512"/>
                  </a:cubicBezTo>
                  <a:cubicBezTo>
                    <a:pt x="18554" y="17422"/>
                    <a:pt x="19662" y="18029"/>
                    <a:pt x="20215" y="18696"/>
                  </a:cubicBezTo>
                  <a:cubicBezTo>
                    <a:pt x="20769" y="19364"/>
                    <a:pt x="20769" y="20092"/>
                    <a:pt x="18692" y="20638"/>
                  </a:cubicBezTo>
                  <a:cubicBezTo>
                    <a:pt x="16615" y="21184"/>
                    <a:pt x="12462" y="21548"/>
                    <a:pt x="9000" y="21305"/>
                  </a:cubicBezTo>
                  <a:cubicBezTo>
                    <a:pt x="5538" y="21063"/>
                    <a:pt x="2769" y="20213"/>
                    <a:pt x="0" y="19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875331" y="778614"/>
              <a:ext cx="207997" cy="3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474" fill="norm" stroke="1" extrusionOk="0">
                  <a:moveTo>
                    <a:pt x="432" y="0"/>
                  </a:moveTo>
                  <a:cubicBezTo>
                    <a:pt x="216" y="5082"/>
                    <a:pt x="0" y="10165"/>
                    <a:pt x="0" y="13412"/>
                  </a:cubicBezTo>
                  <a:cubicBezTo>
                    <a:pt x="0" y="16659"/>
                    <a:pt x="216" y="18071"/>
                    <a:pt x="756" y="19129"/>
                  </a:cubicBezTo>
                  <a:cubicBezTo>
                    <a:pt x="1296" y="20188"/>
                    <a:pt x="2160" y="20894"/>
                    <a:pt x="3240" y="21247"/>
                  </a:cubicBezTo>
                  <a:cubicBezTo>
                    <a:pt x="4320" y="21600"/>
                    <a:pt x="5616" y="21600"/>
                    <a:pt x="7884" y="20824"/>
                  </a:cubicBezTo>
                  <a:cubicBezTo>
                    <a:pt x="10152" y="20047"/>
                    <a:pt x="13392" y="18494"/>
                    <a:pt x="15984" y="16165"/>
                  </a:cubicBezTo>
                  <a:cubicBezTo>
                    <a:pt x="18576" y="13835"/>
                    <a:pt x="20520" y="10729"/>
                    <a:pt x="21060" y="8471"/>
                  </a:cubicBezTo>
                  <a:cubicBezTo>
                    <a:pt x="21600" y="6212"/>
                    <a:pt x="20736" y="4800"/>
                    <a:pt x="19656" y="3812"/>
                  </a:cubicBezTo>
                  <a:cubicBezTo>
                    <a:pt x="18576" y="2824"/>
                    <a:pt x="17280" y="2259"/>
                    <a:pt x="16632" y="2541"/>
                  </a:cubicBezTo>
                  <a:cubicBezTo>
                    <a:pt x="15984" y="2824"/>
                    <a:pt x="15984" y="3953"/>
                    <a:pt x="15984" y="5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1104730" y="963405"/>
              <a:ext cx="122624" cy="152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080" fill="norm" stroke="1" extrusionOk="0">
                  <a:moveTo>
                    <a:pt x="4904" y="6042"/>
                  </a:moveTo>
                  <a:cubicBezTo>
                    <a:pt x="3824" y="9252"/>
                    <a:pt x="2744" y="12463"/>
                    <a:pt x="1844" y="15382"/>
                  </a:cubicBezTo>
                  <a:cubicBezTo>
                    <a:pt x="944" y="18301"/>
                    <a:pt x="224" y="20928"/>
                    <a:pt x="44" y="21074"/>
                  </a:cubicBezTo>
                  <a:cubicBezTo>
                    <a:pt x="-136" y="21220"/>
                    <a:pt x="224" y="18885"/>
                    <a:pt x="1304" y="15090"/>
                  </a:cubicBezTo>
                  <a:cubicBezTo>
                    <a:pt x="2384" y="11296"/>
                    <a:pt x="4184" y="6042"/>
                    <a:pt x="5984" y="3123"/>
                  </a:cubicBezTo>
                  <a:cubicBezTo>
                    <a:pt x="7784" y="204"/>
                    <a:pt x="9584" y="-380"/>
                    <a:pt x="12284" y="204"/>
                  </a:cubicBezTo>
                  <a:cubicBezTo>
                    <a:pt x="14984" y="788"/>
                    <a:pt x="18584" y="2539"/>
                    <a:pt x="20024" y="5750"/>
                  </a:cubicBezTo>
                  <a:cubicBezTo>
                    <a:pt x="21464" y="8961"/>
                    <a:pt x="20744" y="13631"/>
                    <a:pt x="20024" y="18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1279614" y="956414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1292314" y="867514"/>
              <a:ext cx="38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5840"/>
                    <a:pt x="2400" y="10080"/>
                    <a:pt x="6000" y="6480"/>
                  </a:cubicBezTo>
                  <a:cubicBezTo>
                    <a:pt x="9600" y="2880"/>
                    <a:pt x="156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1436248" y="702278"/>
              <a:ext cx="122767" cy="387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374" fill="norm" stroke="1" extrusionOk="0">
                  <a:moveTo>
                    <a:pt x="21234" y="1759"/>
                  </a:moveTo>
                  <a:cubicBezTo>
                    <a:pt x="20136" y="1175"/>
                    <a:pt x="19037" y="591"/>
                    <a:pt x="16658" y="241"/>
                  </a:cubicBezTo>
                  <a:cubicBezTo>
                    <a:pt x="14278" y="-109"/>
                    <a:pt x="10617" y="-226"/>
                    <a:pt x="7505" y="942"/>
                  </a:cubicBezTo>
                  <a:cubicBezTo>
                    <a:pt x="4393" y="2109"/>
                    <a:pt x="1831" y="4561"/>
                    <a:pt x="732" y="7597"/>
                  </a:cubicBezTo>
                  <a:cubicBezTo>
                    <a:pt x="-366" y="10632"/>
                    <a:pt x="0" y="14252"/>
                    <a:pt x="366" y="16645"/>
                  </a:cubicBezTo>
                  <a:cubicBezTo>
                    <a:pt x="732" y="19039"/>
                    <a:pt x="1098" y="20206"/>
                    <a:pt x="1465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1354132" y="924664"/>
              <a:ext cx="179483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600" fill="norm" stroke="1" extrusionOk="0">
                  <a:moveTo>
                    <a:pt x="942" y="21600"/>
                  </a:moveTo>
                  <a:cubicBezTo>
                    <a:pt x="197" y="18360"/>
                    <a:pt x="-548" y="15120"/>
                    <a:pt x="569" y="12420"/>
                  </a:cubicBezTo>
                  <a:cubicBezTo>
                    <a:pt x="1686" y="9720"/>
                    <a:pt x="4666" y="7560"/>
                    <a:pt x="8390" y="5580"/>
                  </a:cubicBezTo>
                  <a:cubicBezTo>
                    <a:pt x="12114" y="3600"/>
                    <a:pt x="16583" y="1800"/>
                    <a:pt x="210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1584414" y="793431"/>
              <a:ext cx="120651" cy="31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60"/>
                  </a:moveTo>
                  <a:cubicBezTo>
                    <a:pt x="20463" y="580"/>
                    <a:pt x="19326" y="0"/>
                    <a:pt x="17621" y="0"/>
                  </a:cubicBezTo>
                  <a:cubicBezTo>
                    <a:pt x="15916" y="0"/>
                    <a:pt x="13642" y="580"/>
                    <a:pt x="10989" y="2392"/>
                  </a:cubicBezTo>
                  <a:cubicBezTo>
                    <a:pt x="8337" y="4204"/>
                    <a:pt x="5305" y="7248"/>
                    <a:pt x="3411" y="10655"/>
                  </a:cubicBezTo>
                  <a:cubicBezTo>
                    <a:pt x="1516" y="14062"/>
                    <a:pt x="758" y="17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1673800" y="935744"/>
              <a:ext cx="126515" cy="159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0915" fill="norm" stroke="1" extrusionOk="0">
                  <a:moveTo>
                    <a:pt x="8417" y="212"/>
                  </a:moveTo>
                  <a:cubicBezTo>
                    <a:pt x="6647" y="489"/>
                    <a:pt x="4876" y="766"/>
                    <a:pt x="3106" y="3396"/>
                  </a:cubicBezTo>
                  <a:cubicBezTo>
                    <a:pt x="1335" y="6027"/>
                    <a:pt x="-435" y="11012"/>
                    <a:pt x="96" y="14612"/>
                  </a:cubicBezTo>
                  <a:cubicBezTo>
                    <a:pt x="627" y="18212"/>
                    <a:pt x="3460" y="20427"/>
                    <a:pt x="7001" y="20843"/>
                  </a:cubicBezTo>
                  <a:cubicBezTo>
                    <a:pt x="10542" y="21258"/>
                    <a:pt x="14791" y="19873"/>
                    <a:pt x="17447" y="16689"/>
                  </a:cubicBezTo>
                  <a:cubicBezTo>
                    <a:pt x="20103" y="13504"/>
                    <a:pt x="21165" y="8520"/>
                    <a:pt x="21165" y="5473"/>
                  </a:cubicBezTo>
                  <a:cubicBezTo>
                    <a:pt x="21165" y="2427"/>
                    <a:pt x="20103" y="1320"/>
                    <a:pt x="18686" y="627"/>
                  </a:cubicBezTo>
                  <a:cubicBezTo>
                    <a:pt x="17270" y="-65"/>
                    <a:pt x="15499" y="-342"/>
                    <a:pt x="13729" y="627"/>
                  </a:cubicBezTo>
                  <a:cubicBezTo>
                    <a:pt x="11958" y="1596"/>
                    <a:pt x="10188" y="3812"/>
                    <a:pt x="8417" y="6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1781264" y="1102464"/>
              <a:ext cx="57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1940014" y="943714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1959064" y="886564"/>
              <a:ext cx="11448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600" fill="norm" stroke="1" extrusionOk="0">
                  <a:moveTo>
                    <a:pt x="15316" y="0"/>
                  </a:moveTo>
                  <a:cubicBezTo>
                    <a:pt x="18458" y="2057"/>
                    <a:pt x="21600" y="4114"/>
                    <a:pt x="21207" y="7136"/>
                  </a:cubicBezTo>
                  <a:cubicBezTo>
                    <a:pt x="20815" y="10157"/>
                    <a:pt x="16887" y="14143"/>
                    <a:pt x="12764" y="16714"/>
                  </a:cubicBezTo>
                  <a:cubicBezTo>
                    <a:pt x="8640" y="19286"/>
                    <a:pt x="4320" y="204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2181314" y="981814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2244814" y="1096114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2257514" y="1191364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2600414" y="988164"/>
              <a:ext cx="254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6120"/>
                    <a:pt x="10800" y="12240"/>
                    <a:pt x="14400" y="15840"/>
                  </a:cubicBezTo>
                  <a:cubicBezTo>
                    <a:pt x="18000" y="19440"/>
                    <a:pt x="19800" y="20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2581364" y="937364"/>
              <a:ext cx="168148" cy="319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25" fill="norm" stroke="1" extrusionOk="0">
                  <a:moveTo>
                    <a:pt x="0" y="6395"/>
                  </a:moveTo>
                  <a:cubicBezTo>
                    <a:pt x="0" y="4832"/>
                    <a:pt x="0" y="3268"/>
                    <a:pt x="2267" y="2061"/>
                  </a:cubicBezTo>
                  <a:cubicBezTo>
                    <a:pt x="4533" y="853"/>
                    <a:pt x="9067" y="0"/>
                    <a:pt x="12667" y="0"/>
                  </a:cubicBezTo>
                  <a:cubicBezTo>
                    <a:pt x="16267" y="0"/>
                    <a:pt x="18933" y="853"/>
                    <a:pt x="19733" y="2487"/>
                  </a:cubicBezTo>
                  <a:cubicBezTo>
                    <a:pt x="20533" y="4121"/>
                    <a:pt x="19467" y="6537"/>
                    <a:pt x="18133" y="8171"/>
                  </a:cubicBezTo>
                  <a:cubicBezTo>
                    <a:pt x="16800" y="9805"/>
                    <a:pt x="15200" y="10658"/>
                    <a:pt x="13467" y="11368"/>
                  </a:cubicBezTo>
                  <a:cubicBezTo>
                    <a:pt x="11733" y="12079"/>
                    <a:pt x="9867" y="12647"/>
                    <a:pt x="9600" y="12932"/>
                  </a:cubicBezTo>
                  <a:cubicBezTo>
                    <a:pt x="9333" y="13216"/>
                    <a:pt x="10667" y="13216"/>
                    <a:pt x="12933" y="13642"/>
                  </a:cubicBezTo>
                  <a:cubicBezTo>
                    <a:pt x="15200" y="14068"/>
                    <a:pt x="18400" y="14921"/>
                    <a:pt x="20000" y="15774"/>
                  </a:cubicBezTo>
                  <a:cubicBezTo>
                    <a:pt x="21600" y="16626"/>
                    <a:pt x="21600" y="17479"/>
                    <a:pt x="19867" y="18474"/>
                  </a:cubicBezTo>
                  <a:cubicBezTo>
                    <a:pt x="18133" y="19468"/>
                    <a:pt x="14667" y="20605"/>
                    <a:pt x="12267" y="21103"/>
                  </a:cubicBezTo>
                  <a:cubicBezTo>
                    <a:pt x="9867" y="21600"/>
                    <a:pt x="8533" y="21458"/>
                    <a:pt x="7733" y="21103"/>
                  </a:cubicBezTo>
                  <a:cubicBezTo>
                    <a:pt x="6933" y="20747"/>
                    <a:pt x="6667" y="20179"/>
                    <a:pt x="6400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2786924" y="1085368"/>
              <a:ext cx="124641" cy="140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0805" fill="norm" stroke="1" extrusionOk="0">
                  <a:moveTo>
                    <a:pt x="6079" y="10041"/>
                  </a:moveTo>
                  <a:cubicBezTo>
                    <a:pt x="7879" y="9415"/>
                    <a:pt x="9679" y="8789"/>
                    <a:pt x="11119" y="7850"/>
                  </a:cubicBezTo>
                  <a:cubicBezTo>
                    <a:pt x="12559" y="6911"/>
                    <a:pt x="13639" y="5659"/>
                    <a:pt x="14179" y="4250"/>
                  </a:cubicBezTo>
                  <a:cubicBezTo>
                    <a:pt x="14719" y="2841"/>
                    <a:pt x="14719" y="1276"/>
                    <a:pt x="13639" y="494"/>
                  </a:cubicBezTo>
                  <a:cubicBezTo>
                    <a:pt x="12559" y="-289"/>
                    <a:pt x="10399" y="-289"/>
                    <a:pt x="7879" y="1589"/>
                  </a:cubicBezTo>
                  <a:cubicBezTo>
                    <a:pt x="5359" y="3468"/>
                    <a:pt x="2479" y="7224"/>
                    <a:pt x="1039" y="10511"/>
                  </a:cubicBezTo>
                  <a:cubicBezTo>
                    <a:pt x="-401" y="13798"/>
                    <a:pt x="-401" y="16615"/>
                    <a:pt x="1399" y="18494"/>
                  </a:cubicBezTo>
                  <a:cubicBezTo>
                    <a:pt x="3199" y="20372"/>
                    <a:pt x="6799" y="21311"/>
                    <a:pt x="10399" y="20528"/>
                  </a:cubicBezTo>
                  <a:cubicBezTo>
                    <a:pt x="13999" y="19746"/>
                    <a:pt x="17599" y="17241"/>
                    <a:pt x="21199" y="14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2969509" y="899264"/>
              <a:ext cx="81756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3115" y="0"/>
                  </a:moveTo>
                  <a:cubicBezTo>
                    <a:pt x="2007" y="4347"/>
                    <a:pt x="900" y="8694"/>
                    <a:pt x="346" y="12158"/>
                  </a:cubicBezTo>
                  <a:cubicBezTo>
                    <a:pt x="-208" y="15623"/>
                    <a:pt x="-208" y="18204"/>
                    <a:pt x="1177" y="19698"/>
                  </a:cubicBezTo>
                  <a:cubicBezTo>
                    <a:pt x="2561" y="21192"/>
                    <a:pt x="5330" y="21600"/>
                    <a:pt x="7823" y="21600"/>
                  </a:cubicBezTo>
                  <a:cubicBezTo>
                    <a:pt x="10315" y="21600"/>
                    <a:pt x="12530" y="21192"/>
                    <a:pt x="14746" y="20581"/>
                  </a:cubicBezTo>
                  <a:cubicBezTo>
                    <a:pt x="16961" y="19970"/>
                    <a:pt x="19177" y="19155"/>
                    <a:pt x="21392" y="18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2932505" y="1089764"/>
              <a:ext cx="16321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4738" y="21600"/>
                  </a:moveTo>
                  <a:cubicBezTo>
                    <a:pt x="2522" y="16457"/>
                    <a:pt x="307" y="11314"/>
                    <a:pt x="30" y="8229"/>
                  </a:cubicBezTo>
                  <a:cubicBezTo>
                    <a:pt x="-247" y="5143"/>
                    <a:pt x="1415" y="4114"/>
                    <a:pt x="5291" y="3086"/>
                  </a:cubicBezTo>
                  <a:cubicBezTo>
                    <a:pt x="9168" y="2057"/>
                    <a:pt x="15261" y="1029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3068062" y="1093120"/>
              <a:ext cx="192753" cy="95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110" fill="norm" stroke="1" extrusionOk="0">
                  <a:moveTo>
                    <a:pt x="10815" y="664"/>
                  </a:moveTo>
                  <a:cubicBezTo>
                    <a:pt x="8232" y="195"/>
                    <a:pt x="5650" y="-275"/>
                    <a:pt x="3889" y="195"/>
                  </a:cubicBezTo>
                  <a:cubicBezTo>
                    <a:pt x="2128" y="664"/>
                    <a:pt x="1189" y="2073"/>
                    <a:pt x="602" y="5125"/>
                  </a:cubicBezTo>
                  <a:cubicBezTo>
                    <a:pt x="15" y="8177"/>
                    <a:pt x="-220" y="12873"/>
                    <a:pt x="250" y="16160"/>
                  </a:cubicBezTo>
                  <a:cubicBezTo>
                    <a:pt x="719" y="19447"/>
                    <a:pt x="1893" y="21325"/>
                    <a:pt x="3537" y="21090"/>
                  </a:cubicBezTo>
                  <a:cubicBezTo>
                    <a:pt x="5180" y="20855"/>
                    <a:pt x="7293" y="18508"/>
                    <a:pt x="8584" y="15925"/>
                  </a:cubicBezTo>
                  <a:cubicBezTo>
                    <a:pt x="9876" y="13342"/>
                    <a:pt x="10345" y="10525"/>
                    <a:pt x="10815" y="10290"/>
                  </a:cubicBezTo>
                  <a:cubicBezTo>
                    <a:pt x="11284" y="10055"/>
                    <a:pt x="11754" y="12403"/>
                    <a:pt x="13515" y="13577"/>
                  </a:cubicBezTo>
                  <a:cubicBezTo>
                    <a:pt x="15276" y="14751"/>
                    <a:pt x="18328" y="14751"/>
                    <a:pt x="21380" y="14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3316188" y="938312"/>
              <a:ext cx="84327" cy="252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311" fill="norm" stroke="1" extrusionOk="0">
                  <a:moveTo>
                    <a:pt x="19409" y="1527"/>
                  </a:moveTo>
                  <a:cubicBezTo>
                    <a:pt x="17828" y="813"/>
                    <a:pt x="16248" y="99"/>
                    <a:pt x="14404" y="9"/>
                  </a:cubicBezTo>
                  <a:cubicBezTo>
                    <a:pt x="12560" y="-80"/>
                    <a:pt x="10452" y="456"/>
                    <a:pt x="7818" y="2508"/>
                  </a:cubicBezTo>
                  <a:cubicBezTo>
                    <a:pt x="5184" y="4561"/>
                    <a:pt x="2023" y="8132"/>
                    <a:pt x="706" y="11077"/>
                  </a:cubicBezTo>
                  <a:cubicBezTo>
                    <a:pt x="-611" y="14022"/>
                    <a:pt x="-84" y="16343"/>
                    <a:pt x="2287" y="18039"/>
                  </a:cubicBezTo>
                  <a:cubicBezTo>
                    <a:pt x="4657" y="19735"/>
                    <a:pt x="8872" y="20806"/>
                    <a:pt x="12296" y="21163"/>
                  </a:cubicBezTo>
                  <a:cubicBezTo>
                    <a:pt x="15721" y="21520"/>
                    <a:pt x="18355" y="21163"/>
                    <a:pt x="20989" y="20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08" name="Drawing"/>
          <p:cNvGrpSpPr/>
          <p:nvPr/>
        </p:nvGrpSpPr>
        <p:grpSpPr>
          <a:xfrm>
            <a:off x="551687" y="1817048"/>
            <a:ext cx="12383263" cy="7775907"/>
            <a:chOff x="0" y="0"/>
            <a:chExt cx="12383262" cy="7775905"/>
          </a:xfrm>
        </p:grpSpPr>
        <p:sp>
          <p:nvSpPr>
            <p:cNvPr id="2221" name="Line"/>
            <p:cNvSpPr/>
            <p:nvPr/>
          </p:nvSpPr>
          <p:spPr>
            <a:xfrm>
              <a:off x="168700" y="4866"/>
              <a:ext cx="244813" cy="394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14" fill="norm" stroke="1" extrusionOk="0">
                  <a:moveTo>
                    <a:pt x="12490" y="2455"/>
                  </a:moveTo>
                  <a:cubicBezTo>
                    <a:pt x="11567" y="1993"/>
                    <a:pt x="10644" y="1531"/>
                    <a:pt x="9721" y="1358"/>
                  </a:cubicBezTo>
                  <a:cubicBezTo>
                    <a:pt x="8798" y="1185"/>
                    <a:pt x="7875" y="1300"/>
                    <a:pt x="6214" y="2513"/>
                  </a:cubicBezTo>
                  <a:cubicBezTo>
                    <a:pt x="4552" y="3726"/>
                    <a:pt x="2152" y="6036"/>
                    <a:pt x="952" y="8981"/>
                  </a:cubicBezTo>
                  <a:cubicBezTo>
                    <a:pt x="-248" y="11927"/>
                    <a:pt x="-248" y="15508"/>
                    <a:pt x="583" y="17702"/>
                  </a:cubicBezTo>
                  <a:cubicBezTo>
                    <a:pt x="1414" y="19897"/>
                    <a:pt x="3075" y="20705"/>
                    <a:pt x="5383" y="20705"/>
                  </a:cubicBezTo>
                  <a:cubicBezTo>
                    <a:pt x="7690" y="20705"/>
                    <a:pt x="10644" y="19897"/>
                    <a:pt x="13137" y="18107"/>
                  </a:cubicBezTo>
                  <a:cubicBezTo>
                    <a:pt x="15629" y="16316"/>
                    <a:pt x="17660" y="13544"/>
                    <a:pt x="18860" y="10830"/>
                  </a:cubicBezTo>
                  <a:cubicBezTo>
                    <a:pt x="20060" y="8115"/>
                    <a:pt x="20429" y="5458"/>
                    <a:pt x="20521" y="3726"/>
                  </a:cubicBezTo>
                  <a:cubicBezTo>
                    <a:pt x="20614" y="1993"/>
                    <a:pt x="20429" y="1185"/>
                    <a:pt x="19875" y="665"/>
                  </a:cubicBezTo>
                  <a:cubicBezTo>
                    <a:pt x="19321" y="145"/>
                    <a:pt x="18398" y="-86"/>
                    <a:pt x="16829" y="30"/>
                  </a:cubicBezTo>
                  <a:cubicBezTo>
                    <a:pt x="15260" y="145"/>
                    <a:pt x="13044" y="607"/>
                    <a:pt x="11475" y="2051"/>
                  </a:cubicBezTo>
                  <a:cubicBezTo>
                    <a:pt x="9906" y="3495"/>
                    <a:pt x="8983" y="5920"/>
                    <a:pt x="9167" y="8577"/>
                  </a:cubicBezTo>
                  <a:cubicBezTo>
                    <a:pt x="9352" y="11234"/>
                    <a:pt x="10644" y="14121"/>
                    <a:pt x="12860" y="16316"/>
                  </a:cubicBezTo>
                  <a:cubicBezTo>
                    <a:pt x="15075" y="18511"/>
                    <a:pt x="18214" y="20012"/>
                    <a:pt x="21352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483362" y="254230"/>
              <a:ext cx="117347" cy="22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485" fill="norm" stroke="1" extrusionOk="0">
                  <a:moveTo>
                    <a:pt x="0" y="2971"/>
                  </a:moveTo>
                  <a:cubicBezTo>
                    <a:pt x="758" y="1942"/>
                    <a:pt x="1516" y="914"/>
                    <a:pt x="2842" y="399"/>
                  </a:cubicBezTo>
                  <a:cubicBezTo>
                    <a:pt x="4168" y="-115"/>
                    <a:pt x="6063" y="-115"/>
                    <a:pt x="7579" y="296"/>
                  </a:cubicBezTo>
                  <a:cubicBezTo>
                    <a:pt x="9095" y="708"/>
                    <a:pt x="10232" y="1531"/>
                    <a:pt x="10232" y="2868"/>
                  </a:cubicBezTo>
                  <a:cubicBezTo>
                    <a:pt x="10232" y="4205"/>
                    <a:pt x="9095" y="6056"/>
                    <a:pt x="7579" y="7291"/>
                  </a:cubicBezTo>
                  <a:cubicBezTo>
                    <a:pt x="6063" y="8525"/>
                    <a:pt x="4168" y="9142"/>
                    <a:pt x="4168" y="9348"/>
                  </a:cubicBezTo>
                  <a:cubicBezTo>
                    <a:pt x="4168" y="9554"/>
                    <a:pt x="6063" y="9348"/>
                    <a:pt x="9284" y="10171"/>
                  </a:cubicBezTo>
                  <a:cubicBezTo>
                    <a:pt x="12505" y="10994"/>
                    <a:pt x="17053" y="12845"/>
                    <a:pt x="19326" y="14491"/>
                  </a:cubicBezTo>
                  <a:cubicBezTo>
                    <a:pt x="21600" y="16136"/>
                    <a:pt x="21600" y="17576"/>
                    <a:pt x="19137" y="18708"/>
                  </a:cubicBezTo>
                  <a:cubicBezTo>
                    <a:pt x="16674" y="19839"/>
                    <a:pt x="11747" y="20662"/>
                    <a:pt x="6821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692912" y="49851"/>
              <a:ext cx="58348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8938" y="0"/>
                  </a:moveTo>
                  <a:cubicBezTo>
                    <a:pt x="12662" y="565"/>
                    <a:pt x="16386" y="1129"/>
                    <a:pt x="18621" y="3106"/>
                  </a:cubicBezTo>
                  <a:cubicBezTo>
                    <a:pt x="20855" y="5082"/>
                    <a:pt x="21600" y="8471"/>
                    <a:pt x="18248" y="11788"/>
                  </a:cubicBezTo>
                  <a:cubicBezTo>
                    <a:pt x="14897" y="15106"/>
                    <a:pt x="7448" y="183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-1" y="58444"/>
              <a:ext cx="178564" cy="385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4" h="21358" fill="norm" stroke="1" extrusionOk="0">
                  <a:moveTo>
                    <a:pt x="20474" y="228"/>
                  </a:moveTo>
                  <a:cubicBezTo>
                    <a:pt x="18047" y="-7"/>
                    <a:pt x="15620" y="-242"/>
                    <a:pt x="12344" y="521"/>
                  </a:cubicBezTo>
                  <a:cubicBezTo>
                    <a:pt x="9067" y="1284"/>
                    <a:pt x="4941" y="3045"/>
                    <a:pt x="2393" y="5510"/>
                  </a:cubicBezTo>
                  <a:cubicBezTo>
                    <a:pt x="-155" y="7975"/>
                    <a:pt x="-1126" y="11145"/>
                    <a:pt x="1786" y="13904"/>
                  </a:cubicBezTo>
                  <a:cubicBezTo>
                    <a:pt x="4699" y="16662"/>
                    <a:pt x="11494" y="19010"/>
                    <a:pt x="18290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2121662" y="-1"/>
              <a:ext cx="103539" cy="567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9" h="21462" fill="norm" stroke="1" extrusionOk="0">
                  <a:moveTo>
                    <a:pt x="0" y="9324"/>
                  </a:moveTo>
                  <a:cubicBezTo>
                    <a:pt x="831" y="12124"/>
                    <a:pt x="1662" y="14924"/>
                    <a:pt x="2492" y="16684"/>
                  </a:cubicBezTo>
                  <a:cubicBezTo>
                    <a:pt x="3323" y="18444"/>
                    <a:pt x="4154" y="19164"/>
                    <a:pt x="4985" y="19884"/>
                  </a:cubicBezTo>
                  <a:cubicBezTo>
                    <a:pt x="5815" y="20604"/>
                    <a:pt x="6646" y="21324"/>
                    <a:pt x="7269" y="21444"/>
                  </a:cubicBezTo>
                  <a:cubicBezTo>
                    <a:pt x="7892" y="21564"/>
                    <a:pt x="8308" y="21084"/>
                    <a:pt x="7892" y="19524"/>
                  </a:cubicBezTo>
                  <a:cubicBezTo>
                    <a:pt x="7477" y="17964"/>
                    <a:pt x="6231" y="15324"/>
                    <a:pt x="5608" y="12444"/>
                  </a:cubicBezTo>
                  <a:cubicBezTo>
                    <a:pt x="4985" y="9564"/>
                    <a:pt x="4985" y="6444"/>
                    <a:pt x="5400" y="4444"/>
                  </a:cubicBezTo>
                  <a:cubicBezTo>
                    <a:pt x="5815" y="2444"/>
                    <a:pt x="6646" y="1564"/>
                    <a:pt x="7892" y="964"/>
                  </a:cubicBezTo>
                  <a:cubicBezTo>
                    <a:pt x="9138" y="364"/>
                    <a:pt x="10800" y="44"/>
                    <a:pt x="12462" y="4"/>
                  </a:cubicBezTo>
                  <a:cubicBezTo>
                    <a:pt x="14123" y="-36"/>
                    <a:pt x="15785" y="204"/>
                    <a:pt x="17654" y="1164"/>
                  </a:cubicBezTo>
                  <a:cubicBezTo>
                    <a:pt x="19523" y="2124"/>
                    <a:pt x="21600" y="3804"/>
                    <a:pt x="19315" y="5804"/>
                  </a:cubicBezTo>
                  <a:cubicBezTo>
                    <a:pt x="17031" y="7804"/>
                    <a:pt x="10385" y="10124"/>
                    <a:pt x="3738" y="12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2242312" y="270750"/>
              <a:ext cx="114301" cy="255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5" fill="norm" stroke="1" extrusionOk="0">
                  <a:moveTo>
                    <a:pt x="0" y="2746"/>
                  </a:moveTo>
                  <a:cubicBezTo>
                    <a:pt x="0" y="1868"/>
                    <a:pt x="0" y="990"/>
                    <a:pt x="1000" y="463"/>
                  </a:cubicBezTo>
                  <a:cubicBezTo>
                    <a:pt x="2000" y="-63"/>
                    <a:pt x="4000" y="-239"/>
                    <a:pt x="6400" y="463"/>
                  </a:cubicBezTo>
                  <a:cubicBezTo>
                    <a:pt x="8800" y="1166"/>
                    <a:pt x="11600" y="2746"/>
                    <a:pt x="13600" y="6083"/>
                  </a:cubicBezTo>
                  <a:cubicBezTo>
                    <a:pt x="15600" y="9420"/>
                    <a:pt x="16800" y="14512"/>
                    <a:pt x="16800" y="17410"/>
                  </a:cubicBezTo>
                  <a:cubicBezTo>
                    <a:pt x="16800" y="20307"/>
                    <a:pt x="15600" y="21010"/>
                    <a:pt x="14000" y="21185"/>
                  </a:cubicBezTo>
                  <a:cubicBezTo>
                    <a:pt x="12400" y="21361"/>
                    <a:pt x="10400" y="21010"/>
                    <a:pt x="9000" y="19078"/>
                  </a:cubicBezTo>
                  <a:cubicBezTo>
                    <a:pt x="7600" y="17146"/>
                    <a:pt x="6800" y="13634"/>
                    <a:pt x="9000" y="10210"/>
                  </a:cubicBezTo>
                  <a:cubicBezTo>
                    <a:pt x="11200" y="6785"/>
                    <a:pt x="16400" y="3449"/>
                    <a:pt x="21600" y="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2475546" y="90416"/>
              <a:ext cx="160467" cy="416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65" fill="norm" stroke="1" extrusionOk="0">
                  <a:moveTo>
                    <a:pt x="21266" y="199"/>
                  </a:moveTo>
                  <a:cubicBezTo>
                    <a:pt x="18180" y="-18"/>
                    <a:pt x="15095" y="-235"/>
                    <a:pt x="11869" y="579"/>
                  </a:cubicBezTo>
                  <a:cubicBezTo>
                    <a:pt x="8643" y="1393"/>
                    <a:pt x="5276" y="3238"/>
                    <a:pt x="3032" y="5898"/>
                  </a:cubicBezTo>
                  <a:cubicBezTo>
                    <a:pt x="788" y="8557"/>
                    <a:pt x="-334" y="12030"/>
                    <a:pt x="87" y="14744"/>
                  </a:cubicBezTo>
                  <a:cubicBezTo>
                    <a:pt x="508" y="17457"/>
                    <a:pt x="2471" y="19411"/>
                    <a:pt x="5276" y="20388"/>
                  </a:cubicBezTo>
                  <a:cubicBezTo>
                    <a:pt x="8082" y="21365"/>
                    <a:pt x="11728" y="21365"/>
                    <a:pt x="15375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2720577" y="172882"/>
              <a:ext cx="155789" cy="322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1236" fill="norm" stroke="1" extrusionOk="0">
                  <a:moveTo>
                    <a:pt x="13371" y="1097"/>
                  </a:moveTo>
                  <a:cubicBezTo>
                    <a:pt x="11950" y="1097"/>
                    <a:pt x="10529" y="1097"/>
                    <a:pt x="9392" y="1376"/>
                  </a:cubicBezTo>
                  <a:cubicBezTo>
                    <a:pt x="8256" y="1655"/>
                    <a:pt x="7403" y="2212"/>
                    <a:pt x="5982" y="4442"/>
                  </a:cubicBezTo>
                  <a:cubicBezTo>
                    <a:pt x="4561" y="6671"/>
                    <a:pt x="2571" y="10573"/>
                    <a:pt x="1719" y="13360"/>
                  </a:cubicBezTo>
                  <a:cubicBezTo>
                    <a:pt x="866" y="16148"/>
                    <a:pt x="1150" y="17820"/>
                    <a:pt x="1719" y="18935"/>
                  </a:cubicBezTo>
                  <a:cubicBezTo>
                    <a:pt x="2287" y="20049"/>
                    <a:pt x="3140" y="20607"/>
                    <a:pt x="4561" y="20955"/>
                  </a:cubicBezTo>
                  <a:cubicBezTo>
                    <a:pt x="5982" y="21304"/>
                    <a:pt x="7971" y="21443"/>
                    <a:pt x="10387" y="20677"/>
                  </a:cubicBezTo>
                  <a:cubicBezTo>
                    <a:pt x="12803" y="19910"/>
                    <a:pt x="15645" y="18238"/>
                    <a:pt x="17634" y="15590"/>
                  </a:cubicBezTo>
                  <a:cubicBezTo>
                    <a:pt x="19624" y="12942"/>
                    <a:pt x="20761" y="9319"/>
                    <a:pt x="20903" y="6671"/>
                  </a:cubicBezTo>
                  <a:cubicBezTo>
                    <a:pt x="21045" y="4024"/>
                    <a:pt x="20192" y="2351"/>
                    <a:pt x="17634" y="1306"/>
                  </a:cubicBezTo>
                  <a:cubicBezTo>
                    <a:pt x="15077" y="261"/>
                    <a:pt x="10813" y="-157"/>
                    <a:pt x="7403" y="52"/>
                  </a:cubicBezTo>
                  <a:cubicBezTo>
                    <a:pt x="3992" y="261"/>
                    <a:pt x="1434" y="1097"/>
                    <a:pt x="440" y="2351"/>
                  </a:cubicBezTo>
                  <a:cubicBezTo>
                    <a:pt x="-555" y="3606"/>
                    <a:pt x="13" y="5278"/>
                    <a:pt x="3424" y="6532"/>
                  </a:cubicBezTo>
                  <a:cubicBezTo>
                    <a:pt x="6834" y="7786"/>
                    <a:pt x="13087" y="8622"/>
                    <a:pt x="19340" y="9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3105560" y="180932"/>
              <a:ext cx="197203" cy="309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19" fill="norm" stroke="1" extrusionOk="0">
                  <a:moveTo>
                    <a:pt x="21183" y="3660"/>
                  </a:moveTo>
                  <a:cubicBezTo>
                    <a:pt x="21183" y="2930"/>
                    <a:pt x="21183" y="2200"/>
                    <a:pt x="20842" y="1543"/>
                  </a:cubicBezTo>
                  <a:cubicBezTo>
                    <a:pt x="20501" y="887"/>
                    <a:pt x="19819" y="303"/>
                    <a:pt x="18909" y="84"/>
                  </a:cubicBezTo>
                  <a:cubicBezTo>
                    <a:pt x="18000" y="-135"/>
                    <a:pt x="16863" y="11"/>
                    <a:pt x="14476" y="1324"/>
                  </a:cubicBezTo>
                  <a:cubicBezTo>
                    <a:pt x="12088" y="2638"/>
                    <a:pt x="8450" y="5119"/>
                    <a:pt x="5722" y="8184"/>
                  </a:cubicBezTo>
                  <a:cubicBezTo>
                    <a:pt x="2994" y="11249"/>
                    <a:pt x="1175" y="14897"/>
                    <a:pt x="379" y="17233"/>
                  </a:cubicBezTo>
                  <a:cubicBezTo>
                    <a:pt x="-417" y="19568"/>
                    <a:pt x="-190" y="20589"/>
                    <a:pt x="3335" y="21027"/>
                  </a:cubicBezTo>
                  <a:cubicBezTo>
                    <a:pt x="6859" y="21465"/>
                    <a:pt x="13680" y="21319"/>
                    <a:pt x="20501" y="21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3148245" y="367351"/>
              <a:ext cx="148168" cy="28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4" fill="norm" stroke="1" extrusionOk="0">
                  <a:moveTo>
                    <a:pt x="3086" y="18514"/>
                  </a:moveTo>
                  <a:cubicBezTo>
                    <a:pt x="1543" y="20057"/>
                    <a:pt x="0" y="21600"/>
                    <a:pt x="0" y="20829"/>
                  </a:cubicBezTo>
                  <a:cubicBezTo>
                    <a:pt x="0" y="20057"/>
                    <a:pt x="1543" y="16971"/>
                    <a:pt x="5400" y="13114"/>
                  </a:cubicBezTo>
                  <a:cubicBezTo>
                    <a:pt x="9257" y="9257"/>
                    <a:pt x="15429" y="46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3650922" y="124296"/>
              <a:ext cx="128091" cy="397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233" fill="norm" stroke="1" extrusionOk="0">
                  <a:moveTo>
                    <a:pt x="21083" y="1451"/>
                  </a:moveTo>
                  <a:cubicBezTo>
                    <a:pt x="20038" y="886"/>
                    <a:pt x="18993" y="320"/>
                    <a:pt x="17599" y="94"/>
                  </a:cubicBezTo>
                  <a:cubicBezTo>
                    <a:pt x="16206" y="-132"/>
                    <a:pt x="14464" y="-19"/>
                    <a:pt x="11851" y="1225"/>
                  </a:cubicBezTo>
                  <a:cubicBezTo>
                    <a:pt x="9238" y="2469"/>
                    <a:pt x="5754" y="4844"/>
                    <a:pt x="3315" y="7841"/>
                  </a:cubicBezTo>
                  <a:cubicBezTo>
                    <a:pt x="877" y="10838"/>
                    <a:pt x="-517" y="14456"/>
                    <a:pt x="180" y="16888"/>
                  </a:cubicBezTo>
                  <a:cubicBezTo>
                    <a:pt x="877" y="19319"/>
                    <a:pt x="3664" y="20563"/>
                    <a:pt x="7322" y="21016"/>
                  </a:cubicBezTo>
                  <a:cubicBezTo>
                    <a:pt x="10980" y="21468"/>
                    <a:pt x="15509" y="21129"/>
                    <a:pt x="20038" y="20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3753459" y="284114"/>
              <a:ext cx="197004" cy="181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0171" fill="norm" stroke="1" extrusionOk="0">
                  <a:moveTo>
                    <a:pt x="18434" y="5007"/>
                  </a:moveTo>
                  <a:cubicBezTo>
                    <a:pt x="18661" y="3833"/>
                    <a:pt x="18888" y="2659"/>
                    <a:pt x="17751" y="1485"/>
                  </a:cubicBezTo>
                  <a:cubicBezTo>
                    <a:pt x="16615" y="311"/>
                    <a:pt x="14114" y="-863"/>
                    <a:pt x="10817" y="898"/>
                  </a:cubicBezTo>
                  <a:cubicBezTo>
                    <a:pt x="7520" y="2659"/>
                    <a:pt x="3427" y="7354"/>
                    <a:pt x="1495" y="10994"/>
                  </a:cubicBezTo>
                  <a:cubicBezTo>
                    <a:pt x="-438" y="14633"/>
                    <a:pt x="-211" y="17215"/>
                    <a:pt x="585" y="18741"/>
                  </a:cubicBezTo>
                  <a:cubicBezTo>
                    <a:pt x="1381" y="20267"/>
                    <a:pt x="2745" y="20737"/>
                    <a:pt x="5360" y="19328"/>
                  </a:cubicBezTo>
                  <a:cubicBezTo>
                    <a:pt x="7975" y="17920"/>
                    <a:pt x="11840" y="14633"/>
                    <a:pt x="14114" y="12050"/>
                  </a:cubicBezTo>
                  <a:cubicBezTo>
                    <a:pt x="16387" y="9467"/>
                    <a:pt x="17069" y="7589"/>
                    <a:pt x="17410" y="7354"/>
                  </a:cubicBezTo>
                  <a:cubicBezTo>
                    <a:pt x="17751" y="7120"/>
                    <a:pt x="17751" y="8528"/>
                    <a:pt x="17751" y="9820"/>
                  </a:cubicBezTo>
                  <a:cubicBezTo>
                    <a:pt x="17751" y="11111"/>
                    <a:pt x="17751" y="12285"/>
                    <a:pt x="18320" y="13459"/>
                  </a:cubicBezTo>
                  <a:cubicBezTo>
                    <a:pt x="18888" y="14633"/>
                    <a:pt x="20025" y="15807"/>
                    <a:pt x="21162" y="16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4001262" y="481651"/>
              <a:ext cx="444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4271401" y="145101"/>
              <a:ext cx="129316" cy="308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543" fill="norm" stroke="1" extrusionOk="0">
                  <a:moveTo>
                    <a:pt x="8840" y="0"/>
                  </a:moveTo>
                  <a:cubicBezTo>
                    <a:pt x="7795" y="1332"/>
                    <a:pt x="6750" y="2663"/>
                    <a:pt x="5356" y="5696"/>
                  </a:cubicBezTo>
                  <a:cubicBezTo>
                    <a:pt x="3963" y="8729"/>
                    <a:pt x="2221" y="13463"/>
                    <a:pt x="1176" y="16348"/>
                  </a:cubicBezTo>
                  <a:cubicBezTo>
                    <a:pt x="130" y="19233"/>
                    <a:pt x="-218" y="20268"/>
                    <a:pt x="130" y="20342"/>
                  </a:cubicBezTo>
                  <a:cubicBezTo>
                    <a:pt x="479" y="20416"/>
                    <a:pt x="1524" y="19529"/>
                    <a:pt x="3440" y="18123"/>
                  </a:cubicBezTo>
                  <a:cubicBezTo>
                    <a:pt x="5356" y="16718"/>
                    <a:pt x="8143" y="14795"/>
                    <a:pt x="10234" y="13537"/>
                  </a:cubicBezTo>
                  <a:cubicBezTo>
                    <a:pt x="12324" y="12279"/>
                    <a:pt x="13717" y="11688"/>
                    <a:pt x="15285" y="11466"/>
                  </a:cubicBezTo>
                  <a:cubicBezTo>
                    <a:pt x="16853" y="11244"/>
                    <a:pt x="18595" y="11392"/>
                    <a:pt x="19640" y="11910"/>
                  </a:cubicBezTo>
                  <a:cubicBezTo>
                    <a:pt x="20685" y="12427"/>
                    <a:pt x="21034" y="13315"/>
                    <a:pt x="21208" y="14277"/>
                  </a:cubicBezTo>
                  <a:cubicBezTo>
                    <a:pt x="21382" y="15238"/>
                    <a:pt x="21382" y="16274"/>
                    <a:pt x="19814" y="17384"/>
                  </a:cubicBezTo>
                  <a:cubicBezTo>
                    <a:pt x="18247" y="18493"/>
                    <a:pt x="15111" y="19677"/>
                    <a:pt x="12672" y="20416"/>
                  </a:cubicBezTo>
                  <a:cubicBezTo>
                    <a:pt x="10234" y="21156"/>
                    <a:pt x="8492" y="21452"/>
                    <a:pt x="6750" y="21526"/>
                  </a:cubicBezTo>
                  <a:cubicBezTo>
                    <a:pt x="5008" y="21600"/>
                    <a:pt x="3266" y="21452"/>
                    <a:pt x="2221" y="20712"/>
                  </a:cubicBezTo>
                  <a:cubicBezTo>
                    <a:pt x="1176" y="19973"/>
                    <a:pt x="827" y="18641"/>
                    <a:pt x="479" y="17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4464812" y="113351"/>
              <a:ext cx="10233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600" fill="norm" stroke="1" extrusionOk="0">
                  <a:moveTo>
                    <a:pt x="3888" y="0"/>
                  </a:moveTo>
                  <a:cubicBezTo>
                    <a:pt x="7776" y="655"/>
                    <a:pt x="11664" y="1309"/>
                    <a:pt x="15120" y="2749"/>
                  </a:cubicBezTo>
                  <a:cubicBezTo>
                    <a:pt x="18576" y="4189"/>
                    <a:pt x="21600" y="6415"/>
                    <a:pt x="20736" y="9295"/>
                  </a:cubicBezTo>
                  <a:cubicBezTo>
                    <a:pt x="19872" y="12175"/>
                    <a:pt x="15120" y="15709"/>
                    <a:pt x="11016" y="17869"/>
                  </a:cubicBezTo>
                  <a:cubicBezTo>
                    <a:pt x="6912" y="20029"/>
                    <a:pt x="3456" y="208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4629912" y="30801"/>
              <a:ext cx="131670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600" fill="norm" stroke="1" extrusionOk="0">
                  <a:moveTo>
                    <a:pt x="3927" y="0"/>
                  </a:moveTo>
                  <a:cubicBezTo>
                    <a:pt x="9164" y="2044"/>
                    <a:pt x="14400" y="4089"/>
                    <a:pt x="17509" y="6444"/>
                  </a:cubicBezTo>
                  <a:cubicBezTo>
                    <a:pt x="20618" y="8800"/>
                    <a:pt x="21600" y="11467"/>
                    <a:pt x="18327" y="14044"/>
                  </a:cubicBezTo>
                  <a:cubicBezTo>
                    <a:pt x="15055" y="16622"/>
                    <a:pt x="7527" y="191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5049012" y="253051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5049012" y="405451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5467601" y="224880"/>
              <a:ext cx="146562" cy="242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13" fill="norm" stroke="1" extrusionOk="0">
                  <a:moveTo>
                    <a:pt x="21366" y="1361"/>
                  </a:moveTo>
                  <a:cubicBezTo>
                    <a:pt x="20132" y="802"/>
                    <a:pt x="18897" y="243"/>
                    <a:pt x="17355" y="57"/>
                  </a:cubicBezTo>
                  <a:cubicBezTo>
                    <a:pt x="15812" y="-129"/>
                    <a:pt x="13960" y="57"/>
                    <a:pt x="11183" y="1826"/>
                  </a:cubicBezTo>
                  <a:cubicBezTo>
                    <a:pt x="8406" y="3595"/>
                    <a:pt x="4703" y="6947"/>
                    <a:pt x="2543" y="10112"/>
                  </a:cubicBezTo>
                  <a:cubicBezTo>
                    <a:pt x="383" y="13278"/>
                    <a:pt x="-234" y="16257"/>
                    <a:pt x="75" y="18119"/>
                  </a:cubicBezTo>
                  <a:cubicBezTo>
                    <a:pt x="383" y="19981"/>
                    <a:pt x="1617" y="20726"/>
                    <a:pt x="3315" y="21099"/>
                  </a:cubicBezTo>
                  <a:cubicBezTo>
                    <a:pt x="5012" y="21471"/>
                    <a:pt x="7172" y="21471"/>
                    <a:pt x="9795" y="20168"/>
                  </a:cubicBezTo>
                  <a:cubicBezTo>
                    <a:pt x="12417" y="18864"/>
                    <a:pt x="15503" y="16257"/>
                    <a:pt x="16892" y="13371"/>
                  </a:cubicBezTo>
                  <a:cubicBezTo>
                    <a:pt x="18280" y="10485"/>
                    <a:pt x="17972" y="7319"/>
                    <a:pt x="16275" y="5364"/>
                  </a:cubicBezTo>
                  <a:cubicBezTo>
                    <a:pt x="14577" y="3409"/>
                    <a:pt x="11492" y="2664"/>
                    <a:pt x="8406" y="1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5709412" y="373701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5841174" y="223417"/>
              <a:ext cx="117968" cy="289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600" fill="norm" stroke="1" extrusionOk="0">
                  <a:moveTo>
                    <a:pt x="19272" y="5991"/>
                  </a:moveTo>
                  <a:cubicBezTo>
                    <a:pt x="18155" y="4415"/>
                    <a:pt x="17037" y="2838"/>
                    <a:pt x="14431" y="1734"/>
                  </a:cubicBezTo>
                  <a:cubicBezTo>
                    <a:pt x="11824" y="631"/>
                    <a:pt x="7727" y="0"/>
                    <a:pt x="5120" y="0"/>
                  </a:cubicBezTo>
                  <a:cubicBezTo>
                    <a:pt x="2513" y="0"/>
                    <a:pt x="1396" y="631"/>
                    <a:pt x="651" y="1340"/>
                  </a:cubicBezTo>
                  <a:cubicBezTo>
                    <a:pt x="-94" y="2050"/>
                    <a:pt x="-466" y="2838"/>
                    <a:pt x="1024" y="3547"/>
                  </a:cubicBezTo>
                  <a:cubicBezTo>
                    <a:pt x="2513" y="4257"/>
                    <a:pt x="5865" y="4888"/>
                    <a:pt x="8658" y="5124"/>
                  </a:cubicBezTo>
                  <a:cubicBezTo>
                    <a:pt x="11451" y="5361"/>
                    <a:pt x="13686" y="5203"/>
                    <a:pt x="15734" y="4888"/>
                  </a:cubicBezTo>
                  <a:cubicBezTo>
                    <a:pt x="17782" y="4572"/>
                    <a:pt x="19644" y="4099"/>
                    <a:pt x="20389" y="4257"/>
                  </a:cubicBezTo>
                  <a:cubicBezTo>
                    <a:pt x="21134" y="4415"/>
                    <a:pt x="20762" y="5203"/>
                    <a:pt x="19086" y="7647"/>
                  </a:cubicBezTo>
                  <a:cubicBezTo>
                    <a:pt x="17410" y="10091"/>
                    <a:pt x="14431" y="14190"/>
                    <a:pt x="12568" y="16791"/>
                  </a:cubicBezTo>
                  <a:cubicBezTo>
                    <a:pt x="10706" y="19393"/>
                    <a:pt x="9962" y="20496"/>
                    <a:pt x="92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6029441" y="217281"/>
              <a:ext cx="99072" cy="315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2" h="21441" fill="norm" stroke="1" extrusionOk="0">
                  <a:moveTo>
                    <a:pt x="20632" y="705"/>
                  </a:moveTo>
                  <a:cubicBezTo>
                    <a:pt x="18869" y="273"/>
                    <a:pt x="17105" y="-159"/>
                    <a:pt x="13799" y="57"/>
                  </a:cubicBezTo>
                  <a:cubicBezTo>
                    <a:pt x="10493" y="273"/>
                    <a:pt x="5644" y="1137"/>
                    <a:pt x="2779" y="2289"/>
                  </a:cubicBezTo>
                  <a:cubicBezTo>
                    <a:pt x="-86" y="3441"/>
                    <a:pt x="-968" y="4881"/>
                    <a:pt x="1236" y="6753"/>
                  </a:cubicBezTo>
                  <a:cubicBezTo>
                    <a:pt x="3440" y="8625"/>
                    <a:pt x="8730" y="10929"/>
                    <a:pt x="12697" y="13017"/>
                  </a:cubicBezTo>
                  <a:cubicBezTo>
                    <a:pt x="16665" y="15105"/>
                    <a:pt x="19310" y="16977"/>
                    <a:pt x="17326" y="18345"/>
                  </a:cubicBezTo>
                  <a:cubicBezTo>
                    <a:pt x="15342" y="19713"/>
                    <a:pt x="8730" y="20577"/>
                    <a:pt x="2118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6052312" y="243244"/>
              <a:ext cx="2413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253" y="11375"/>
                    <a:pt x="12505" y="2735"/>
                    <a:pt x="16105" y="575"/>
                  </a:cubicBezTo>
                  <a:cubicBezTo>
                    <a:pt x="19705" y="-1585"/>
                    <a:pt x="2065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1696212" y="1534553"/>
              <a:ext cx="139701" cy="763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21600" y="2533"/>
                  </a:moveTo>
                  <a:cubicBezTo>
                    <a:pt x="20945" y="1938"/>
                    <a:pt x="20291" y="1343"/>
                    <a:pt x="19473" y="927"/>
                  </a:cubicBezTo>
                  <a:cubicBezTo>
                    <a:pt x="18655" y="510"/>
                    <a:pt x="17673" y="272"/>
                    <a:pt x="16036" y="123"/>
                  </a:cubicBezTo>
                  <a:cubicBezTo>
                    <a:pt x="14400" y="-25"/>
                    <a:pt x="12109" y="-85"/>
                    <a:pt x="9655" y="213"/>
                  </a:cubicBezTo>
                  <a:cubicBezTo>
                    <a:pt x="7200" y="510"/>
                    <a:pt x="4582" y="1165"/>
                    <a:pt x="2945" y="2355"/>
                  </a:cubicBezTo>
                  <a:cubicBezTo>
                    <a:pt x="1309" y="3545"/>
                    <a:pt x="655" y="5270"/>
                    <a:pt x="2618" y="7085"/>
                  </a:cubicBezTo>
                  <a:cubicBezTo>
                    <a:pt x="4582" y="8900"/>
                    <a:pt x="9164" y="10804"/>
                    <a:pt x="13091" y="12679"/>
                  </a:cubicBezTo>
                  <a:cubicBezTo>
                    <a:pt x="17018" y="14553"/>
                    <a:pt x="20291" y="16398"/>
                    <a:pt x="20945" y="17826"/>
                  </a:cubicBezTo>
                  <a:cubicBezTo>
                    <a:pt x="21600" y="19254"/>
                    <a:pt x="19636" y="20265"/>
                    <a:pt x="17018" y="20831"/>
                  </a:cubicBezTo>
                  <a:cubicBezTo>
                    <a:pt x="14400" y="21396"/>
                    <a:pt x="11127" y="21515"/>
                    <a:pt x="8182" y="21426"/>
                  </a:cubicBezTo>
                  <a:cubicBezTo>
                    <a:pt x="5236" y="21336"/>
                    <a:pt x="2618" y="21039"/>
                    <a:pt x="0" y="20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1620012" y="2462851"/>
              <a:ext cx="50801" cy="337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0"/>
                  </a:moveTo>
                  <a:cubicBezTo>
                    <a:pt x="4500" y="4050"/>
                    <a:pt x="9000" y="8100"/>
                    <a:pt x="11250" y="11408"/>
                  </a:cubicBezTo>
                  <a:cubicBezTo>
                    <a:pt x="13500" y="14715"/>
                    <a:pt x="13500" y="17280"/>
                    <a:pt x="13500" y="18967"/>
                  </a:cubicBezTo>
                  <a:cubicBezTo>
                    <a:pt x="13500" y="20655"/>
                    <a:pt x="13500" y="21465"/>
                    <a:pt x="14850" y="21533"/>
                  </a:cubicBezTo>
                  <a:cubicBezTo>
                    <a:pt x="16200" y="21600"/>
                    <a:pt x="18900" y="20925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1623100" y="2539051"/>
              <a:ext cx="168363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19856" y="0"/>
                  </a:moveTo>
                  <a:cubicBezTo>
                    <a:pt x="13916" y="4000"/>
                    <a:pt x="7976" y="8000"/>
                    <a:pt x="4466" y="10300"/>
                  </a:cubicBezTo>
                  <a:cubicBezTo>
                    <a:pt x="956" y="12600"/>
                    <a:pt x="-124" y="13200"/>
                    <a:pt x="11" y="13500"/>
                  </a:cubicBezTo>
                  <a:cubicBezTo>
                    <a:pt x="146" y="13800"/>
                    <a:pt x="1496" y="13800"/>
                    <a:pt x="4601" y="14900"/>
                  </a:cubicBezTo>
                  <a:cubicBezTo>
                    <a:pt x="7706" y="16000"/>
                    <a:pt x="12566" y="18200"/>
                    <a:pt x="15671" y="19500"/>
                  </a:cubicBezTo>
                  <a:cubicBezTo>
                    <a:pt x="18776" y="20800"/>
                    <a:pt x="20126" y="21200"/>
                    <a:pt x="214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1617132" y="1252681"/>
              <a:ext cx="231481" cy="165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134" fill="norm" stroke="1" extrusionOk="0">
                  <a:moveTo>
                    <a:pt x="10281" y="6948"/>
                  </a:moveTo>
                  <a:cubicBezTo>
                    <a:pt x="10281" y="5598"/>
                    <a:pt x="10281" y="4248"/>
                    <a:pt x="9299" y="2763"/>
                  </a:cubicBezTo>
                  <a:cubicBezTo>
                    <a:pt x="8318" y="1278"/>
                    <a:pt x="6354" y="-342"/>
                    <a:pt x="4685" y="63"/>
                  </a:cubicBezTo>
                  <a:cubicBezTo>
                    <a:pt x="3016" y="468"/>
                    <a:pt x="1641" y="2898"/>
                    <a:pt x="856" y="6408"/>
                  </a:cubicBezTo>
                  <a:cubicBezTo>
                    <a:pt x="70" y="9918"/>
                    <a:pt x="-126" y="14508"/>
                    <a:pt x="70" y="17343"/>
                  </a:cubicBezTo>
                  <a:cubicBezTo>
                    <a:pt x="267" y="20178"/>
                    <a:pt x="856" y="21258"/>
                    <a:pt x="2329" y="21123"/>
                  </a:cubicBezTo>
                  <a:cubicBezTo>
                    <a:pt x="3801" y="20988"/>
                    <a:pt x="6158" y="19638"/>
                    <a:pt x="7827" y="16668"/>
                  </a:cubicBezTo>
                  <a:cubicBezTo>
                    <a:pt x="9496" y="13698"/>
                    <a:pt x="10478" y="9108"/>
                    <a:pt x="11067" y="6138"/>
                  </a:cubicBezTo>
                  <a:cubicBezTo>
                    <a:pt x="11656" y="3168"/>
                    <a:pt x="11852" y="1818"/>
                    <a:pt x="11950" y="2088"/>
                  </a:cubicBezTo>
                  <a:cubicBezTo>
                    <a:pt x="12049" y="2358"/>
                    <a:pt x="12049" y="4248"/>
                    <a:pt x="12343" y="6543"/>
                  </a:cubicBezTo>
                  <a:cubicBezTo>
                    <a:pt x="12638" y="8838"/>
                    <a:pt x="13227" y="11538"/>
                    <a:pt x="14798" y="13563"/>
                  </a:cubicBezTo>
                  <a:cubicBezTo>
                    <a:pt x="16369" y="15588"/>
                    <a:pt x="18921" y="16938"/>
                    <a:pt x="21474" y="18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2159205" y="1642245"/>
              <a:ext cx="73336" cy="474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428" fill="norm" stroke="1" extrusionOk="0">
                  <a:moveTo>
                    <a:pt x="12758" y="4940"/>
                  </a:moveTo>
                  <a:cubicBezTo>
                    <a:pt x="15158" y="4654"/>
                    <a:pt x="17558" y="4367"/>
                    <a:pt x="19058" y="3985"/>
                  </a:cubicBezTo>
                  <a:cubicBezTo>
                    <a:pt x="20558" y="3602"/>
                    <a:pt x="21158" y="3125"/>
                    <a:pt x="20558" y="2456"/>
                  </a:cubicBezTo>
                  <a:cubicBezTo>
                    <a:pt x="19958" y="1787"/>
                    <a:pt x="18158" y="926"/>
                    <a:pt x="15758" y="448"/>
                  </a:cubicBezTo>
                  <a:cubicBezTo>
                    <a:pt x="13358" y="-29"/>
                    <a:pt x="10358" y="-125"/>
                    <a:pt x="7958" y="162"/>
                  </a:cubicBezTo>
                  <a:cubicBezTo>
                    <a:pt x="5558" y="448"/>
                    <a:pt x="3758" y="1117"/>
                    <a:pt x="2258" y="3172"/>
                  </a:cubicBezTo>
                  <a:cubicBezTo>
                    <a:pt x="758" y="5227"/>
                    <a:pt x="-442" y="8668"/>
                    <a:pt x="158" y="11583"/>
                  </a:cubicBezTo>
                  <a:cubicBezTo>
                    <a:pt x="758" y="14498"/>
                    <a:pt x="3158" y="16887"/>
                    <a:pt x="4958" y="18608"/>
                  </a:cubicBezTo>
                  <a:cubicBezTo>
                    <a:pt x="6758" y="20328"/>
                    <a:pt x="7958" y="21379"/>
                    <a:pt x="7358" y="21427"/>
                  </a:cubicBezTo>
                  <a:cubicBezTo>
                    <a:pt x="6758" y="21475"/>
                    <a:pt x="4358" y="20519"/>
                    <a:pt x="1958" y="19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2026412" y="1935801"/>
              <a:ext cx="228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5600"/>
                    <a:pt x="12000" y="9600"/>
                    <a:pt x="15600" y="6000"/>
                  </a:cubicBezTo>
                  <a:cubicBezTo>
                    <a:pt x="19200" y="2400"/>
                    <a:pt x="204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2412037" y="1680255"/>
              <a:ext cx="116026" cy="439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469" fill="norm" stroke="1" extrusionOk="0">
                  <a:moveTo>
                    <a:pt x="21143" y="76"/>
                  </a:moveTo>
                  <a:cubicBezTo>
                    <a:pt x="18443" y="-28"/>
                    <a:pt x="15743" y="-131"/>
                    <a:pt x="12657" y="541"/>
                  </a:cubicBezTo>
                  <a:cubicBezTo>
                    <a:pt x="9572" y="1213"/>
                    <a:pt x="6100" y="2659"/>
                    <a:pt x="3593" y="5036"/>
                  </a:cubicBezTo>
                  <a:cubicBezTo>
                    <a:pt x="1086" y="7413"/>
                    <a:pt x="-457" y="10721"/>
                    <a:pt x="122" y="13563"/>
                  </a:cubicBezTo>
                  <a:cubicBezTo>
                    <a:pt x="700" y="16405"/>
                    <a:pt x="3400" y="18782"/>
                    <a:pt x="6100" y="20022"/>
                  </a:cubicBezTo>
                  <a:cubicBezTo>
                    <a:pt x="8800" y="21262"/>
                    <a:pt x="11500" y="21366"/>
                    <a:pt x="14200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2552755" y="1737864"/>
              <a:ext cx="195167" cy="308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160" fill="norm" stroke="1" extrusionOk="0">
                  <a:moveTo>
                    <a:pt x="15764" y="4858"/>
                  </a:moveTo>
                  <a:cubicBezTo>
                    <a:pt x="14855" y="4423"/>
                    <a:pt x="13945" y="3988"/>
                    <a:pt x="12354" y="4061"/>
                  </a:cubicBezTo>
                  <a:cubicBezTo>
                    <a:pt x="10762" y="4133"/>
                    <a:pt x="8488" y="4713"/>
                    <a:pt x="6669" y="6887"/>
                  </a:cubicBezTo>
                  <a:cubicBezTo>
                    <a:pt x="4850" y="9062"/>
                    <a:pt x="3486" y="12831"/>
                    <a:pt x="3373" y="15513"/>
                  </a:cubicBezTo>
                  <a:cubicBezTo>
                    <a:pt x="3259" y="18195"/>
                    <a:pt x="4396" y="19789"/>
                    <a:pt x="5760" y="20587"/>
                  </a:cubicBezTo>
                  <a:cubicBezTo>
                    <a:pt x="7124" y="21384"/>
                    <a:pt x="8716" y="21384"/>
                    <a:pt x="11103" y="20369"/>
                  </a:cubicBezTo>
                  <a:cubicBezTo>
                    <a:pt x="13490" y="19354"/>
                    <a:pt x="16674" y="17325"/>
                    <a:pt x="18606" y="14571"/>
                  </a:cubicBezTo>
                  <a:cubicBezTo>
                    <a:pt x="20539" y="11816"/>
                    <a:pt x="21221" y="8337"/>
                    <a:pt x="20880" y="5800"/>
                  </a:cubicBezTo>
                  <a:cubicBezTo>
                    <a:pt x="20539" y="3263"/>
                    <a:pt x="19175" y="1669"/>
                    <a:pt x="16674" y="799"/>
                  </a:cubicBezTo>
                  <a:cubicBezTo>
                    <a:pt x="14173" y="-71"/>
                    <a:pt x="10535" y="-216"/>
                    <a:pt x="7579" y="291"/>
                  </a:cubicBezTo>
                  <a:cubicBezTo>
                    <a:pt x="4623" y="799"/>
                    <a:pt x="2349" y="1958"/>
                    <a:pt x="1099" y="2973"/>
                  </a:cubicBezTo>
                  <a:cubicBezTo>
                    <a:pt x="-152" y="3988"/>
                    <a:pt x="-379" y="4858"/>
                    <a:pt x="644" y="5510"/>
                  </a:cubicBezTo>
                  <a:cubicBezTo>
                    <a:pt x="1667" y="6163"/>
                    <a:pt x="3941" y="6597"/>
                    <a:pt x="7352" y="6815"/>
                  </a:cubicBezTo>
                  <a:cubicBezTo>
                    <a:pt x="10762" y="7032"/>
                    <a:pt x="15309" y="7032"/>
                    <a:pt x="19857" y="7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2890541" y="1573851"/>
              <a:ext cx="12172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1899"/>
                    <a:pt x="6300" y="3798"/>
                    <a:pt x="2700" y="6488"/>
                  </a:cubicBezTo>
                  <a:cubicBezTo>
                    <a:pt x="-900" y="9178"/>
                    <a:pt x="-900" y="12659"/>
                    <a:pt x="2700" y="15310"/>
                  </a:cubicBezTo>
                  <a:cubicBezTo>
                    <a:pt x="6300" y="17960"/>
                    <a:pt x="13500" y="19780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2997962" y="1745301"/>
              <a:ext cx="19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523"/>
                    <a:pt x="7200" y="7047"/>
                    <a:pt x="3600" y="10647"/>
                  </a:cubicBezTo>
                  <a:cubicBezTo>
                    <a:pt x="0" y="14247"/>
                    <a:pt x="0" y="179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2997962" y="1712005"/>
              <a:ext cx="137989" cy="359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313" fill="norm" stroke="1" extrusionOk="0">
                  <a:moveTo>
                    <a:pt x="1906" y="92"/>
                  </a:moveTo>
                  <a:cubicBezTo>
                    <a:pt x="3494" y="-33"/>
                    <a:pt x="5082" y="-159"/>
                    <a:pt x="7941" y="657"/>
                  </a:cubicBezTo>
                  <a:cubicBezTo>
                    <a:pt x="10800" y="1474"/>
                    <a:pt x="14929" y="3232"/>
                    <a:pt x="17629" y="5429"/>
                  </a:cubicBezTo>
                  <a:cubicBezTo>
                    <a:pt x="20329" y="7627"/>
                    <a:pt x="21600" y="10264"/>
                    <a:pt x="20012" y="12776"/>
                  </a:cubicBezTo>
                  <a:cubicBezTo>
                    <a:pt x="18424" y="15288"/>
                    <a:pt x="13976" y="17674"/>
                    <a:pt x="11118" y="19055"/>
                  </a:cubicBezTo>
                  <a:cubicBezTo>
                    <a:pt x="8259" y="20436"/>
                    <a:pt x="6988" y="20813"/>
                    <a:pt x="5559" y="21064"/>
                  </a:cubicBezTo>
                  <a:cubicBezTo>
                    <a:pt x="4129" y="21315"/>
                    <a:pt x="2541" y="21441"/>
                    <a:pt x="1588" y="21127"/>
                  </a:cubicBezTo>
                  <a:cubicBezTo>
                    <a:pt x="635" y="20813"/>
                    <a:pt x="318" y="20060"/>
                    <a:pt x="0" y="19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3226562" y="1605601"/>
              <a:ext cx="9818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6750" y="0"/>
                  </a:moveTo>
                  <a:cubicBezTo>
                    <a:pt x="10800" y="947"/>
                    <a:pt x="14850" y="1895"/>
                    <a:pt x="17550" y="3789"/>
                  </a:cubicBezTo>
                  <a:cubicBezTo>
                    <a:pt x="20250" y="5684"/>
                    <a:pt x="21600" y="8526"/>
                    <a:pt x="20475" y="11132"/>
                  </a:cubicBezTo>
                  <a:cubicBezTo>
                    <a:pt x="19350" y="13737"/>
                    <a:pt x="15750" y="16105"/>
                    <a:pt x="11925" y="17811"/>
                  </a:cubicBezTo>
                  <a:cubicBezTo>
                    <a:pt x="8100" y="19516"/>
                    <a:pt x="4050" y="205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3474212" y="1948501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3791712" y="1509684"/>
              <a:ext cx="222251" cy="52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16663" y="14283"/>
                  </a:moveTo>
                  <a:cubicBezTo>
                    <a:pt x="14606" y="13419"/>
                    <a:pt x="12549" y="12555"/>
                    <a:pt x="11006" y="12123"/>
                  </a:cubicBezTo>
                  <a:cubicBezTo>
                    <a:pt x="9463" y="11691"/>
                    <a:pt x="8434" y="11691"/>
                    <a:pt x="6686" y="12684"/>
                  </a:cubicBezTo>
                  <a:cubicBezTo>
                    <a:pt x="4937" y="13678"/>
                    <a:pt x="2469" y="15665"/>
                    <a:pt x="1234" y="17048"/>
                  </a:cubicBezTo>
                  <a:cubicBezTo>
                    <a:pt x="0" y="18430"/>
                    <a:pt x="0" y="19208"/>
                    <a:pt x="0" y="19812"/>
                  </a:cubicBezTo>
                  <a:cubicBezTo>
                    <a:pt x="0" y="20417"/>
                    <a:pt x="0" y="20849"/>
                    <a:pt x="823" y="21108"/>
                  </a:cubicBezTo>
                  <a:cubicBezTo>
                    <a:pt x="1646" y="21368"/>
                    <a:pt x="3291" y="21454"/>
                    <a:pt x="5349" y="20936"/>
                  </a:cubicBezTo>
                  <a:cubicBezTo>
                    <a:pt x="7406" y="20417"/>
                    <a:pt x="9874" y="19294"/>
                    <a:pt x="12240" y="17264"/>
                  </a:cubicBezTo>
                  <a:cubicBezTo>
                    <a:pt x="14606" y="15233"/>
                    <a:pt x="16869" y="12296"/>
                    <a:pt x="18309" y="9574"/>
                  </a:cubicBezTo>
                  <a:cubicBezTo>
                    <a:pt x="19749" y="6852"/>
                    <a:pt x="20366" y="4347"/>
                    <a:pt x="20674" y="2792"/>
                  </a:cubicBezTo>
                  <a:cubicBezTo>
                    <a:pt x="20983" y="1236"/>
                    <a:pt x="20983" y="632"/>
                    <a:pt x="20366" y="286"/>
                  </a:cubicBezTo>
                  <a:cubicBezTo>
                    <a:pt x="19749" y="-60"/>
                    <a:pt x="18514" y="-146"/>
                    <a:pt x="17177" y="329"/>
                  </a:cubicBezTo>
                  <a:cubicBezTo>
                    <a:pt x="15840" y="804"/>
                    <a:pt x="14400" y="1841"/>
                    <a:pt x="13474" y="3915"/>
                  </a:cubicBezTo>
                  <a:cubicBezTo>
                    <a:pt x="12549" y="5988"/>
                    <a:pt x="12137" y="9099"/>
                    <a:pt x="13166" y="11907"/>
                  </a:cubicBezTo>
                  <a:cubicBezTo>
                    <a:pt x="14194" y="14715"/>
                    <a:pt x="16663" y="17220"/>
                    <a:pt x="18309" y="18603"/>
                  </a:cubicBezTo>
                  <a:cubicBezTo>
                    <a:pt x="19954" y="19985"/>
                    <a:pt x="20777" y="20244"/>
                    <a:pt x="21600" y="20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4097434" y="1656401"/>
              <a:ext cx="164179" cy="388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326" fill="norm" stroke="1" extrusionOk="0">
                  <a:moveTo>
                    <a:pt x="14645" y="5226"/>
                  </a:moveTo>
                  <a:cubicBezTo>
                    <a:pt x="12458" y="5110"/>
                    <a:pt x="10270" y="4994"/>
                    <a:pt x="7946" y="5806"/>
                  </a:cubicBezTo>
                  <a:cubicBezTo>
                    <a:pt x="5622" y="6619"/>
                    <a:pt x="3161" y="8361"/>
                    <a:pt x="1658" y="10568"/>
                  </a:cubicBezTo>
                  <a:cubicBezTo>
                    <a:pt x="154" y="12774"/>
                    <a:pt x="-393" y="15445"/>
                    <a:pt x="291" y="17419"/>
                  </a:cubicBezTo>
                  <a:cubicBezTo>
                    <a:pt x="974" y="19394"/>
                    <a:pt x="2888" y="20671"/>
                    <a:pt x="5075" y="21135"/>
                  </a:cubicBezTo>
                  <a:cubicBezTo>
                    <a:pt x="7263" y="21600"/>
                    <a:pt x="9723" y="21252"/>
                    <a:pt x="12321" y="19684"/>
                  </a:cubicBezTo>
                  <a:cubicBezTo>
                    <a:pt x="14918" y="18116"/>
                    <a:pt x="17653" y="15329"/>
                    <a:pt x="19156" y="12252"/>
                  </a:cubicBezTo>
                  <a:cubicBezTo>
                    <a:pt x="20660" y="9174"/>
                    <a:pt x="20934" y="5806"/>
                    <a:pt x="21070" y="3832"/>
                  </a:cubicBezTo>
                  <a:cubicBezTo>
                    <a:pt x="21207" y="1858"/>
                    <a:pt x="21207" y="1277"/>
                    <a:pt x="20660" y="813"/>
                  </a:cubicBezTo>
                  <a:cubicBezTo>
                    <a:pt x="20113" y="348"/>
                    <a:pt x="19020" y="0"/>
                    <a:pt x="17242" y="0"/>
                  </a:cubicBezTo>
                  <a:cubicBezTo>
                    <a:pt x="15465" y="0"/>
                    <a:pt x="13004" y="348"/>
                    <a:pt x="10544" y="1742"/>
                  </a:cubicBezTo>
                  <a:cubicBezTo>
                    <a:pt x="8083" y="3135"/>
                    <a:pt x="5622" y="5574"/>
                    <a:pt x="4802" y="7606"/>
                  </a:cubicBezTo>
                  <a:cubicBezTo>
                    <a:pt x="3982" y="9639"/>
                    <a:pt x="4802" y="11265"/>
                    <a:pt x="7810" y="12194"/>
                  </a:cubicBezTo>
                  <a:cubicBezTo>
                    <a:pt x="10817" y="13123"/>
                    <a:pt x="16012" y="13355"/>
                    <a:pt x="21207" y="13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4477512" y="1837873"/>
              <a:ext cx="1016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800" y="12302"/>
                    <a:pt x="3600" y="4448"/>
                    <a:pt x="7200" y="1502"/>
                  </a:cubicBezTo>
                  <a:cubicBezTo>
                    <a:pt x="10800" y="-1443"/>
                    <a:pt x="162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4439412" y="1999301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5006854" y="1753242"/>
              <a:ext cx="150608" cy="242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0795" fill="norm" stroke="1" extrusionOk="0">
                  <a:moveTo>
                    <a:pt x="14570" y="3675"/>
                  </a:moveTo>
                  <a:cubicBezTo>
                    <a:pt x="14279" y="2223"/>
                    <a:pt x="13987" y="771"/>
                    <a:pt x="13111" y="227"/>
                  </a:cubicBezTo>
                  <a:cubicBezTo>
                    <a:pt x="12235" y="-318"/>
                    <a:pt x="10776" y="45"/>
                    <a:pt x="8441" y="2132"/>
                  </a:cubicBezTo>
                  <a:cubicBezTo>
                    <a:pt x="6106" y="4220"/>
                    <a:pt x="2895" y="8032"/>
                    <a:pt x="1289" y="11390"/>
                  </a:cubicBezTo>
                  <a:cubicBezTo>
                    <a:pt x="-316" y="14748"/>
                    <a:pt x="-316" y="17652"/>
                    <a:pt x="706" y="19285"/>
                  </a:cubicBezTo>
                  <a:cubicBezTo>
                    <a:pt x="1727" y="20919"/>
                    <a:pt x="3770" y="21282"/>
                    <a:pt x="7273" y="20102"/>
                  </a:cubicBezTo>
                  <a:cubicBezTo>
                    <a:pt x="10776" y="18922"/>
                    <a:pt x="15738" y="16200"/>
                    <a:pt x="18365" y="13023"/>
                  </a:cubicBezTo>
                  <a:cubicBezTo>
                    <a:pt x="20992" y="9847"/>
                    <a:pt x="21284" y="6216"/>
                    <a:pt x="20116" y="4220"/>
                  </a:cubicBezTo>
                  <a:cubicBezTo>
                    <a:pt x="18949" y="2223"/>
                    <a:pt x="16322" y="1860"/>
                    <a:pt x="14279" y="2495"/>
                  </a:cubicBezTo>
                  <a:cubicBezTo>
                    <a:pt x="12235" y="3131"/>
                    <a:pt x="10776" y="4764"/>
                    <a:pt x="9316" y="6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5283962" y="1910401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5413790" y="1808801"/>
              <a:ext cx="111739" cy="134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2" h="20813" fill="norm" stroke="1" extrusionOk="0">
                  <a:moveTo>
                    <a:pt x="18326" y="0"/>
                  </a:moveTo>
                  <a:cubicBezTo>
                    <a:pt x="15184" y="0"/>
                    <a:pt x="12042" y="0"/>
                    <a:pt x="8900" y="2291"/>
                  </a:cubicBezTo>
                  <a:cubicBezTo>
                    <a:pt x="5759" y="4582"/>
                    <a:pt x="2617" y="9164"/>
                    <a:pt x="1046" y="12436"/>
                  </a:cubicBezTo>
                  <a:cubicBezTo>
                    <a:pt x="-525" y="15709"/>
                    <a:pt x="-525" y="17673"/>
                    <a:pt x="2420" y="19145"/>
                  </a:cubicBezTo>
                  <a:cubicBezTo>
                    <a:pt x="5366" y="20618"/>
                    <a:pt x="11257" y="21600"/>
                    <a:pt x="15184" y="19964"/>
                  </a:cubicBezTo>
                  <a:cubicBezTo>
                    <a:pt x="19111" y="18327"/>
                    <a:pt x="21075" y="14073"/>
                    <a:pt x="20682" y="10636"/>
                  </a:cubicBezTo>
                  <a:cubicBezTo>
                    <a:pt x="20290" y="7200"/>
                    <a:pt x="17540" y="4582"/>
                    <a:pt x="15184" y="2945"/>
                  </a:cubicBezTo>
                  <a:cubicBezTo>
                    <a:pt x="12828" y="1309"/>
                    <a:pt x="10864" y="655"/>
                    <a:pt x="9490" y="491"/>
                  </a:cubicBezTo>
                  <a:cubicBezTo>
                    <a:pt x="8115" y="327"/>
                    <a:pt x="7330" y="655"/>
                    <a:pt x="6544" y="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5586645" y="1783401"/>
              <a:ext cx="129118" cy="168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9915" y="0"/>
                  </a:moveTo>
                  <a:cubicBezTo>
                    <a:pt x="11685" y="0"/>
                    <a:pt x="13456" y="0"/>
                    <a:pt x="14518" y="945"/>
                  </a:cubicBezTo>
                  <a:cubicBezTo>
                    <a:pt x="15580" y="1890"/>
                    <a:pt x="15934" y="3780"/>
                    <a:pt x="13987" y="6885"/>
                  </a:cubicBezTo>
                  <a:cubicBezTo>
                    <a:pt x="12039" y="9990"/>
                    <a:pt x="7790" y="14310"/>
                    <a:pt x="4780" y="16875"/>
                  </a:cubicBezTo>
                  <a:cubicBezTo>
                    <a:pt x="1770" y="19440"/>
                    <a:pt x="0" y="20250"/>
                    <a:pt x="0" y="20790"/>
                  </a:cubicBezTo>
                  <a:cubicBezTo>
                    <a:pt x="0" y="21330"/>
                    <a:pt x="1770" y="21600"/>
                    <a:pt x="5666" y="21330"/>
                  </a:cubicBezTo>
                  <a:cubicBezTo>
                    <a:pt x="9561" y="21060"/>
                    <a:pt x="15580" y="20250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5833148" y="1793837"/>
              <a:ext cx="92718" cy="199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8" h="21388" fill="norm" stroke="1" extrusionOk="0">
                  <a:moveTo>
                    <a:pt x="11994" y="243"/>
                  </a:moveTo>
                  <a:cubicBezTo>
                    <a:pt x="9646" y="243"/>
                    <a:pt x="7298" y="243"/>
                    <a:pt x="4950" y="129"/>
                  </a:cubicBezTo>
                  <a:cubicBezTo>
                    <a:pt x="2602" y="15"/>
                    <a:pt x="255" y="-212"/>
                    <a:pt x="20" y="470"/>
                  </a:cubicBezTo>
                  <a:cubicBezTo>
                    <a:pt x="-215" y="1152"/>
                    <a:pt x="1663" y="2744"/>
                    <a:pt x="5420" y="5131"/>
                  </a:cubicBezTo>
                  <a:cubicBezTo>
                    <a:pt x="9176" y="7519"/>
                    <a:pt x="14811" y="10702"/>
                    <a:pt x="17863" y="13089"/>
                  </a:cubicBezTo>
                  <a:cubicBezTo>
                    <a:pt x="20915" y="15476"/>
                    <a:pt x="21385" y="17068"/>
                    <a:pt x="19272" y="18319"/>
                  </a:cubicBezTo>
                  <a:cubicBezTo>
                    <a:pt x="17159" y="19569"/>
                    <a:pt x="12463" y="20479"/>
                    <a:pt x="7768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5779262" y="1758001"/>
              <a:ext cx="374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7" y="17100"/>
                    <a:pt x="6834" y="12600"/>
                    <a:pt x="10434" y="9000"/>
                  </a:cubicBezTo>
                  <a:cubicBezTo>
                    <a:pt x="14034" y="5400"/>
                    <a:pt x="1781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7375467" y="1701828"/>
              <a:ext cx="211019" cy="333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414" fill="norm" stroke="1" extrusionOk="0">
                  <a:moveTo>
                    <a:pt x="18823" y="12979"/>
                  </a:moveTo>
                  <a:cubicBezTo>
                    <a:pt x="16917" y="10126"/>
                    <a:pt x="15011" y="7273"/>
                    <a:pt x="14376" y="5235"/>
                  </a:cubicBezTo>
                  <a:cubicBezTo>
                    <a:pt x="13740" y="3197"/>
                    <a:pt x="14376" y="1975"/>
                    <a:pt x="15223" y="1228"/>
                  </a:cubicBezTo>
                  <a:cubicBezTo>
                    <a:pt x="16070" y="480"/>
                    <a:pt x="17129" y="209"/>
                    <a:pt x="18188" y="73"/>
                  </a:cubicBezTo>
                  <a:cubicBezTo>
                    <a:pt x="19246" y="-63"/>
                    <a:pt x="20305" y="-63"/>
                    <a:pt x="20835" y="548"/>
                  </a:cubicBezTo>
                  <a:cubicBezTo>
                    <a:pt x="21364" y="1160"/>
                    <a:pt x="21364" y="2382"/>
                    <a:pt x="18717" y="4963"/>
                  </a:cubicBezTo>
                  <a:cubicBezTo>
                    <a:pt x="16070" y="7545"/>
                    <a:pt x="10776" y="11484"/>
                    <a:pt x="7388" y="14065"/>
                  </a:cubicBezTo>
                  <a:cubicBezTo>
                    <a:pt x="3999" y="16646"/>
                    <a:pt x="2517" y="17869"/>
                    <a:pt x="1458" y="18888"/>
                  </a:cubicBezTo>
                  <a:cubicBezTo>
                    <a:pt x="399" y="19907"/>
                    <a:pt x="-236" y="20722"/>
                    <a:pt x="82" y="21129"/>
                  </a:cubicBezTo>
                  <a:cubicBezTo>
                    <a:pt x="399" y="21537"/>
                    <a:pt x="1670" y="21537"/>
                    <a:pt x="4740" y="20926"/>
                  </a:cubicBezTo>
                  <a:cubicBezTo>
                    <a:pt x="7811" y="20314"/>
                    <a:pt x="12682" y="19092"/>
                    <a:pt x="17552" y="17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8687562" y="1421038"/>
              <a:ext cx="171451" cy="745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21600" y="1289"/>
                  </a:moveTo>
                  <a:cubicBezTo>
                    <a:pt x="18933" y="742"/>
                    <a:pt x="16267" y="194"/>
                    <a:pt x="13600" y="42"/>
                  </a:cubicBezTo>
                  <a:cubicBezTo>
                    <a:pt x="10933" y="-110"/>
                    <a:pt x="8267" y="133"/>
                    <a:pt x="6533" y="1016"/>
                  </a:cubicBezTo>
                  <a:cubicBezTo>
                    <a:pt x="4800" y="1898"/>
                    <a:pt x="4000" y="3419"/>
                    <a:pt x="4267" y="5305"/>
                  </a:cubicBezTo>
                  <a:cubicBezTo>
                    <a:pt x="4533" y="7191"/>
                    <a:pt x="5867" y="9443"/>
                    <a:pt x="7867" y="11481"/>
                  </a:cubicBezTo>
                  <a:cubicBezTo>
                    <a:pt x="9867" y="13519"/>
                    <a:pt x="12533" y="15345"/>
                    <a:pt x="13867" y="16592"/>
                  </a:cubicBezTo>
                  <a:cubicBezTo>
                    <a:pt x="15200" y="17839"/>
                    <a:pt x="15200" y="18509"/>
                    <a:pt x="13733" y="19208"/>
                  </a:cubicBezTo>
                  <a:cubicBezTo>
                    <a:pt x="12267" y="19908"/>
                    <a:pt x="9333" y="20638"/>
                    <a:pt x="7200" y="21034"/>
                  </a:cubicBezTo>
                  <a:cubicBezTo>
                    <a:pt x="5067" y="21429"/>
                    <a:pt x="3733" y="21490"/>
                    <a:pt x="2667" y="21368"/>
                  </a:cubicBezTo>
                  <a:cubicBezTo>
                    <a:pt x="1600" y="21247"/>
                    <a:pt x="800" y="20942"/>
                    <a:pt x="0" y="20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8649466" y="2366469"/>
              <a:ext cx="156895" cy="296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432" fill="norm" stroke="1" extrusionOk="0">
                  <a:moveTo>
                    <a:pt x="1704" y="1461"/>
                  </a:moveTo>
                  <a:cubicBezTo>
                    <a:pt x="1989" y="695"/>
                    <a:pt x="2273" y="-71"/>
                    <a:pt x="2415" y="6"/>
                  </a:cubicBezTo>
                  <a:cubicBezTo>
                    <a:pt x="2557" y="82"/>
                    <a:pt x="2557" y="1001"/>
                    <a:pt x="2415" y="3835"/>
                  </a:cubicBezTo>
                  <a:cubicBezTo>
                    <a:pt x="2273" y="6669"/>
                    <a:pt x="1989" y="11418"/>
                    <a:pt x="1704" y="14252"/>
                  </a:cubicBezTo>
                  <a:cubicBezTo>
                    <a:pt x="1420" y="17086"/>
                    <a:pt x="1136" y="18006"/>
                    <a:pt x="994" y="18848"/>
                  </a:cubicBezTo>
                  <a:cubicBezTo>
                    <a:pt x="852" y="19691"/>
                    <a:pt x="852" y="20457"/>
                    <a:pt x="1278" y="20380"/>
                  </a:cubicBezTo>
                  <a:cubicBezTo>
                    <a:pt x="1704" y="20303"/>
                    <a:pt x="2557" y="19384"/>
                    <a:pt x="3552" y="18006"/>
                  </a:cubicBezTo>
                  <a:cubicBezTo>
                    <a:pt x="4547" y="16627"/>
                    <a:pt x="5683" y="14789"/>
                    <a:pt x="6536" y="13486"/>
                  </a:cubicBezTo>
                  <a:cubicBezTo>
                    <a:pt x="7389" y="12184"/>
                    <a:pt x="7957" y="11418"/>
                    <a:pt x="8668" y="10729"/>
                  </a:cubicBezTo>
                  <a:cubicBezTo>
                    <a:pt x="9378" y="10040"/>
                    <a:pt x="10231" y="9427"/>
                    <a:pt x="11368" y="9197"/>
                  </a:cubicBezTo>
                  <a:cubicBezTo>
                    <a:pt x="12504" y="8967"/>
                    <a:pt x="13926" y="9120"/>
                    <a:pt x="15631" y="10040"/>
                  </a:cubicBezTo>
                  <a:cubicBezTo>
                    <a:pt x="17336" y="10959"/>
                    <a:pt x="19326" y="12644"/>
                    <a:pt x="20320" y="13869"/>
                  </a:cubicBezTo>
                  <a:cubicBezTo>
                    <a:pt x="21315" y="15095"/>
                    <a:pt x="21315" y="15861"/>
                    <a:pt x="20320" y="16857"/>
                  </a:cubicBezTo>
                  <a:cubicBezTo>
                    <a:pt x="19326" y="17852"/>
                    <a:pt x="17336" y="19078"/>
                    <a:pt x="14778" y="19920"/>
                  </a:cubicBezTo>
                  <a:cubicBezTo>
                    <a:pt x="12220" y="20763"/>
                    <a:pt x="9094" y="21223"/>
                    <a:pt x="6678" y="21376"/>
                  </a:cubicBezTo>
                  <a:cubicBezTo>
                    <a:pt x="4262" y="21529"/>
                    <a:pt x="2557" y="21376"/>
                    <a:pt x="1420" y="20840"/>
                  </a:cubicBezTo>
                  <a:cubicBezTo>
                    <a:pt x="283" y="20303"/>
                    <a:pt x="-285" y="19384"/>
                    <a:pt x="141" y="18695"/>
                  </a:cubicBezTo>
                  <a:cubicBezTo>
                    <a:pt x="568" y="18006"/>
                    <a:pt x="1989" y="17546"/>
                    <a:pt x="3410" y="17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8625771" y="1143725"/>
              <a:ext cx="211254" cy="124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0808" fill="norm" stroke="1" extrusionOk="0">
                  <a:moveTo>
                    <a:pt x="12659" y="782"/>
                  </a:moveTo>
                  <a:cubicBezTo>
                    <a:pt x="10092" y="5386"/>
                    <a:pt x="7526" y="9989"/>
                    <a:pt x="5601" y="12468"/>
                  </a:cubicBezTo>
                  <a:cubicBezTo>
                    <a:pt x="3677" y="14946"/>
                    <a:pt x="2393" y="15300"/>
                    <a:pt x="1431" y="14769"/>
                  </a:cubicBezTo>
                  <a:cubicBezTo>
                    <a:pt x="469" y="14238"/>
                    <a:pt x="-173" y="12822"/>
                    <a:pt x="41" y="10697"/>
                  </a:cubicBezTo>
                  <a:cubicBezTo>
                    <a:pt x="255" y="8573"/>
                    <a:pt x="1324" y="5740"/>
                    <a:pt x="3463" y="3792"/>
                  </a:cubicBezTo>
                  <a:cubicBezTo>
                    <a:pt x="5601" y="1845"/>
                    <a:pt x="8809" y="782"/>
                    <a:pt x="10841" y="959"/>
                  </a:cubicBezTo>
                  <a:cubicBezTo>
                    <a:pt x="12873" y="1136"/>
                    <a:pt x="13728" y="2553"/>
                    <a:pt x="14263" y="5563"/>
                  </a:cubicBezTo>
                  <a:cubicBezTo>
                    <a:pt x="14797" y="8573"/>
                    <a:pt x="15011" y="13176"/>
                    <a:pt x="15439" y="16186"/>
                  </a:cubicBezTo>
                  <a:cubicBezTo>
                    <a:pt x="15867" y="19196"/>
                    <a:pt x="16508" y="20612"/>
                    <a:pt x="17364" y="20789"/>
                  </a:cubicBezTo>
                  <a:cubicBezTo>
                    <a:pt x="18219" y="20966"/>
                    <a:pt x="19288" y="19904"/>
                    <a:pt x="20037" y="17248"/>
                  </a:cubicBezTo>
                  <a:cubicBezTo>
                    <a:pt x="20785" y="14592"/>
                    <a:pt x="21213" y="10343"/>
                    <a:pt x="21320" y="7333"/>
                  </a:cubicBezTo>
                  <a:cubicBezTo>
                    <a:pt x="21427" y="4323"/>
                    <a:pt x="21213" y="2553"/>
                    <a:pt x="19930" y="1314"/>
                  </a:cubicBezTo>
                  <a:cubicBezTo>
                    <a:pt x="18647" y="74"/>
                    <a:pt x="16294" y="-634"/>
                    <a:pt x="14156" y="782"/>
                  </a:cubicBezTo>
                  <a:cubicBezTo>
                    <a:pt x="12017" y="2199"/>
                    <a:pt x="10092" y="5740"/>
                    <a:pt x="8168" y="9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9081262" y="1501121"/>
              <a:ext cx="167217" cy="523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544" fill="norm" stroke="1" extrusionOk="0">
                  <a:moveTo>
                    <a:pt x="21060" y="5605"/>
                  </a:moveTo>
                  <a:cubicBezTo>
                    <a:pt x="21330" y="4386"/>
                    <a:pt x="21600" y="3167"/>
                    <a:pt x="20790" y="2252"/>
                  </a:cubicBezTo>
                  <a:cubicBezTo>
                    <a:pt x="19980" y="1338"/>
                    <a:pt x="18090" y="728"/>
                    <a:pt x="16470" y="379"/>
                  </a:cubicBezTo>
                  <a:cubicBezTo>
                    <a:pt x="14850" y="31"/>
                    <a:pt x="13500" y="-56"/>
                    <a:pt x="12150" y="31"/>
                  </a:cubicBezTo>
                  <a:cubicBezTo>
                    <a:pt x="10800" y="118"/>
                    <a:pt x="9450" y="379"/>
                    <a:pt x="7695" y="1599"/>
                  </a:cubicBezTo>
                  <a:cubicBezTo>
                    <a:pt x="5940" y="2818"/>
                    <a:pt x="3780" y="4996"/>
                    <a:pt x="2700" y="7696"/>
                  </a:cubicBezTo>
                  <a:cubicBezTo>
                    <a:pt x="1620" y="10396"/>
                    <a:pt x="1620" y="13618"/>
                    <a:pt x="1350" y="16013"/>
                  </a:cubicBezTo>
                  <a:cubicBezTo>
                    <a:pt x="1080" y="18409"/>
                    <a:pt x="540" y="19976"/>
                    <a:pt x="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9008968" y="1815151"/>
              <a:ext cx="243745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215" y="21600"/>
                  </a:moveTo>
                  <a:cubicBezTo>
                    <a:pt x="29" y="17280"/>
                    <a:pt x="-157" y="12960"/>
                    <a:pt x="215" y="10320"/>
                  </a:cubicBezTo>
                  <a:cubicBezTo>
                    <a:pt x="588" y="7680"/>
                    <a:pt x="1519" y="6720"/>
                    <a:pt x="5150" y="5280"/>
                  </a:cubicBezTo>
                  <a:cubicBezTo>
                    <a:pt x="8781" y="3840"/>
                    <a:pt x="15112" y="1920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9335718" y="1572648"/>
              <a:ext cx="196395" cy="445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556" fill="norm" stroke="1" extrusionOk="0">
                  <a:moveTo>
                    <a:pt x="21321" y="673"/>
                  </a:moveTo>
                  <a:cubicBezTo>
                    <a:pt x="20402" y="365"/>
                    <a:pt x="19483" y="58"/>
                    <a:pt x="18334" y="7"/>
                  </a:cubicBezTo>
                  <a:cubicBezTo>
                    <a:pt x="17185" y="-44"/>
                    <a:pt x="15806" y="161"/>
                    <a:pt x="13278" y="1492"/>
                  </a:cubicBezTo>
                  <a:cubicBezTo>
                    <a:pt x="10751" y="2822"/>
                    <a:pt x="7074" y="5279"/>
                    <a:pt x="4547" y="7838"/>
                  </a:cubicBezTo>
                  <a:cubicBezTo>
                    <a:pt x="2019" y="10398"/>
                    <a:pt x="640" y="13059"/>
                    <a:pt x="181" y="15260"/>
                  </a:cubicBezTo>
                  <a:cubicBezTo>
                    <a:pt x="-279" y="17461"/>
                    <a:pt x="181" y="19201"/>
                    <a:pt x="1100" y="20174"/>
                  </a:cubicBezTo>
                  <a:cubicBezTo>
                    <a:pt x="2019" y="21147"/>
                    <a:pt x="3398" y="21351"/>
                    <a:pt x="4776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9500191" y="1712489"/>
              <a:ext cx="163431" cy="206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4" h="20700" fill="norm" stroke="1" extrusionOk="0">
                  <a:moveTo>
                    <a:pt x="16417" y="742"/>
                  </a:moveTo>
                  <a:cubicBezTo>
                    <a:pt x="12773" y="1165"/>
                    <a:pt x="9130" y="1589"/>
                    <a:pt x="6267" y="3918"/>
                  </a:cubicBezTo>
                  <a:cubicBezTo>
                    <a:pt x="3405" y="6247"/>
                    <a:pt x="1323" y="10483"/>
                    <a:pt x="672" y="13659"/>
                  </a:cubicBezTo>
                  <a:cubicBezTo>
                    <a:pt x="21" y="16836"/>
                    <a:pt x="802" y="18953"/>
                    <a:pt x="3925" y="20012"/>
                  </a:cubicBezTo>
                  <a:cubicBezTo>
                    <a:pt x="7048" y="21071"/>
                    <a:pt x="12513" y="21071"/>
                    <a:pt x="16026" y="18847"/>
                  </a:cubicBezTo>
                  <a:cubicBezTo>
                    <a:pt x="19540" y="16624"/>
                    <a:pt x="21101" y="12177"/>
                    <a:pt x="19409" y="8471"/>
                  </a:cubicBezTo>
                  <a:cubicBezTo>
                    <a:pt x="17718" y="4765"/>
                    <a:pt x="12773" y="1800"/>
                    <a:pt x="9000" y="636"/>
                  </a:cubicBezTo>
                  <a:cubicBezTo>
                    <a:pt x="5226" y="-529"/>
                    <a:pt x="2624" y="106"/>
                    <a:pt x="1193" y="953"/>
                  </a:cubicBezTo>
                  <a:cubicBezTo>
                    <a:pt x="-239" y="1800"/>
                    <a:pt x="-499" y="2859"/>
                    <a:pt x="1062" y="4024"/>
                  </a:cubicBezTo>
                  <a:cubicBezTo>
                    <a:pt x="2624" y="5189"/>
                    <a:pt x="6007" y="6459"/>
                    <a:pt x="9260" y="7095"/>
                  </a:cubicBezTo>
                  <a:cubicBezTo>
                    <a:pt x="12513" y="7730"/>
                    <a:pt x="15636" y="7730"/>
                    <a:pt x="18759" y="7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9773412" y="1567501"/>
              <a:ext cx="50801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2734"/>
                    <a:pt x="16200" y="5468"/>
                    <a:pt x="13950" y="8430"/>
                  </a:cubicBezTo>
                  <a:cubicBezTo>
                    <a:pt x="11700" y="11392"/>
                    <a:pt x="9900" y="14582"/>
                    <a:pt x="7650" y="16815"/>
                  </a:cubicBezTo>
                  <a:cubicBezTo>
                    <a:pt x="5400" y="19048"/>
                    <a:pt x="2700" y="203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9875012" y="1694501"/>
              <a:ext cx="444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914"/>
                    <a:pt x="7200" y="5829"/>
                    <a:pt x="3600" y="9429"/>
                  </a:cubicBezTo>
                  <a:cubicBezTo>
                    <a:pt x="0" y="13029"/>
                    <a:pt x="0" y="17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9855962" y="1675451"/>
              <a:ext cx="180307" cy="309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464" fill="norm" stroke="1" extrusionOk="0">
                  <a:moveTo>
                    <a:pt x="10428" y="0"/>
                  </a:moveTo>
                  <a:cubicBezTo>
                    <a:pt x="11669" y="0"/>
                    <a:pt x="12910" y="0"/>
                    <a:pt x="14772" y="1102"/>
                  </a:cubicBezTo>
                  <a:cubicBezTo>
                    <a:pt x="16634" y="2204"/>
                    <a:pt x="19117" y="4408"/>
                    <a:pt x="20359" y="7127"/>
                  </a:cubicBezTo>
                  <a:cubicBezTo>
                    <a:pt x="21600" y="9845"/>
                    <a:pt x="21600" y="13078"/>
                    <a:pt x="18745" y="15576"/>
                  </a:cubicBezTo>
                  <a:cubicBezTo>
                    <a:pt x="15890" y="18073"/>
                    <a:pt x="10179" y="19837"/>
                    <a:pt x="6703" y="20718"/>
                  </a:cubicBezTo>
                  <a:cubicBezTo>
                    <a:pt x="3228" y="21600"/>
                    <a:pt x="1986" y="21600"/>
                    <a:pt x="1241" y="21233"/>
                  </a:cubicBezTo>
                  <a:cubicBezTo>
                    <a:pt x="497" y="20865"/>
                    <a:pt x="248" y="20131"/>
                    <a:pt x="0" y="19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10097262" y="1631001"/>
              <a:ext cx="117537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600" fill="norm" stroke="1" extrusionOk="0">
                  <a:moveTo>
                    <a:pt x="12505" y="0"/>
                  </a:moveTo>
                  <a:cubicBezTo>
                    <a:pt x="15537" y="2760"/>
                    <a:pt x="18568" y="5520"/>
                    <a:pt x="20084" y="7920"/>
                  </a:cubicBezTo>
                  <a:cubicBezTo>
                    <a:pt x="21600" y="10320"/>
                    <a:pt x="21600" y="12360"/>
                    <a:pt x="18000" y="14580"/>
                  </a:cubicBezTo>
                  <a:cubicBezTo>
                    <a:pt x="14400" y="16800"/>
                    <a:pt x="72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10306812" y="1961201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10542941" y="1563590"/>
              <a:ext cx="199905" cy="499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495" fill="norm" stroke="1" extrusionOk="0">
                  <a:moveTo>
                    <a:pt x="16075" y="14386"/>
                  </a:moveTo>
                  <a:cubicBezTo>
                    <a:pt x="16075" y="13839"/>
                    <a:pt x="16075" y="13292"/>
                    <a:pt x="14838" y="12791"/>
                  </a:cubicBezTo>
                  <a:cubicBezTo>
                    <a:pt x="13600" y="12290"/>
                    <a:pt x="11125" y="11834"/>
                    <a:pt x="8763" y="12153"/>
                  </a:cubicBezTo>
                  <a:cubicBezTo>
                    <a:pt x="6400" y="12472"/>
                    <a:pt x="4150" y="13566"/>
                    <a:pt x="2462" y="15070"/>
                  </a:cubicBezTo>
                  <a:cubicBezTo>
                    <a:pt x="775" y="16573"/>
                    <a:pt x="-350" y="18487"/>
                    <a:pt x="100" y="19672"/>
                  </a:cubicBezTo>
                  <a:cubicBezTo>
                    <a:pt x="550" y="20857"/>
                    <a:pt x="2575" y="21313"/>
                    <a:pt x="5275" y="20811"/>
                  </a:cubicBezTo>
                  <a:cubicBezTo>
                    <a:pt x="7975" y="20310"/>
                    <a:pt x="11350" y="18852"/>
                    <a:pt x="14050" y="16573"/>
                  </a:cubicBezTo>
                  <a:cubicBezTo>
                    <a:pt x="16750" y="14295"/>
                    <a:pt x="18775" y="11196"/>
                    <a:pt x="19900" y="8508"/>
                  </a:cubicBezTo>
                  <a:cubicBezTo>
                    <a:pt x="21025" y="5819"/>
                    <a:pt x="21250" y="3541"/>
                    <a:pt x="21250" y="2128"/>
                  </a:cubicBezTo>
                  <a:cubicBezTo>
                    <a:pt x="21250" y="715"/>
                    <a:pt x="21025" y="168"/>
                    <a:pt x="20463" y="32"/>
                  </a:cubicBezTo>
                  <a:cubicBezTo>
                    <a:pt x="19900" y="-105"/>
                    <a:pt x="19000" y="168"/>
                    <a:pt x="17763" y="1490"/>
                  </a:cubicBezTo>
                  <a:cubicBezTo>
                    <a:pt x="16525" y="2811"/>
                    <a:pt x="14950" y="5181"/>
                    <a:pt x="14163" y="8052"/>
                  </a:cubicBezTo>
                  <a:cubicBezTo>
                    <a:pt x="13375" y="10923"/>
                    <a:pt x="13375" y="14295"/>
                    <a:pt x="14050" y="16619"/>
                  </a:cubicBezTo>
                  <a:cubicBezTo>
                    <a:pt x="14725" y="18943"/>
                    <a:pt x="16075" y="20219"/>
                    <a:pt x="17425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10829878" y="1732284"/>
              <a:ext cx="170255" cy="294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0995" fill="norm" stroke="1" extrusionOk="0">
                  <a:moveTo>
                    <a:pt x="12056" y="3194"/>
                  </a:moveTo>
                  <a:cubicBezTo>
                    <a:pt x="10770" y="3043"/>
                    <a:pt x="9484" y="2892"/>
                    <a:pt x="7684" y="3798"/>
                  </a:cubicBezTo>
                  <a:cubicBezTo>
                    <a:pt x="5884" y="4705"/>
                    <a:pt x="3570" y="6668"/>
                    <a:pt x="2027" y="9085"/>
                  </a:cubicBezTo>
                  <a:cubicBezTo>
                    <a:pt x="484" y="11502"/>
                    <a:pt x="-287" y="14372"/>
                    <a:pt x="99" y="16562"/>
                  </a:cubicBezTo>
                  <a:cubicBezTo>
                    <a:pt x="484" y="18752"/>
                    <a:pt x="2027" y="20263"/>
                    <a:pt x="4342" y="20791"/>
                  </a:cubicBezTo>
                  <a:cubicBezTo>
                    <a:pt x="6656" y="21320"/>
                    <a:pt x="9742" y="20867"/>
                    <a:pt x="12827" y="18828"/>
                  </a:cubicBezTo>
                  <a:cubicBezTo>
                    <a:pt x="15913" y="16789"/>
                    <a:pt x="18999" y="13163"/>
                    <a:pt x="20156" y="9765"/>
                  </a:cubicBezTo>
                  <a:cubicBezTo>
                    <a:pt x="21313" y="6366"/>
                    <a:pt x="20542" y="3194"/>
                    <a:pt x="18099" y="1533"/>
                  </a:cubicBezTo>
                  <a:cubicBezTo>
                    <a:pt x="15656" y="-129"/>
                    <a:pt x="11542" y="-280"/>
                    <a:pt x="8327" y="324"/>
                  </a:cubicBezTo>
                  <a:cubicBezTo>
                    <a:pt x="5113" y="928"/>
                    <a:pt x="2799" y="2288"/>
                    <a:pt x="1642" y="3874"/>
                  </a:cubicBezTo>
                  <a:cubicBezTo>
                    <a:pt x="484" y="5460"/>
                    <a:pt x="484" y="7272"/>
                    <a:pt x="3699" y="8632"/>
                  </a:cubicBezTo>
                  <a:cubicBezTo>
                    <a:pt x="6913" y="9991"/>
                    <a:pt x="13342" y="10898"/>
                    <a:pt x="19770" y="11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11157712" y="1839988"/>
              <a:ext cx="952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440" y="11375"/>
                    <a:pt x="2880" y="2735"/>
                    <a:pt x="6480" y="575"/>
                  </a:cubicBezTo>
                  <a:cubicBezTo>
                    <a:pt x="10080" y="-1585"/>
                    <a:pt x="1584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11125962" y="1973901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11394854" y="1826305"/>
              <a:ext cx="160530" cy="173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7" h="20639" fill="norm" stroke="1" extrusionOk="0">
                  <a:moveTo>
                    <a:pt x="15110" y="183"/>
                  </a:moveTo>
                  <a:cubicBezTo>
                    <a:pt x="12410" y="-68"/>
                    <a:pt x="9710" y="-319"/>
                    <a:pt x="7010" y="1314"/>
                  </a:cubicBezTo>
                  <a:cubicBezTo>
                    <a:pt x="4310" y="2946"/>
                    <a:pt x="1610" y="6462"/>
                    <a:pt x="530" y="9853"/>
                  </a:cubicBezTo>
                  <a:cubicBezTo>
                    <a:pt x="-550" y="13244"/>
                    <a:pt x="-10" y="16509"/>
                    <a:pt x="2420" y="18518"/>
                  </a:cubicBezTo>
                  <a:cubicBezTo>
                    <a:pt x="4850" y="20528"/>
                    <a:pt x="9170" y="21281"/>
                    <a:pt x="12815" y="20025"/>
                  </a:cubicBezTo>
                  <a:cubicBezTo>
                    <a:pt x="16460" y="18769"/>
                    <a:pt x="19430" y="15504"/>
                    <a:pt x="20240" y="12490"/>
                  </a:cubicBezTo>
                  <a:cubicBezTo>
                    <a:pt x="21050" y="9476"/>
                    <a:pt x="19700" y="6714"/>
                    <a:pt x="17405" y="5458"/>
                  </a:cubicBezTo>
                  <a:cubicBezTo>
                    <a:pt x="15110" y="4202"/>
                    <a:pt x="11870" y="4453"/>
                    <a:pt x="8630" y="4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11640312" y="1935801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11741328" y="1848602"/>
              <a:ext cx="99826" cy="161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4" h="21150" fill="norm" stroke="1" extrusionOk="0">
                  <a:moveTo>
                    <a:pt x="14375" y="1439"/>
                  </a:moveTo>
                  <a:cubicBezTo>
                    <a:pt x="12647" y="608"/>
                    <a:pt x="10919" y="-223"/>
                    <a:pt x="8111" y="54"/>
                  </a:cubicBezTo>
                  <a:cubicBezTo>
                    <a:pt x="5303" y="331"/>
                    <a:pt x="1415" y="1715"/>
                    <a:pt x="335" y="5177"/>
                  </a:cubicBezTo>
                  <a:cubicBezTo>
                    <a:pt x="-745" y="8639"/>
                    <a:pt x="983" y="14177"/>
                    <a:pt x="2711" y="17362"/>
                  </a:cubicBezTo>
                  <a:cubicBezTo>
                    <a:pt x="4439" y="20546"/>
                    <a:pt x="6167" y="21377"/>
                    <a:pt x="9191" y="21100"/>
                  </a:cubicBezTo>
                  <a:cubicBezTo>
                    <a:pt x="12215" y="20823"/>
                    <a:pt x="16535" y="19439"/>
                    <a:pt x="18695" y="17639"/>
                  </a:cubicBezTo>
                  <a:cubicBezTo>
                    <a:pt x="20855" y="15839"/>
                    <a:pt x="20855" y="13623"/>
                    <a:pt x="19127" y="11546"/>
                  </a:cubicBezTo>
                  <a:cubicBezTo>
                    <a:pt x="17399" y="9469"/>
                    <a:pt x="13943" y="7531"/>
                    <a:pt x="10487" y="5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11897434" y="1839328"/>
              <a:ext cx="181029" cy="147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70" fill="norm" stroke="1" extrusionOk="0">
                  <a:moveTo>
                    <a:pt x="1137" y="1104"/>
                  </a:moveTo>
                  <a:cubicBezTo>
                    <a:pt x="3648" y="487"/>
                    <a:pt x="6160" y="-130"/>
                    <a:pt x="7918" y="24"/>
                  </a:cubicBezTo>
                  <a:cubicBezTo>
                    <a:pt x="9676" y="179"/>
                    <a:pt x="10681" y="1104"/>
                    <a:pt x="11183" y="2647"/>
                  </a:cubicBezTo>
                  <a:cubicBezTo>
                    <a:pt x="11686" y="4190"/>
                    <a:pt x="11686" y="6350"/>
                    <a:pt x="10430" y="8356"/>
                  </a:cubicBezTo>
                  <a:cubicBezTo>
                    <a:pt x="9174" y="10361"/>
                    <a:pt x="6662" y="12213"/>
                    <a:pt x="4402" y="13910"/>
                  </a:cubicBezTo>
                  <a:cubicBezTo>
                    <a:pt x="2141" y="15607"/>
                    <a:pt x="132" y="17150"/>
                    <a:pt x="7" y="18076"/>
                  </a:cubicBezTo>
                  <a:cubicBezTo>
                    <a:pt x="-119" y="19001"/>
                    <a:pt x="1639" y="19310"/>
                    <a:pt x="5532" y="19773"/>
                  </a:cubicBezTo>
                  <a:cubicBezTo>
                    <a:pt x="9425" y="20236"/>
                    <a:pt x="15453" y="20853"/>
                    <a:pt x="21481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12110212" y="1834165"/>
              <a:ext cx="82551" cy="19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21600" y="2761"/>
                  </a:moveTo>
                  <a:cubicBezTo>
                    <a:pt x="19385" y="2072"/>
                    <a:pt x="17169" y="1383"/>
                    <a:pt x="14123" y="808"/>
                  </a:cubicBezTo>
                  <a:cubicBezTo>
                    <a:pt x="11077" y="234"/>
                    <a:pt x="7200" y="-226"/>
                    <a:pt x="4708" y="119"/>
                  </a:cubicBezTo>
                  <a:cubicBezTo>
                    <a:pt x="2215" y="463"/>
                    <a:pt x="1108" y="1612"/>
                    <a:pt x="3323" y="3910"/>
                  </a:cubicBezTo>
                  <a:cubicBezTo>
                    <a:pt x="5538" y="6208"/>
                    <a:pt x="11077" y="9655"/>
                    <a:pt x="14400" y="11953"/>
                  </a:cubicBezTo>
                  <a:cubicBezTo>
                    <a:pt x="17723" y="14251"/>
                    <a:pt x="18831" y="15400"/>
                    <a:pt x="19662" y="16548"/>
                  </a:cubicBezTo>
                  <a:cubicBezTo>
                    <a:pt x="20492" y="17697"/>
                    <a:pt x="21046" y="18846"/>
                    <a:pt x="18831" y="19765"/>
                  </a:cubicBezTo>
                  <a:cubicBezTo>
                    <a:pt x="16615" y="20685"/>
                    <a:pt x="11631" y="21374"/>
                    <a:pt x="8031" y="21374"/>
                  </a:cubicBezTo>
                  <a:cubicBezTo>
                    <a:pt x="4431" y="21374"/>
                    <a:pt x="2215" y="20685"/>
                    <a:pt x="0" y="19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12072112" y="1821501"/>
              <a:ext cx="311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49" y="0"/>
                    <a:pt x="9698" y="0"/>
                    <a:pt x="13298" y="3600"/>
                  </a:cubicBezTo>
                  <a:cubicBezTo>
                    <a:pt x="16898" y="7200"/>
                    <a:pt x="19249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2001012" y="2793051"/>
              <a:ext cx="3314701" cy="281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1" fill="norm" stroke="1" extrusionOk="0">
                  <a:moveTo>
                    <a:pt x="0" y="13920"/>
                  </a:moveTo>
                  <a:cubicBezTo>
                    <a:pt x="207" y="16480"/>
                    <a:pt x="414" y="19040"/>
                    <a:pt x="745" y="20320"/>
                  </a:cubicBezTo>
                  <a:cubicBezTo>
                    <a:pt x="1076" y="21600"/>
                    <a:pt x="1531" y="21600"/>
                    <a:pt x="2028" y="20480"/>
                  </a:cubicBezTo>
                  <a:cubicBezTo>
                    <a:pt x="2524" y="19360"/>
                    <a:pt x="3062" y="17120"/>
                    <a:pt x="3593" y="14880"/>
                  </a:cubicBezTo>
                  <a:cubicBezTo>
                    <a:pt x="4124" y="12640"/>
                    <a:pt x="4648" y="10400"/>
                    <a:pt x="5179" y="8560"/>
                  </a:cubicBezTo>
                  <a:cubicBezTo>
                    <a:pt x="5710" y="6720"/>
                    <a:pt x="6248" y="5280"/>
                    <a:pt x="6766" y="4320"/>
                  </a:cubicBezTo>
                  <a:cubicBezTo>
                    <a:pt x="7283" y="3360"/>
                    <a:pt x="7779" y="2880"/>
                    <a:pt x="8324" y="2800"/>
                  </a:cubicBezTo>
                  <a:cubicBezTo>
                    <a:pt x="8869" y="2720"/>
                    <a:pt x="9462" y="3040"/>
                    <a:pt x="10034" y="3440"/>
                  </a:cubicBezTo>
                  <a:cubicBezTo>
                    <a:pt x="10607" y="3840"/>
                    <a:pt x="11159" y="4320"/>
                    <a:pt x="11703" y="4720"/>
                  </a:cubicBezTo>
                  <a:cubicBezTo>
                    <a:pt x="12248" y="5120"/>
                    <a:pt x="12786" y="5440"/>
                    <a:pt x="13324" y="5840"/>
                  </a:cubicBezTo>
                  <a:cubicBezTo>
                    <a:pt x="13862" y="6240"/>
                    <a:pt x="14400" y="6720"/>
                    <a:pt x="14910" y="7040"/>
                  </a:cubicBezTo>
                  <a:cubicBezTo>
                    <a:pt x="15421" y="7360"/>
                    <a:pt x="15903" y="7520"/>
                    <a:pt x="16379" y="7280"/>
                  </a:cubicBezTo>
                  <a:cubicBezTo>
                    <a:pt x="16855" y="7040"/>
                    <a:pt x="17324" y="6400"/>
                    <a:pt x="17841" y="5680"/>
                  </a:cubicBezTo>
                  <a:cubicBezTo>
                    <a:pt x="18359" y="4960"/>
                    <a:pt x="18924" y="4160"/>
                    <a:pt x="19462" y="3440"/>
                  </a:cubicBezTo>
                  <a:cubicBezTo>
                    <a:pt x="20000" y="2720"/>
                    <a:pt x="20510" y="2080"/>
                    <a:pt x="20862" y="1520"/>
                  </a:cubicBezTo>
                  <a:cubicBezTo>
                    <a:pt x="21214" y="960"/>
                    <a:pt x="21407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1638424" y="3717699"/>
              <a:ext cx="123722" cy="70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0" h="21414" fill="norm" stroke="1" extrusionOk="0">
                  <a:moveTo>
                    <a:pt x="19646" y="2396"/>
                  </a:moveTo>
                  <a:cubicBezTo>
                    <a:pt x="19304" y="1686"/>
                    <a:pt x="18961" y="977"/>
                    <a:pt x="18104" y="526"/>
                  </a:cubicBezTo>
                  <a:cubicBezTo>
                    <a:pt x="17246" y="74"/>
                    <a:pt x="15875" y="-119"/>
                    <a:pt x="12961" y="74"/>
                  </a:cubicBezTo>
                  <a:cubicBezTo>
                    <a:pt x="10046" y="268"/>
                    <a:pt x="5589" y="848"/>
                    <a:pt x="2846" y="1848"/>
                  </a:cubicBezTo>
                  <a:cubicBezTo>
                    <a:pt x="104" y="2847"/>
                    <a:pt x="-925" y="4265"/>
                    <a:pt x="961" y="5910"/>
                  </a:cubicBezTo>
                  <a:cubicBezTo>
                    <a:pt x="2846" y="7554"/>
                    <a:pt x="7646" y="9424"/>
                    <a:pt x="11589" y="11197"/>
                  </a:cubicBezTo>
                  <a:cubicBezTo>
                    <a:pt x="15532" y="12970"/>
                    <a:pt x="18618" y="14646"/>
                    <a:pt x="19646" y="16000"/>
                  </a:cubicBezTo>
                  <a:cubicBezTo>
                    <a:pt x="20675" y="17354"/>
                    <a:pt x="19646" y="18386"/>
                    <a:pt x="17075" y="19224"/>
                  </a:cubicBezTo>
                  <a:cubicBezTo>
                    <a:pt x="14504" y="20062"/>
                    <a:pt x="10389" y="20707"/>
                    <a:pt x="7304" y="21062"/>
                  </a:cubicBezTo>
                  <a:cubicBezTo>
                    <a:pt x="4218" y="21417"/>
                    <a:pt x="2161" y="21481"/>
                    <a:pt x="1818" y="21352"/>
                  </a:cubicBezTo>
                  <a:cubicBezTo>
                    <a:pt x="1475" y="21223"/>
                    <a:pt x="2846" y="20901"/>
                    <a:pt x="4218" y="20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1581912" y="4507551"/>
              <a:ext cx="571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6000"/>
                    <a:pt x="11200" y="12000"/>
                    <a:pt x="14800" y="15600"/>
                  </a:cubicBezTo>
                  <a:cubicBezTo>
                    <a:pt x="18400" y="19200"/>
                    <a:pt x="200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1639163" y="4545651"/>
              <a:ext cx="1078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600" fill="norm" stroke="1" extrusionOk="0">
                  <a:moveTo>
                    <a:pt x="16180" y="0"/>
                  </a:moveTo>
                  <a:cubicBezTo>
                    <a:pt x="12442" y="2057"/>
                    <a:pt x="8703" y="4114"/>
                    <a:pt x="5796" y="6514"/>
                  </a:cubicBezTo>
                  <a:cubicBezTo>
                    <a:pt x="2888" y="8914"/>
                    <a:pt x="811" y="11657"/>
                    <a:pt x="188" y="13886"/>
                  </a:cubicBezTo>
                  <a:cubicBezTo>
                    <a:pt x="-435" y="16114"/>
                    <a:pt x="396" y="17829"/>
                    <a:pt x="4134" y="19029"/>
                  </a:cubicBezTo>
                  <a:cubicBezTo>
                    <a:pt x="7873" y="20229"/>
                    <a:pt x="14519" y="20914"/>
                    <a:pt x="211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1586059" y="3460746"/>
              <a:ext cx="199054" cy="126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39" fill="norm" stroke="1" extrusionOk="0">
                  <a:moveTo>
                    <a:pt x="9786" y="8479"/>
                  </a:moveTo>
                  <a:cubicBezTo>
                    <a:pt x="9786" y="6679"/>
                    <a:pt x="9786" y="4879"/>
                    <a:pt x="9104" y="3259"/>
                  </a:cubicBezTo>
                  <a:cubicBezTo>
                    <a:pt x="8422" y="1639"/>
                    <a:pt x="7058" y="199"/>
                    <a:pt x="5921" y="19"/>
                  </a:cubicBezTo>
                  <a:cubicBezTo>
                    <a:pt x="4784" y="-161"/>
                    <a:pt x="3875" y="919"/>
                    <a:pt x="2851" y="3439"/>
                  </a:cubicBezTo>
                  <a:cubicBezTo>
                    <a:pt x="1828" y="5959"/>
                    <a:pt x="691" y="9919"/>
                    <a:pt x="237" y="12799"/>
                  </a:cubicBezTo>
                  <a:cubicBezTo>
                    <a:pt x="-218" y="15679"/>
                    <a:pt x="9" y="17479"/>
                    <a:pt x="691" y="18199"/>
                  </a:cubicBezTo>
                  <a:cubicBezTo>
                    <a:pt x="1374" y="18919"/>
                    <a:pt x="2510" y="18559"/>
                    <a:pt x="3875" y="17119"/>
                  </a:cubicBezTo>
                  <a:cubicBezTo>
                    <a:pt x="5239" y="15679"/>
                    <a:pt x="6830" y="13159"/>
                    <a:pt x="7967" y="10819"/>
                  </a:cubicBezTo>
                  <a:cubicBezTo>
                    <a:pt x="9104" y="8479"/>
                    <a:pt x="9786" y="6319"/>
                    <a:pt x="10355" y="6139"/>
                  </a:cubicBezTo>
                  <a:cubicBezTo>
                    <a:pt x="10923" y="5959"/>
                    <a:pt x="11378" y="7759"/>
                    <a:pt x="13197" y="10639"/>
                  </a:cubicBezTo>
                  <a:cubicBezTo>
                    <a:pt x="15016" y="13519"/>
                    <a:pt x="18199" y="17479"/>
                    <a:pt x="21382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2013712" y="3865486"/>
              <a:ext cx="150939" cy="22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084" fill="norm" stroke="1" extrusionOk="0">
                  <a:moveTo>
                    <a:pt x="0" y="4307"/>
                  </a:moveTo>
                  <a:cubicBezTo>
                    <a:pt x="888" y="9152"/>
                    <a:pt x="1775" y="13997"/>
                    <a:pt x="2219" y="17025"/>
                  </a:cubicBezTo>
                  <a:cubicBezTo>
                    <a:pt x="2663" y="20053"/>
                    <a:pt x="2663" y="21264"/>
                    <a:pt x="2367" y="21062"/>
                  </a:cubicBezTo>
                  <a:cubicBezTo>
                    <a:pt x="2071" y="20860"/>
                    <a:pt x="1479" y="19245"/>
                    <a:pt x="1332" y="15914"/>
                  </a:cubicBezTo>
                  <a:cubicBezTo>
                    <a:pt x="1184" y="12584"/>
                    <a:pt x="1479" y="7537"/>
                    <a:pt x="2071" y="4610"/>
                  </a:cubicBezTo>
                  <a:cubicBezTo>
                    <a:pt x="2663" y="1683"/>
                    <a:pt x="3551" y="875"/>
                    <a:pt x="5474" y="371"/>
                  </a:cubicBezTo>
                  <a:cubicBezTo>
                    <a:pt x="7397" y="-134"/>
                    <a:pt x="10356" y="-336"/>
                    <a:pt x="13315" y="1178"/>
                  </a:cubicBezTo>
                  <a:cubicBezTo>
                    <a:pt x="16274" y="2692"/>
                    <a:pt x="19233" y="5922"/>
                    <a:pt x="20416" y="8748"/>
                  </a:cubicBezTo>
                  <a:cubicBezTo>
                    <a:pt x="21600" y="11574"/>
                    <a:pt x="21008" y="13997"/>
                    <a:pt x="20416" y="16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2248662" y="3961451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2426462" y="3701101"/>
              <a:ext cx="4234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142"/>
                    <a:pt x="21600" y="6284"/>
                    <a:pt x="21600" y="9884"/>
                  </a:cubicBezTo>
                  <a:cubicBezTo>
                    <a:pt x="21600" y="13484"/>
                    <a:pt x="10800" y="175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2417743" y="3811455"/>
              <a:ext cx="103970" cy="173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100" fill="norm" stroke="1" extrusionOk="0">
                  <a:moveTo>
                    <a:pt x="16036" y="3565"/>
                  </a:moveTo>
                  <a:cubicBezTo>
                    <a:pt x="17332" y="2022"/>
                    <a:pt x="18628" y="479"/>
                    <a:pt x="18412" y="94"/>
                  </a:cubicBezTo>
                  <a:cubicBezTo>
                    <a:pt x="18196" y="-292"/>
                    <a:pt x="16468" y="479"/>
                    <a:pt x="13228" y="3051"/>
                  </a:cubicBezTo>
                  <a:cubicBezTo>
                    <a:pt x="9988" y="5622"/>
                    <a:pt x="5236" y="9994"/>
                    <a:pt x="2644" y="13079"/>
                  </a:cubicBezTo>
                  <a:cubicBezTo>
                    <a:pt x="52" y="16165"/>
                    <a:pt x="-380" y="17965"/>
                    <a:pt x="268" y="19251"/>
                  </a:cubicBezTo>
                  <a:cubicBezTo>
                    <a:pt x="916" y="20537"/>
                    <a:pt x="2644" y="21308"/>
                    <a:pt x="6316" y="21051"/>
                  </a:cubicBezTo>
                  <a:cubicBezTo>
                    <a:pt x="9988" y="20794"/>
                    <a:pt x="15604" y="19508"/>
                    <a:pt x="21220" y="18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2569055" y="3617466"/>
              <a:ext cx="79658" cy="115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026" fill="norm" stroke="1" extrusionOk="0">
                  <a:moveTo>
                    <a:pt x="2633" y="2512"/>
                  </a:moveTo>
                  <a:cubicBezTo>
                    <a:pt x="1496" y="6755"/>
                    <a:pt x="359" y="10997"/>
                    <a:pt x="75" y="14083"/>
                  </a:cubicBezTo>
                  <a:cubicBezTo>
                    <a:pt x="-209" y="17169"/>
                    <a:pt x="359" y="19097"/>
                    <a:pt x="928" y="19097"/>
                  </a:cubicBezTo>
                  <a:cubicBezTo>
                    <a:pt x="1496" y="19097"/>
                    <a:pt x="2065" y="17169"/>
                    <a:pt x="2349" y="14083"/>
                  </a:cubicBezTo>
                  <a:cubicBezTo>
                    <a:pt x="2633" y="10997"/>
                    <a:pt x="2633" y="6755"/>
                    <a:pt x="3486" y="3862"/>
                  </a:cubicBezTo>
                  <a:cubicBezTo>
                    <a:pt x="4338" y="969"/>
                    <a:pt x="6044" y="-574"/>
                    <a:pt x="8317" y="197"/>
                  </a:cubicBezTo>
                  <a:cubicBezTo>
                    <a:pt x="10591" y="969"/>
                    <a:pt x="13433" y="4055"/>
                    <a:pt x="15707" y="7912"/>
                  </a:cubicBezTo>
                  <a:cubicBezTo>
                    <a:pt x="17980" y="11769"/>
                    <a:pt x="19686" y="16397"/>
                    <a:pt x="21391" y="21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1981962" y="4177351"/>
              <a:ext cx="628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45" y="16200"/>
                    <a:pt x="3491" y="10800"/>
                    <a:pt x="5564" y="6750"/>
                  </a:cubicBezTo>
                  <a:cubicBezTo>
                    <a:pt x="7636" y="2700"/>
                    <a:pt x="10036" y="0"/>
                    <a:pt x="12764" y="0"/>
                  </a:cubicBezTo>
                  <a:cubicBezTo>
                    <a:pt x="15491" y="0"/>
                    <a:pt x="18545" y="2700"/>
                    <a:pt x="21600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2122884" y="4379331"/>
              <a:ext cx="182929" cy="310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11" fill="norm" stroke="1" extrusionOk="0">
                  <a:moveTo>
                    <a:pt x="14754" y="2273"/>
                  </a:moveTo>
                  <a:cubicBezTo>
                    <a:pt x="13512" y="1981"/>
                    <a:pt x="12271" y="1689"/>
                    <a:pt x="11029" y="1762"/>
                  </a:cubicBezTo>
                  <a:cubicBezTo>
                    <a:pt x="9788" y="1835"/>
                    <a:pt x="8547" y="2273"/>
                    <a:pt x="7057" y="3733"/>
                  </a:cubicBezTo>
                  <a:cubicBezTo>
                    <a:pt x="5567" y="5192"/>
                    <a:pt x="3829" y="7673"/>
                    <a:pt x="3085" y="10519"/>
                  </a:cubicBezTo>
                  <a:cubicBezTo>
                    <a:pt x="2340" y="13365"/>
                    <a:pt x="2588" y="16576"/>
                    <a:pt x="3333" y="18473"/>
                  </a:cubicBezTo>
                  <a:cubicBezTo>
                    <a:pt x="4078" y="20370"/>
                    <a:pt x="5319" y="20954"/>
                    <a:pt x="6560" y="21246"/>
                  </a:cubicBezTo>
                  <a:cubicBezTo>
                    <a:pt x="7802" y="21538"/>
                    <a:pt x="9043" y="21538"/>
                    <a:pt x="11029" y="20443"/>
                  </a:cubicBezTo>
                  <a:cubicBezTo>
                    <a:pt x="13016" y="19349"/>
                    <a:pt x="15747" y="17160"/>
                    <a:pt x="17236" y="14533"/>
                  </a:cubicBezTo>
                  <a:cubicBezTo>
                    <a:pt x="18726" y="11906"/>
                    <a:pt x="18974" y="8841"/>
                    <a:pt x="18229" y="6506"/>
                  </a:cubicBezTo>
                  <a:cubicBezTo>
                    <a:pt x="17485" y="4170"/>
                    <a:pt x="15747" y="2565"/>
                    <a:pt x="13512" y="1543"/>
                  </a:cubicBezTo>
                  <a:cubicBezTo>
                    <a:pt x="11278" y="522"/>
                    <a:pt x="8547" y="84"/>
                    <a:pt x="6436" y="11"/>
                  </a:cubicBezTo>
                  <a:cubicBezTo>
                    <a:pt x="4326" y="-62"/>
                    <a:pt x="2836" y="230"/>
                    <a:pt x="1843" y="741"/>
                  </a:cubicBezTo>
                  <a:cubicBezTo>
                    <a:pt x="850" y="1252"/>
                    <a:pt x="354" y="1981"/>
                    <a:pt x="105" y="2711"/>
                  </a:cubicBezTo>
                  <a:cubicBezTo>
                    <a:pt x="-143" y="3441"/>
                    <a:pt x="-143" y="4170"/>
                    <a:pt x="2340" y="4900"/>
                  </a:cubicBezTo>
                  <a:cubicBezTo>
                    <a:pt x="4823" y="5630"/>
                    <a:pt x="9788" y="6360"/>
                    <a:pt x="13388" y="6433"/>
                  </a:cubicBezTo>
                  <a:cubicBezTo>
                    <a:pt x="16988" y="6506"/>
                    <a:pt x="19223" y="5922"/>
                    <a:pt x="21457" y="5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2325126" y="4312430"/>
              <a:ext cx="69587" cy="121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296" fill="norm" stroke="1" extrusionOk="0">
                  <a:moveTo>
                    <a:pt x="5809" y="813"/>
                  </a:moveTo>
                  <a:cubicBezTo>
                    <a:pt x="4500" y="6399"/>
                    <a:pt x="3191" y="11986"/>
                    <a:pt x="2209" y="15710"/>
                  </a:cubicBezTo>
                  <a:cubicBezTo>
                    <a:pt x="1227" y="19434"/>
                    <a:pt x="573" y="21296"/>
                    <a:pt x="245" y="21296"/>
                  </a:cubicBezTo>
                  <a:cubicBezTo>
                    <a:pt x="-82" y="21296"/>
                    <a:pt x="-82" y="19434"/>
                    <a:pt x="245" y="16268"/>
                  </a:cubicBezTo>
                  <a:cubicBezTo>
                    <a:pt x="573" y="13103"/>
                    <a:pt x="1227" y="8634"/>
                    <a:pt x="2536" y="5468"/>
                  </a:cubicBezTo>
                  <a:cubicBezTo>
                    <a:pt x="3845" y="2303"/>
                    <a:pt x="5809" y="441"/>
                    <a:pt x="8100" y="68"/>
                  </a:cubicBezTo>
                  <a:cubicBezTo>
                    <a:pt x="10391" y="-304"/>
                    <a:pt x="13009" y="813"/>
                    <a:pt x="15300" y="4351"/>
                  </a:cubicBezTo>
                  <a:cubicBezTo>
                    <a:pt x="17591" y="7889"/>
                    <a:pt x="19554" y="13848"/>
                    <a:pt x="21518" y="19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2413762" y="4336101"/>
              <a:ext cx="95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0" y="16457"/>
                    <a:pt x="1920" y="11314"/>
                    <a:pt x="5520" y="7714"/>
                  </a:cubicBezTo>
                  <a:cubicBezTo>
                    <a:pt x="9120" y="4114"/>
                    <a:pt x="1536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2451862" y="4304351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2534412" y="4234501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2782062" y="4139251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2950072" y="3791749"/>
              <a:ext cx="177198" cy="41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183" fill="norm" stroke="1" extrusionOk="0">
                  <a:moveTo>
                    <a:pt x="13218" y="17083"/>
                  </a:moveTo>
                  <a:cubicBezTo>
                    <a:pt x="13218" y="16003"/>
                    <a:pt x="13218" y="14923"/>
                    <a:pt x="12967" y="14113"/>
                  </a:cubicBezTo>
                  <a:cubicBezTo>
                    <a:pt x="12715" y="13303"/>
                    <a:pt x="12213" y="12763"/>
                    <a:pt x="11334" y="12493"/>
                  </a:cubicBezTo>
                  <a:cubicBezTo>
                    <a:pt x="10455" y="12223"/>
                    <a:pt x="9199" y="12223"/>
                    <a:pt x="7190" y="13195"/>
                  </a:cubicBezTo>
                  <a:cubicBezTo>
                    <a:pt x="5181" y="14167"/>
                    <a:pt x="2418" y="16111"/>
                    <a:pt x="1036" y="17515"/>
                  </a:cubicBezTo>
                  <a:cubicBezTo>
                    <a:pt x="-345" y="18919"/>
                    <a:pt x="-345" y="19783"/>
                    <a:pt x="1036" y="20431"/>
                  </a:cubicBezTo>
                  <a:cubicBezTo>
                    <a:pt x="2418" y="21079"/>
                    <a:pt x="5181" y="21511"/>
                    <a:pt x="8195" y="20863"/>
                  </a:cubicBezTo>
                  <a:cubicBezTo>
                    <a:pt x="11208" y="20215"/>
                    <a:pt x="14474" y="18487"/>
                    <a:pt x="16734" y="15787"/>
                  </a:cubicBezTo>
                  <a:cubicBezTo>
                    <a:pt x="18995" y="13087"/>
                    <a:pt x="20250" y="9415"/>
                    <a:pt x="20753" y="6823"/>
                  </a:cubicBezTo>
                  <a:cubicBezTo>
                    <a:pt x="21255" y="4231"/>
                    <a:pt x="21004" y="2719"/>
                    <a:pt x="20502" y="1693"/>
                  </a:cubicBezTo>
                  <a:cubicBezTo>
                    <a:pt x="19999" y="667"/>
                    <a:pt x="19246" y="127"/>
                    <a:pt x="18115" y="19"/>
                  </a:cubicBezTo>
                  <a:cubicBezTo>
                    <a:pt x="16985" y="-89"/>
                    <a:pt x="15478" y="235"/>
                    <a:pt x="14348" y="1855"/>
                  </a:cubicBezTo>
                  <a:cubicBezTo>
                    <a:pt x="13218" y="3475"/>
                    <a:pt x="12464" y="6391"/>
                    <a:pt x="13092" y="9523"/>
                  </a:cubicBezTo>
                  <a:cubicBezTo>
                    <a:pt x="13720" y="12655"/>
                    <a:pt x="15729" y="16003"/>
                    <a:pt x="17236" y="17893"/>
                  </a:cubicBezTo>
                  <a:cubicBezTo>
                    <a:pt x="18743" y="19783"/>
                    <a:pt x="19748" y="20215"/>
                    <a:pt x="20753" y="20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3171258" y="3890470"/>
              <a:ext cx="220405" cy="358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298" fill="norm" stroke="1" extrusionOk="0">
                  <a:moveTo>
                    <a:pt x="10827" y="5719"/>
                  </a:moveTo>
                  <a:cubicBezTo>
                    <a:pt x="10011" y="5342"/>
                    <a:pt x="9196" y="4965"/>
                    <a:pt x="8279" y="4840"/>
                  </a:cubicBezTo>
                  <a:cubicBezTo>
                    <a:pt x="7362" y="4714"/>
                    <a:pt x="6344" y="4840"/>
                    <a:pt x="4815" y="6158"/>
                  </a:cubicBezTo>
                  <a:cubicBezTo>
                    <a:pt x="3287" y="7477"/>
                    <a:pt x="1249" y="9989"/>
                    <a:pt x="434" y="12249"/>
                  </a:cubicBezTo>
                  <a:cubicBezTo>
                    <a:pt x="-381" y="14509"/>
                    <a:pt x="27" y="16519"/>
                    <a:pt x="1045" y="18089"/>
                  </a:cubicBezTo>
                  <a:cubicBezTo>
                    <a:pt x="2064" y="19658"/>
                    <a:pt x="3694" y="20789"/>
                    <a:pt x="5528" y="21165"/>
                  </a:cubicBezTo>
                  <a:cubicBezTo>
                    <a:pt x="7362" y="21542"/>
                    <a:pt x="9400" y="21165"/>
                    <a:pt x="11540" y="19407"/>
                  </a:cubicBezTo>
                  <a:cubicBezTo>
                    <a:pt x="13679" y="17649"/>
                    <a:pt x="15921" y="14509"/>
                    <a:pt x="16736" y="11307"/>
                  </a:cubicBezTo>
                  <a:cubicBezTo>
                    <a:pt x="17551" y="8105"/>
                    <a:pt x="16940" y="4840"/>
                    <a:pt x="15717" y="2830"/>
                  </a:cubicBezTo>
                  <a:cubicBezTo>
                    <a:pt x="14494" y="821"/>
                    <a:pt x="12661" y="68"/>
                    <a:pt x="10725" y="5"/>
                  </a:cubicBezTo>
                  <a:cubicBezTo>
                    <a:pt x="8789" y="-58"/>
                    <a:pt x="6751" y="570"/>
                    <a:pt x="5427" y="1575"/>
                  </a:cubicBezTo>
                  <a:cubicBezTo>
                    <a:pt x="4102" y="2579"/>
                    <a:pt x="3491" y="3961"/>
                    <a:pt x="3796" y="5342"/>
                  </a:cubicBezTo>
                  <a:cubicBezTo>
                    <a:pt x="4102" y="6723"/>
                    <a:pt x="5325" y="8105"/>
                    <a:pt x="8381" y="9047"/>
                  </a:cubicBezTo>
                  <a:cubicBezTo>
                    <a:pt x="11438" y="9989"/>
                    <a:pt x="16328" y="10491"/>
                    <a:pt x="21219" y="10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3632962" y="4094801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3632962" y="4234501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4065674" y="4012074"/>
              <a:ext cx="155861" cy="203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205" fill="norm" stroke="1" extrusionOk="0">
                  <a:moveTo>
                    <a:pt x="1583" y="7953"/>
                  </a:moveTo>
                  <a:cubicBezTo>
                    <a:pt x="1867" y="11700"/>
                    <a:pt x="2152" y="15447"/>
                    <a:pt x="1867" y="17871"/>
                  </a:cubicBezTo>
                  <a:cubicBezTo>
                    <a:pt x="1583" y="20296"/>
                    <a:pt x="731" y="21398"/>
                    <a:pt x="304" y="21178"/>
                  </a:cubicBezTo>
                  <a:cubicBezTo>
                    <a:pt x="-122" y="20957"/>
                    <a:pt x="-122" y="19414"/>
                    <a:pt x="446" y="16218"/>
                  </a:cubicBezTo>
                  <a:cubicBezTo>
                    <a:pt x="1015" y="13022"/>
                    <a:pt x="2152" y="8174"/>
                    <a:pt x="3999" y="4867"/>
                  </a:cubicBezTo>
                  <a:cubicBezTo>
                    <a:pt x="5846" y="1561"/>
                    <a:pt x="8404" y="-202"/>
                    <a:pt x="11531" y="18"/>
                  </a:cubicBezTo>
                  <a:cubicBezTo>
                    <a:pt x="14657" y="239"/>
                    <a:pt x="18352" y="2443"/>
                    <a:pt x="19915" y="6080"/>
                  </a:cubicBezTo>
                  <a:cubicBezTo>
                    <a:pt x="21478" y="9716"/>
                    <a:pt x="20910" y="14786"/>
                    <a:pt x="20341" y="19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4318762" y="3840801"/>
              <a:ext cx="127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800"/>
                    <a:pt x="7200" y="9600"/>
                    <a:pt x="10800" y="13200"/>
                  </a:cubicBezTo>
                  <a:cubicBezTo>
                    <a:pt x="14400" y="16800"/>
                    <a:pt x="180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4283052" y="3917001"/>
              <a:ext cx="15001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600" fill="norm" stroke="1" extrusionOk="0">
                  <a:moveTo>
                    <a:pt x="21261" y="0"/>
                  </a:moveTo>
                  <a:cubicBezTo>
                    <a:pt x="15561" y="3716"/>
                    <a:pt x="9861" y="7432"/>
                    <a:pt x="6261" y="10219"/>
                  </a:cubicBezTo>
                  <a:cubicBezTo>
                    <a:pt x="2661" y="13006"/>
                    <a:pt x="1161" y="14865"/>
                    <a:pt x="411" y="16374"/>
                  </a:cubicBezTo>
                  <a:cubicBezTo>
                    <a:pt x="-339" y="17884"/>
                    <a:pt x="-339" y="19045"/>
                    <a:pt x="2811" y="19858"/>
                  </a:cubicBezTo>
                  <a:cubicBezTo>
                    <a:pt x="5961" y="20671"/>
                    <a:pt x="12261" y="21135"/>
                    <a:pt x="185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4420362" y="3688049"/>
              <a:ext cx="82551" cy="108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3" fill="norm" stroke="1" extrusionOk="0">
                  <a:moveTo>
                    <a:pt x="0" y="1291"/>
                  </a:moveTo>
                  <a:cubicBezTo>
                    <a:pt x="0" y="2921"/>
                    <a:pt x="0" y="4551"/>
                    <a:pt x="277" y="4347"/>
                  </a:cubicBezTo>
                  <a:cubicBezTo>
                    <a:pt x="554" y="4144"/>
                    <a:pt x="1108" y="2106"/>
                    <a:pt x="2769" y="883"/>
                  </a:cubicBezTo>
                  <a:cubicBezTo>
                    <a:pt x="4431" y="-339"/>
                    <a:pt x="7200" y="-747"/>
                    <a:pt x="10523" y="2717"/>
                  </a:cubicBezTo>
                  <a:cubicBezTo>
                    <a:pt x="13846" y="6181"/>
                    <a:pt x="17723" y="13517"/>
                    <a:pt x="21600" y="20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4413427" y="3682051"/>
              <a:ext cx="19636" cy="70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6" h="20694" fill="norm" stroke="1" extrusionOk="0">
                  <a:moveTo>
                    <a:pt x="596" y="0"/>
                  </a:moveTo>
                  <a:cubicBezTo>
                    <a:pt x="2756" y="3086"/>
                    <a:pt x="4916" y="6171"/>
                    <a:pt x="3836" y="10183"/>
                  </a:cubicBezTo>
                  <a:cubicBezTo>
                    <a:pt x="2756" y="14194"/>
                    <a:pt x="-1564" y="19131"/>
                    <a:pt x="596" y="20366"/>
                  </a:cubicBezTo>
                  <a:cubicBezTo>
                    <a:pt x="2756" y="21600"/>
                    <a:pt x="11396" y="19131"/>
                    <a:pt x="20036" y="16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4813594" y="3757338"/>
              <a:ext cx="152506" cy="496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456" fill="norm" stroke="1" extrusionOk="0">
                  <a:moveTo>
                    <a:pt x="19936" y="1687"/>
                  </a:moveTo>
                  <a:cubicBezTo>
                    <a:pt x="20512" y="1046"/>
                    <a:pt x="21088" y="405"/>
                    <a:pt x="20512" y="131"/>
                  </a:cubicBezTo>
                  <a:cubicBezTo>
                    <a:pt x="19936" y="-144"/>
                    <a:pt x="18208" y="-52"/>
                    <a:pt x="14896" y="1046"/>
                  </a:cubicBezTo>
                  <a:cubicBezTo>
                    <a:pt x="11584" y="2144"/>
                    <a:pt x="6688" y="4249"/>
                    <a:pt x="3664" y="6766"/>
                  </a:cubicBezTo>
                  <a:cubicBezTo>
                    <a:pt x="640" y="9283"/>
                    <a:pt x="-512" y="12212"/>
                    <a:pt x="208" y="14637"/>
                  </a:cubicBezTo>
                  <a:cubicBezTo>
                    <a:pt x="928" y="17063"/>
                    <a:pt x="3520" y="18985"/>
                    <a:pt x="6544" y="20037"/>
                  </a:cubicBezTo>
                  <a:cubicBezTo>
                    <a:pt x="9568" y="21090"/>
                    <a:pt x="13024" y="21273"/>
                    <a:pt x="1648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5074837" y="3885251"/>
              <a:ext cx="18626" cy="309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71" fill="norm" stroke="1" extrusionOk="0">
                  <a:moveTo>
                    <a:pt x="6718" y="0"/>
                  </a:moveTo>
                  <a:cubicBezTo>
                    <a:pt x="6718" y="4378"/>
                    <a:pt x="6718" y="8757"/>
                    <a:pt x="5518" y="12114"/>
                  </a:cubicBezTo>
                  <a:cubicBezTo>
                    <a:pt x="4318" y="15470"/>
                    <a:pt x="1918" y="17805"/>
                    <a:pt x="718" y="19338"/>
                  </a:cubicBezTo>
                  <a:cubicBezTo>
                    <a:pt x="-482" y="20870"/>
                    <a:pt x="-482" y="21600"/>
                    <a:pt x="3118" y="21308"/>
                  </a:cubicBezTo>
                  <a:cubicBezTo>
                    <a:pt x="6718" y="21016"/>
                    <a:pt x="13918" y="19703"/>
                    <a:pt x="21118" y="18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5118591" y="3929701"/>
              <a:ext cx="76472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600" fill="norm" stroke="1" extrusionOk="0">
                  <a:moveTo>
                    <a:pt x="19340" y="0"/>
                  </a:moveTo>
                  <a:cubicBezTo>
                    <a:pt x="14669" y="3892"/>
                    <a:pt x="9999" y="7784"/>
                    <a:pt x="6205" y="10314"/>
                  </a:cubicBezTo>
                  <a:cubicBezTo>
                    <a:pt x="2410" y="12843"/>
                    <a:pt x="-509" y="14011"/>
                    <a:pt x="75" y="14595"/>
                  </a:cubicBezTo>
                  <a:cubicBezTo>
                    <a:pt x="659" y="15178"/>
                    <a:pt x="4745" y="15178"/>
                    <a:pt x="8832" y="16249"/>
                  </a:cubicBezTo>
                  <a:cubicBezTo>
                    <a:pt x="12918" y="17319"/>
                    <a:pt x="17005" y="19459"/>
                    <a:pt x="210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5207762" y="3783651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5324178" y="3690141"/>
              <a:ext cx="105835" cy="150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4752" y="1553"/>
                  </a:moveTo>
                  <a:cubicBezTo>
                    <a:pt x="3456" y="4553"/>
                    <a:pt x="2160" y="7553"/>
                    <a:pt x="1296" y="10403"/>
                  </a:cubicBezTo>
                  <a:cubicBezTo>
                    <a:pt x="432" y="13253"/>
                    <a:pt x="0" y="15953"/>
                    <a:pt x="0" y="16403"/>
                  </a:cubicBezTo>
                  <a:cubicBezTo>
                    <a:pt x="0" y="16853"/>
                    <a:pt x="432" y="15053"/>
                    <a:pt x="1296" y="12503"/>
                  </a:cubicBezTo>
                  <a:cubicBezTo>
                    <a:pt x="2160" y="9953"/>
                    <a:pt x="3456" y="6653"/>
                    <a:pt x="5832" y="4253"/>
                  </a:cubicBezTo>
                  <a:cubicBezTo>
                    <a:pt x="8208" y="1853"/>
                    <a:pt x="11664" y="353"/>
                    <a:pt x="14256" y="53"/>
                  </a:cubicBezTo>
                  <a:cubicBezTo>
                    <a:pt x="16848" y="-247"/>
                    <a:pt x="18576" y="653"/>
                    <a:pt x="19656" y="4403"/>
                  </a:cubicBezTo>
                  <a:cubicBezTo>
                    <a:pt x="20736" y="8153"/>
                    <a:pt x="21168" y="14753"/>
                    <a:pt x="21600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5626862" y="4103267"/>
              <a:ext cx="247651" cy="2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15" y="15709"/>
                    <a:pt x="9231" y="9818"/>
                    <a:pt x="12185" y="5891"/>
                  </a:cubicBezTo>
                  <a:cubicBezTo>
                    <a:pt x="15138" y="1964"/>
                    <a:pt x="16431" y="0"/>
                    <a:pt x="17723" y="0"/>
                  </a:cubicBezTo>
                  <a:cubicBezTo>
                    <a:pt x="19015" y="0"/>
                    <a:pt x="20308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6030034" y="3992932"/>
              <a:ext cx="250879" cy="219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090" fill="norm" stroke="1" extrusionOk="0">
                  <a:moveTo>
                    <a:pt x="13346" y="7973"/>
                  </a:moveTo>
                  <a:cubicBezTo>
                    <a:pt x="13346" y="5935"/>
                    <a:pt x="13346" y="3897"/>
                    <a:pt x="13164" y="2369"/>
                  </a:cubicBezTo>
                  <a:cubicBezTo>
                    <a:pt x="12983" y="841"/>
                    <a:pt x="12620" y="-178"/>
                    <a:pt x="10805" y="26"/>
                  </a:cubicBezTo>
                  <a:cubicBezTo>
                    <a:pt x="8990" y="230"/>
                    <a:pt x="5722" y="1656"/>
                    <a:pt x="3453" y="5018"/>
                  </a:cubicBezTo>
                  <a:cubicBezTo>
                    <a:pt x="1185" y="8380"/>
                    <a:pt x="-86" y="13679"/>
                    <a:pt x="5" y="16939"/>
                  </a:cubicBezTo>
                  <a:cubicBezTo>
                    <a:pt x="96" y="20199"/>
                    <a:pt x="1548" y="21422"/>
                    <a:pt x="3635" y="21014"/>
                  </a:cubicBezTo>
                  <a:cubicBezTo>
                    <a:pt x="5722" y="20607"/>
                    <a:pt x="8445" y="18569"/>
                    <a:pt x="10351" y="16022"/>
                  </a:cubicBezTo>
                  <a:cubicBezTo>
                    <a:pt x="12257" y="13475"/>
                    <a:pt x="13346" y="10418"/>
                    <a:pt x="13981" y="8177"/>
                  </a:cubicBezTo>
                  <a:cubicBezTo>
                    <a:pt x="14617" y="5935"/>
                    <a:pt x="14798" y="4509"/>
                    <a:pt x="14707" y="4305"/>
                  </a:cubicBezTo>
                  <a:cubicBezTo>
                    <a:pt x="14617" y="4101"/>
                    <a:pt x="14253" y="5120"/>
                    <a:pt x="14344" y="6547"/>
                  </a:cubicBezTo>
                  <a:cubicBezTo>
                    <a:pt x="14435" y="7973"/>
                    <a:pt x="14980" y="9807"/>
                    <a:pt x="16250" y="11131"/>
                  </a:cubicBezTo>
                  <a:cubicBezTo>
                    <a:pt x="17521" y="12456"/>
                    <a:pt x="19517" y="13271"/>
                    <a:pt x="21514" y="14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6172962" y="3809051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6344775" y="3720184"/>
              <a:ext cx="113938" cy="126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898" fill="norm" stroke="1" extrusionOk="0">
                  <a:moveTo>
                    <a:pt x="2331" y="2085"/>
                  </a:moveTo>
                  <a:cubicBezTo>
                    <a:pt x="1531" y="5569"/>
                    <a:pt x="731" y="9053"/>
                    <a:pt x="331" y="12014"/>
                  </a:cubicBezTo>
                  <a:cubicBezTo>
                    <a:pt x="-69" y="14975"/>
                    <a:pt x="-69" y="17414"/>
                    <a:pt x="131" y="17414"/>
                  </a:cubicBezTo>
                  <a:cubicBezTo>
                    <a:pt x="331" y="17414"/>
                    <a:pt x="731" y="14975"/>
                    <a:pt x="1731" y="11666"/>
                  </a:cubicBezTo>
                  <a:cubicBezTo>
                    <a:pt x="2731" y="8356"/>
                    <a:pt x="4331" y="4175"/>
                    <a:pt x="6131" y="1911"/>
                  </a:cubicBezTo>
                  <a:cubicBezTo>
                    <a:pt x="7931" y="-354"/>
                    <a:pt x="9931" y="-702"/>
                    <a:pt x="12531" y="1388"/>
                  </a:cubicBezTo>
                  <a:cubicBezTo>
                    <a:pt x="15131" y="3479"/>
                    <a:pt x="18331" y="8008"/>
                    <a:pt x="19931" y="11666"/>
                  </a:cubicBezTo>
                  <a:cubicBezTo>
                    <a:pt x="21531" y="15324"/>
                    <a:pt x="21531" y="18111"/>
                    <a:pt x="21531" y="20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6458712" y="3643951"/>
              <a:ext cx="134446" cy="626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71" fill="norm" stroke="1" extrusionOk="0">
                  <a:moveTo>
                    <a:pt x="9969" y="0"/>
                  </a:moveTo>
                  <a:cubicBezTo>
                    <a:pt x="12960" y="1740"/>
                    <a:pt x="15951" y="3479"/>
                    <a:pt x="18111" y="5654"/>
                  </a:cubicBezTo>
                  <a:cubicBezTo>
                    <a:pt x="20271" y="7828"/>
                    <a:pt x="21600" y="10438"/>
                    <a:pt x="20935" y="12793"/>
                  </a:cubicBezTo>
                  <a:cubicBezTo>
                    <a:pt x="20271" y="15149"/>
                    <a:pt x="17612" y="17251"/>
                    <a:pt x="14788" y="18701"/>
                  </a:cubicBezTo>
                  <a:cubicBezTo>
                    <a:pt x="11963" y="20150"/>
                    <a:pt x="8972" y="20948"/>
                    <a:pt x="6480" y="21274"/>
                  </a:cubicBezTo>
                  <a:cubicBezTo>
                    <a:pt x="3988" y="21600"/>
                    <a:pt x="1994" y="21455"/>
                    <a:pt x="0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3398012" y="4888914"/>
              <a:ext cx="2286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00" y="11918"/>
                    <a:pt x="11600" y="3818"/>
                    <a:pt x="15200" y="1118"/>
                  </a:cubicBezTo>
                  <a:cubicBezTo>
                    <a:pt x="18800" y="-1582"/>
                    <a:pt x="202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3448812" y="5060001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4039362" y="4878408"/>
              <a:ext cx="177801" cy="208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0" y="8163"/>
                  </a:moveTo>
                  <a:cubicBezTo>
                    <a:pt x="0" y="11619"/>
                    <a:pt x="0" y="15075"/>
                    <a:pt x="0" y="17451"/>
                  </a:cubicBezTo>
                  <a:cubicBezTo>
                    <a:pt x="0" y="19827"/>
                    <a:pt x="0" y="21123"/>
                    <a:pt x="257" y="21231"/>
                  </a:cubicBezTo>
                  <a:cubicBezTo>
                    <a:pt x="514" y="21339"/>
                    <a:pt x="1029" y="20259"/>
                    <a:pt x="2443" y="17019"/>
                  </a:cubicBezTo>
                  <a:cubicBezTo>
                    <a:pt x="3857" y="13779"/>
                    <a:pt x="6171" y="8379"/>
                    <a:pt x="7971" y="5139"/>
                  </a:cubicBezTo>
                  <a:cubicBezTo>
                    <a:pt x="9771" y="1899"/>
                    <a:pt x="11057" y="819"/>
                    <a:pt x="12471" y="279"/>
                  </a:cubicBezTo>
                  <a:cubicBezTo>
                    <a:pt x="13886" y="-261"/>
                    <a:pt x="15429" y="-261"/>
                    <a:pt x="16971" y="2547"/>
                  </a:cubicBezTo>
                  <a:cubicBezTo>
                    <a:pt x="18514" y="5355"/>
                    <a:pt x="20057" y="10971"/>
                    <a:pt x="21600" y="16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4395487" y="4740840"/>
              <a:ext cx="189976" cy="509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492" fill="norm" stroke="1" extrusionOk="0">
                  <a:moveTo>
                    <a:pt x="21072" y="71"/>
                  </a:moveTo>
                  <a:cubicBezTo>
                    <a:pt x="18255" y="-19"/>
                    <a:pt x="15437" y="-108"/>
                    <a:pt x="12972" y="383"/>
                  </a:cubicBezTo>
                  <a:cubicBezTo>
                    <a:pt x="10507" y="874"/>
                    <a:pt x="8394" y="1945"/>
                    <a:pt x="6046" y="3685"/>
                  </a:cubicBezTo>
                  <a:cubicBezTo>
                    <a:pt x="3698" y="5426"/>
                    <a:pt x="1115" y="7836"/>
                    <a:pt x="294" y="10424"/>
                  </a:cubicBezTo>
                  <a:cubicBezTo>
                    <a:pt x="-528" y="13013"/>
                    <a:pt x="411" y="15780"/>
                    <a:pt x="2642" y="17654"/>
                  </a:cubicBezTo>
                  <a:cubicBezTo>
                    <a:pt x="4872" y="19528"/>
                    <a:pt x="8394" y="20510"/>
                    <a:pt x="11915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4680712" y="4793301"/>
              <a:ext cx="444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369"/>
                    <a:pt x="10286" y="738"/>
                    <a:pt x="13886" y="2492"/>
                  </a:cubicBezTo>
                  <a:cubicBezTo>
                    <a:pt x="17486" y="4246"/>
                    <a:pt x="19543" y="7385"/>
                    <a:pt x="20571" y="10800"/>
                  </a:cubicBezTo>
                  <a:cubicBezTo>
                    <a:pt x="21600" y="14215"/>
                    <a:pt x="21600" y="179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4871212" y="4901251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5366512" y="4767901"/>
              <a:ext cx="31751" cy="219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0"/>
                  </a:moveTo>
                  <a:cubicBezTo>
                    <a:pt x="4320" y="6438"/>
                    <a:pt x="8640" y="12877"/>
                    <a:pt x="10800" y="16615"/>
                  </a:cubicBezTo>
                  <a:cubicBezTo>
                    <a:pt x="12960" y="20354"/>
                    <a:pt x="12960" y="21392"/>
                    <a:pt x="14400" y="21496"/>
                  </a:cubicBezTo>
                  <a:cubicBezTo>
                    <a:pt x="15840" y="21600"/>
                    <a:pt x="18720" y="20769"/>
                    <a:pt x="2160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5374566" y="4780601"/>
              <a:ext cx="131647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15153" y="0"/>
                  </a:moveTo>
                  <a:cubicBezTo>
                    <a:pt x="12067" y="4500"/>
                    <a:pt x="8981" y="9000"/>
                    <a:pt x="6753" y="11850"/>
                  </a:cubicBezTo>
                  <a:cubicBezTo>
                    <a:pt x="4524" y="14700"/>
                    <a:pt x="3153" y="15900"/>
                    <a:pt x="1953" y="17250"/>
                  </a:cubicBezTo>
                  <a:cubicBezTo>
                    <a:pt x="753" y="18600"/>
                    <a:pt x="-276" y="20100"/>
                    <a:pt x="67" y="20850"/>
                  </a:cubicBezTo>
                  <a:cubicBezTo>
                    <a:pt x="410" y="21600"/>
                    <a:pt x="2124" y="21600"/>
                    <a:pt x="5895" y="21600"/>
                  </a:cubicBezTo>
                  <a:cubicBezTo>
                    <a:pt x="9667" y="21600"/>
                    <a:pt x="15495" y="21600"/>
                    <a:pt x="213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5347462" y="5000173"/>
              <a:ext cx="2349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059" y="12302"/>
                    <a:pt x="10119" y="4448"/>
                    <a:pt x="13719" y="1502"/>
                  </a:cubicBezTo>
                  <a:cubicBezTo>
                    <a:pt x="17319" y="-1443"/>
                    <a:pt x="1945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5345509" y="5108756"/>
              <a:ext cx="211504" cy="116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201" fill="norm" stroke="1" extrusionOk="0">
                  <a:moveTo>
                    <a:pt x="9821" y="10787"/>
                  </a:moveTo>
                  <a:cubicBezTo>
                    <a:pt x="10249" y="8858"/>
                    <a:pt x="10677" y="6930"/>
                    <a:pt x="10891" y="5001"/>
                  </a:cubicBezTo>
                  <a:cubicBezTo>
                    <a:pt x="11105" y="3072"/>
                    <a:pt x="11105" y="1144"/>
                    <a:pt x="10570" y="372"/>
                  </a:cubicBezTo>
                  <a:cubicBezTo>
                    <a:pt x="10035" y="-399"/>
                    <a:pt x="8966" y="-13"/>
                    <a:pt x="7148" y="1915"/>
                  </a:cubicBezTo>
                  <a:cubicBezTo>
                    <a:pt x="5330" y="3844"/>
                    <a:pt x="2764" y="7315"/>
                    <a:pt x="1374" y="10401"/>
                  </a:cubicBezTo>
                  <a:cubicBezTo>
                    <a:pt x="-16" y="13487"/>
                    <a:pt x="-230" y="16187"/>
                    <a:pt x="198" y="17730"/>
                  </a:cubicBezTo>
                  <a:cubicBezTo>
                    <a:pt x="625" y="19272"/>
                    <a:pt x="1695" y="19658"/>
                    <a:pt x="3726" y="18501"/>
                  </a:cubicBezTo>
                  <a:cubicBezTo>
                    <a:pt x="5758" y="17344"/>
                    <a:pt x="8752" y="14644"/>
                    <a:pt x="10784" y="12715"/>
                  </a:cubicBezTo>
                  <a:cubicBezTo>
                    <a:pt x="12816" y="10787"/>
                    <a:pt x="13885" y="9630"/>
                    <a:pt x="14740" y="10015"/>
                  </a:cubicBezTo>
                  <a:cubicBezTo>
                    <a:pt x="15596" y="10401"/>
                    <a:pt x="16237" y="12330"/>
                    <a:pt x="17307" y="14451"/>
                  </a:cubicBezTo>
                  <a:cubicBezTo>
                    <a:pt x="18376" y="16572"/>
                    <a:pt x="19873" y="18887"/>
                    <a:pt x="21370" y="21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5684012" y="4793301"/>
              <a:ext cx="134299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1600" fill="norm" stroke="1" extrusionOk="0">
                  <a:moveTo>
                    <a:pt x="2945" y="0"/>
                  </a:moveTo>
                  <a:cubicBezTo>
                    <a:pt x="9164" y="2898"/>
                    <a:pt x="15382" y="5795"/>
                    <a:pt x="18491" y="8473"/>
                  </a:cubicBezTo>
                  <a:cubicBezTo>
                    <a:pt x="21600" y="11151"/>
                    <a:pt x="21600" y="13610"/>
                    <a:pt x="18000" y="15761"/>
                  </a:cubicBezTo>
                  <a:cubicBezTo>
                    <a:pt x="14400" y="17912"/>
                    <a:pt x="7200" y="197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5149455" y="4803215"/>
              <a:ext cx="172608" cy="479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535" fill="norm" stroke="1" extrusionOk="0">
                  <a:moveTo>
                    <a:pt x="14026" y="696"/>
                  </a:moveTo>
                  <a:cubicBezTo>
                    <a:pt x="12998" y="411"/>
                    <a:pt x="11969" y="125"/>
                    <a:pt x="10812" y="30"/>
                  </a:cubicBezTo>
                  <a:cubicBezTo>
                    <a:pt x="9655" y="-65"/>
                    <a:pt x="8369" y="30"/>
                    <a:pt x="6698" y="839"/>
                  </a:cubicBezTo>
                  <a:cubicBezTo>
                    <a:pt x="5026" y="1648"/>
                    <a:pt x="2969" y="3170"/>
                    <a:pt x="1555" y="5454"/>
                  </a:cubicBezTo>
                  <a:cubicBezTo>
                    <a:pt x="140" y="7738"/>
                    <a:pt x="-631" y="10783"/>
                    <a:pt x="655" y="13447"/>
                  </a:cubicBezTo>
                  <a:cubicBezTo>
                    <a:pt x="1940" y="16111"/>
                    <a:pt x="5283" y="18395"/>
                    <a:pt x="9012" y="19679"/>
                  </a:cubicBezTo>
                  <a:cubicBezTo>
                    <a:pt x="12740" y="20964"/>
                    <a:pt x="16855" y="21250"/>
                    <a:pt x="20969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5811375" y="4678447"/>
              <a:ext cx="139338" cy="127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0994" fill="norm" stroke="1" extrusionOk="0">
                  <a:moveTo>
                    <a:pt x="1908" y="2181"/>
                  </a:moveTo>
                  <a:cubicBezTo>
                    <a:pt x="1253" y="5665"/>
                    <a:pt x="599" y="9149"/>
                    <a:pt x="271" y="11762"/>
                  </a:cubicBezTo>
                  <a:cubicBezTo>
                    <a:pt x="-56" y="14375"/>
                    <a:pt x="-56" y="16117"/>
                    <a:pt x="108" y="16117"/>
                  </a:cubicBezTo>
                  <a:cubicBezTo>
                    <a:pt x="271" y="16117"/>
                    <a:pt x="599" y="14375"/>
                    <a:pt x="1908" y="11413"/>
                  </a:cubicBezTo>
                  <a:cubicBezTo>
                    <a:pt x="3217" y="8452"/>
                    <a:pt x="5508" y="4271"/>
                    <a:pt x="7471" y="2007"/>
                  </a:cubicBezTo>
                  <a:cubicBezTo>
                    <a:pt x="9435" y="-258"/>
                    <a:pt x="11071" y="-606"/>
                    <a:pt x="12708" y="962"/>
                  </a:cubicBezTo>
                  <a:cubicBezTo>
                    <a:pt x="14344" y="2529"/>
                    <a:pt x="15980" y="6013"/>
                    <a:pt x="17453" y="9671"/>
                  </a:cubicBezTo>
                  <a:cubicBezTo>
                    <a:pt x="18926" y="13329"/>
                    <a:pt x="20235" y="17162"/>
                    <a:pt x="21544" y="20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6058662" y="4736151"/>
              <a:ext cx="73815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600" fill="norm" stroke="1" extrusionOk="0">
                  <a:moveTo>
                    <a:pt x="0" y="0"/>
                  </a:moveTo>
                  <a:cubicBezTo>
                    <a:pt x="2919" y="169"/>
                    <a:pt x="5838" y="339"/>
                    <a:pt x="9049" y="1228"/>
                  </a:cubicBezTo>
                  <a:cubicBezTo>
                    <a:pt x="12259" y="2118"/>
                    <a:pt x="15762" y="3727"/>
                    <a:pt x="18097" y="6141"/>
                  </a:cubicBezTo>
                  <a:cubicBezTo>
                    <a:pt x="20432" y="8555"/>
                    <a:pt x="21600" y="11774"/>
                    <a:pt x="18389" y="14485"/>
                  </a:cubicBezTo>
                  <a:cubicBezTo>
                    <a:pt x="15178" y="17195"/>
                    <a:pt x="7589" y="193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4096512" y="4298001"/>
              <a:ext cx="342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33" y="15600"/>
                    <a:pt x="8267" y="9600"/>
                    <a:pt x="11867" y="6000"/>
                  </a:cubicBezTo>
                  <a:cubicBezTo>
                    <a:pt x="15467" y="2400"/>
                    <a:pt x="1853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4287276" y="4374201"/>
              <a:ext cx="145787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600" fill="norm" stroke="1" extrusionOk="0">
                  <a:moveTo>
                    <a:pt x="900" y="0"/>
                  </a:moveTo>
                  <a:cubicBezTo>
                    <a:pt x="587" y="3600"/>
                    <a:pt x="274" y="7200"/>
                    <a:pt x="118" y="10440"/>
                  </a:cubicBezTo>
                  <a:cubicBezTo>
                    <a:pt x="-39" y="13680"/>
                    <a:pt x="-39" y="16560"/>
                    <a:pt x="118" y="16920"/>
                  </a:cubicBezTo>
                  <a:cubicBezTo>
                    <a:pt x="274" y="17280"/>
                    <a:pt x="587" y="15120"/>
                    <a:pt x="2465" y="11880"/>
                  </a:cubicBezTo>
                  <a:cubicBezTo>
                    <a:pt x="4344" y="8640"/>
                    <a:pt x="7787" y="4320"/>
                    <a:pt x="10291" y="2160"/>
                  </a:cubicBezTo>
                  <a:cubicBezTo>
                    <a:pt x="12796" y="0"/>
                    <a:pt x="14361" y="0"/>
                    <a:pt x="15926" y="2160"/>
                  </a:cubicBezTo>
                  <a:cubicBezTo>
                    <a:pt x="17491" y="4320"/>
                    <a:pt x="19057" y="8640"/>
                    <a:pt x="19996" y="12240"/>
                  </a:cubicBezTo>
                  <a:cubicBezTo>
                    <a:pt x="20935" y="15840"/>
                    <a:pt x="21248" y="18720"/>
                    <a:pt x="215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3975862" y="5231451"/>
              <a:ext cx="2286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4026662" y="5402901"/>
              <a:ext cx="14318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600" fill="norm" stroke="1" extrusionOk="0">
                  <a:moveTo>
                    <a:pt x="0" y="0"/>
                  </a:moveTo>
                  <a:cubicBezTo>
                    <a:pt x="0" y="3168"/>
                    <a:pt x="0" y="6336"/>
                    <a:pt x="0" y="9216"/>
                  </a:cubicBezTo>
                  <a:cubicBezTo>
                    <a:pt x="0" y="12096"/>
                    <a:pt x="0" y="14688"/>
                    <a:pt x="157" y="15120"/>
                  </a:cubicBezTo>
                  <a:cubicBezTo>
                    <a:pt x="313" y="15552"/>
                    <a:pt x="626" y="13824"/>
                    <a:pt x="1722" y="11520"/>
                  </a:cubicBezTo>
                  <a:cubicBezTo>
                    <a:pt x="2817" y="9216"/>
                    <a:pt x="4696" y="6336"/>
                    <a:pt x="7200" y="4320"/>
                  </a:cubicBezTo>
                  <a:cubicBezTo>
                    <a:pt x="9704" y="2304"/>
                    <a:pt x="12835" y="1152"/>
                    <a:pt x="15496" y="2736"/>
                  </a:cubicBezTo>
                  <a:cubicBezTo>
                    <a:pt x="18157" y="4320"/>
                    <a:pt x="20348" y="8640"/>
                    <a:pt x="20974" y="12240"/>
                  </a:cubicBezTo>
                  <a:cubicBezTo>
                    <a:pt x="21600" y="15840"/>
                    <a:pt x="20661" y="18720"/>
                    <a:pt x="197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3944112" y="5390201"/>
              <a:ext cx="3048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974"/>
                    <a:pt x="14400" y="5948"/>
                    <a:pt x="10800" y="9548"/>
                  </a:cubicBezTo>
                  <a:cubicBezTo>
                    <a:pt x="7200" y="13148"/>
                    <a:pt x="3600" y="173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4033012" y="4863151"/>
              <a:ext cx="2476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05"/>
                  </a:moveTo>
                  <a:cubicBezTo>
                    <a:pt x="20862" y="502"/>
                    <a:pt x="20123" y="0"/>
                    <a:pt x="19385" y="0"/>
                  </a:cubicBezTo>
                  <a:cubicBezTo>
                    <a:pt x="18646" y="0"/>
                    <a:pt x="17908" y="502"/>
                    <a:pt x="15600" y="3014"/>
                  </a:cubicBezTo>
                  <a:cubicBezTo>
                    <a:pt x="13292" y="5526"/>
                    <a:pt x="9415" y="10047"/>
                    <a:pt x="6554" y="13479"/>
                  </a:cubicBezTo>
                  <a:cubicBezTo>
                    <a:pt x="3692" y="16912"/>
                    <a:pt x="1846" y="192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3385312" y="6323651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3359912" y="6488751"/>
              <a:ext cx="1778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4077462" y="6196651"/>
              <a:ext cx="2172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7673" y="0"/>
                  </a:moveTo>
                  <a:cubicBezTo>
                    <a:pt x="19636" y="4582"/>
                    <a:pt x="21600" y="9164"/>
                    <a:pt x="18655" y="12764"/>
                  </a:cubicBezTo>
                  <a:cubicBezTo>
                    <a:pt x="15709" y="16364"/>
                    <a:pt x="7855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4223512" y="6336351"/>
              <a:ext cx="1016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4782350" y="6179302"/>
              <a:ext cx="139663" cy="393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458" fill="norm" stroke="1" extrusionOk="0">
                  <a:moveTo>
                    <a:pt x="21272" y="1293"/>
                  </a:moveTo>
                  <a:cubicBezTo>
                    <a:pt x="20305" y="831"/>
                    <a:pt x="19338" y="369"/>
                    <a:pt x="17887" y="138"/>
                  </a:cubicBezTo>
                  <a:cubicBezTo>
                    <a:pt x="16436" y="-93"/>
                    <a:pt x="14502" y="-93"/>
                    <a:pt x="12084" y="600"/>
                  </a:cubicBezTo>
                  <a:cubicBezTo>
                    <a:pt x="9666" y="1293"/>
                    <a:pt x="6765" y="2679"/>
                    <a:pt x="4508" y="5047"/>
                  </a:cubicBezTo>
                  <a:cubicBezTo>
                    <a:pt x="2251" y="7415"/>
                    <a:pt x="639" y="10765"/>
                    <a:pt x="156" y="13537"/>
                  </a:cubicBezTo>
                  <a:cubicBezTo>
                    <a:pt x="-328" y="16309"/>
                    <a:pt x="317" y="18504"/>
                    <a:pt x="2090" y="19774"/>
                  </a:cubicBezTo>
                  <a:cubicBezTo>
                    <a:pt x="3863" y="21045"/>
                    <a:pt x="6765" y="21391"/>
                    <a:pt x="8860" y="21449"/>
                  </a:cubicBezTo>
                  <a:cubicBezTo>
                    <a:pt x="10956" y="21507"/>
                    <a:pt x="12245" y="21276"/>
                    <a:pt x="13535" y="21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5042662" y="6164901"/>
              <a:ext cx="127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5043608" y="6152201"/>
              <a:ext cx="107005" cy="17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07" fill="norm" stroke="1" extrusionOk="0">
                  <a:moveTo>
                    <a:pt x="21411" y="0"/>
                  </a:moveTo>
                  <a:cubicBezTo>
                    <a:pt x="15482" y="5268"/>
                    <a:pt x="9552" y="10537"/>
                    <a:pt x="5740" y="13698"/>
                  </a:cubicBezTo>
                  <a:cubicBezTo>
                    <a:pt x="1929" y="16859"/>
                    <a:pt x="235" y="17912"/>
                    <a:pt x="23" y="18966"/>
                  </a:cubicBezTo>
                  <a:cubicBezTo>
                    <a:pt x="-189" y="20020"/>
                    <a:pt x="1082" y="21073"/>
                    <a:pt x="4470" y="21337"/>
                  </a:cubicBezTo>
                  <a:cubicBezTo>
                    <a:pt x="7858" y="21600"/>
                    <a:pt x="13364" y="21073"/>
                    <a:pt x="1887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5010912" y="6412551"/>
              <a:ext cx="228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00" y="14400"/>
                    <a:pt x="10000" y="7200"/>
                    <a:pt x="13600" y="3600"/>
                  </a:cubicBezTo>
                  <a:cubicBezTo>
                    <a:pt x="17200" y="0"/>
                    <a:pt x="19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5098090" y="6481585"/>
              <a:ext cx="160473" cy="9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0561" fill="norm" stroke="1" extrusionOk="0">
                  <a:moveTo>
                    <a:pt x="12010" y="7225"/>
                  </a:moveTo>
                  <a:cubicBezTo>
                    <a:pt x="11168" y="4877"/>
                    <a:pt x="10327" y="2529"/>
                    <a:pt x="9064" y="1120"/>
                  </a:cubicBezTo>
                  <a:cubicBezTo>
                    <a:pt x="7802" y="-288"/>
                    <a:pt x="6119" y="-758"/>
                    <a:pt x="4296" y="2059"/>
                  </a:cubicBezTo>
                  <a:cubicBezTo>
                    <a:pt x="2472" y="4877"/>
                    <a:pt x="509" y="10981"/>
                    <a:pt x="88" y="14738"/>
                  </a:cubicBezTo>
                  <a:cubicBezTo>
                    <a:pt x="-333" y="18494"/>
                    <a:pt x="789" y="19903"/>
                    <a:pt x="2753" y="20372"/>
                  </a:cubicBezTo>
                  <a:cubicBezTo>
                    <a:pt x="4716" y="20842"/>
                    <a:pt x="7522" y="20372"/>
                    <a:pt x="10748" y="19668"/>
                  </a:cubicBezTo>
                  <a:cubicBezTo>
                    <a:pt x="13973" y="18964"/>
                    <a:pt x="17620" y="18025"/>
                    <a:pt x="21267" y="17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5353812" y="6158551"/>
              <a:ext cx="109488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600" fill="norm" stroke="1" extrusionOk="0">
                  <a:moveTo>
                    <a:pt x="0" y="0"/>
                  </a:moveTo>
                  <a:cubicBezTo>
                    <a:pt x="6400" y="1920"/>
                    <a:pt x="12800" y="3840"/>
                    <a:pt x="16600" y="6192"/>
                  </a:cubicBezTo>
                  <a:cubicBezTo>
                    <a:pt x="20400" y="8544"/>
                    <a:pt x="21600" y="11328"/>
                    <a:pt x="20000" y="13968"/>
                  </a:cubicBezTo>
                  <a:cubicBezTo>
                    <a:pt x="18400" y="16608"/>
                    <a:pt x="14000" y="19104"/>
                    <a:pt x="9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5515918" y="6033950"/>
              <a:ext cx="104595" cy="11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146" fill="norm" stroke="1" extrusionOk="0">
                  <a:moveTo>
                    <a:pt x="611" y="6746"/>
                  </a:moveTo>
                  <a:cubicBezTo>
                    <a:pt x="179" y="10746"/>
                    <a:pt x="-253" y="14746"/>
                    <a:pt x="179" y="14546"/>
                  </a:cubicBezTo>
                  <a:cubicBezTo>
                    <a:pt x="611" y="14346"/>
                    <a:pt x="1907" y="9946"/>
                    <a:pt x="3635" y="6546"/>
                  </a:cubicBezTo>
                  <a:cubicBezTo>
                    <a:pt x="5363" y="3146"/>
                    <a:pt x="7523" y="746"/>
                    <a:pt x="9683" y="146"/>
                  </a:cubicBezTo>
                  <a:cubicBezTo>
                    <a:pt x="11843" y="-454"/>
                    <a:pt x="14003" y="746"/>
                    <a:pt x="15947" y="4546"/>
                  </a:cubicBezTo>
                  <a:cubicBezTo>
                    <a:pt x="17891" y="8346"/>
                    <a:pt x="19619" y="14746"/>
                    <a:pt x="21347" y="21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5188712" y="6495101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5880862" y="6374451"/>
              <a:ext cx="146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5893562" y="6495101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6270099" y="6274552"/>
              <a:ext cx="136867" cy="14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211" fill="norm" stroke="1" extrusionOk="0">
                  <a:moveTo>
                    <a:pt x="16399" y="668"/>
                  </a:moveTo>
                  <a:cubicBezTo>
                    <a:pt x="12144" y="1580"/>
                    <a:pt x="7890" y="2493"/>
                    <a:pt x="4781" y="5079"/>
                  </a:cubicBezTo>
                  <a:cubicBezTo>
                    <a:pt x="1672" y="7665"/>
                    <a:pt x="-292" y="11924"/>
                    <a:pt x="35" y="15270"/>
                  </a:cubicBezTo>
                  <a:cubicBezTo>
                    <a:pt x="363" y="18617"/>
                    <a:pt x="2981" y="21051"/>
                    <a:pt x="6581" y="21203"/>
                  </a:cubicBezTo>
                  <a:cubicBezTo>
                    <a:pt x="10181" y="21355"/>
                    <a:pt x="14763" y="19225"/>
                    <a:pt x="17544" y="15879"/>
                  </a:cubicBezTo>
                  <a:cubicBezTo>
                    <a:pt x="20326" y="12532"/>
                    <a:pt x="21308" y="7969"/>
                    <a:pt x="21144" y="4927"/>
                  </a:cubicBezTo>
                  <a:cubicBezTo>
                    <a:pt x="20981" y="1885"/>
                    <a:pt x="19672" y="363"/>
                    <a:pt x="17544" y="59"/>
                  </a:cubicBezTo>
                  <a:cubicBezTo>
                    <a:pt x="15417" y="-245"/>
                    <a:pt x="12472" y="668"/>
                    <a:pt x="9526" y="1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6490462" y="6387151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6647487" y="6285551"/>
              <a:ext cx="86443" cy="11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03" h="21126" fill="norm" stroke="1" extrusionOk="0">
                  <a:moveTo>
                    <a:pt x="14791" y="0"/>
                  </a:moveTo>
                  <a:cubicBezTo>
                    <a:pt x="12391" y="0"/>
                    <a:pt x="9991" y="0"/>
                    <a:pt x="7111" y="1705"/>
                  </a:cubicBezTo>
                  <a:cubicBezTo>
                    <a:pt x="4231" y="3411"/>
                    <a:pt x="871" y="6821"/>
                    <a:pt x="151" y="10421"/>
                  </a:cubicBezTo>
                  <a:cubicBezTo>
                    <a:pt x="-569" y="14021"/>
                    <a:pt x="1351" y="17811"/>
                    <a:pt x="4471" y="19705"/>
                  </a:cubicBezTo>
                  <a:cubicBezTo>
                    <a:pt x="7591" y="21600"/>
                    <a:pt x="11911" y="21600"/>
                    <a:pt x="15271" y="19705"/>
                  </a:cubicBezTo>
                  <a:cubicBezTo>
                    <a:pt x="18631" y="17811"/>
                    <a:pt x="21031" y="14021"/>
                    <a:pt x="18631" y="10800"/>
                  </a:cubicBezTo>
                  <a:cubicBezTo>
                    <a:pt x="16231" y="7579"/>
                    <a:pt x="9031" y="4926"/>
                    <a:pt x="1831" y="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6801612" y="6236603"/>
              <a:ext cx="133351" cy="175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0" y="5175"/>
                  </a:moveTo>
                  <a:cubicBezTo>
                    <a:pt x="2743" y="3375"/>
                    <a:pt x="5486" y="1575"/>
                    <a:pt x="7714" y="675"/>
                  </a:cubicBezTo>
                  <a:cubicBezTo>
                    <a:pt x="9943" y="-225"/>
                    <a:pt x="11657" y="-225"/>
                    <a:pt x="12857" y="675"/>
                  </a:cubicBezTo>
                  <a:cubicBezTo>
                    <a:pt x="14057" y="1575"/>
                    <a:pt x="14743" y="3375"/>
                    <a:pt x="13886" y="6204"/>
                  </a:cubicBezTo>
                  <a:cubicBezTo>
                    <a:pt x="13029" y="9032"/>
                    <a:pt x="10629" y="12889"/>
                    <a:pt x="8743" y="15332"/>
                  </a:cubicBezTo>
                  <a:cubicBezTo>
                    <a:pt x="6857" y="17775"/>
                    <a:pt x="5486" y="18804"/>
                    <a:pt x="3943" y="19575"/>
                  </a:cubicBezTo>
                  <a:cubicBezTo>
                    <a:pt x="2400" y="20346"/>
                    <a:pt x="686" y="20861"/>
                    <a:pt x="686" y="21118"/>
                  </a:cubicBezTo>
                  <a:cubicBezTo>
                    <a:pt x="686" y="21375"/>
                    <a:pt x="2400" y="21375"/>
                    <a:pt x="6171" y="20861"/>
                  </a:cubicBezTo>
                  <a:cubicBezTo>
                    <a:pt x="9943" y="20346"/>
                    <a:pt x="15771" y="19318"/>
                    <a:pt x="21600" y="18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6988143" y="6245080"/>
              <a:ext cx="100712" cy="224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422" fill="norm" stroke="1" extrusionOk="0">
                  <a:moveTo>
                    <a:pt x="18954" y="1437"/>
                  </a:moveTo>
                  <a:cubicBezTo>
                    <a:pt x="16362" y="1033"/>
                    <a:pt x="13770" y="629"/>
                    <a:pt x="10530" y="327"/>
                  </a:cubicBezTo>
                  <a:cubicBezTo>
                    <a:pt x="7290" y="24"/>
                    <a:pt x="3402" y="-178"/>
                    <a:pt x="1458" y="226"/>
                  </a:cubicBezTo>
                  <a:cubicBezTo>
                    <a:pt x="-486" y="629"/>
                    <a:pt x="-486" y="1639"/>
                    <a:pt x="1458" y="2951"/>
                  </a:cubicBezTo>
                  <a:cubicBezTo>
                    <a:pt x="3402" y="4263"/>
                    <a:pt x="7290" y="5878"/>
                    <a:pt x="11394" y="7796"/>
                  </a:cubicBezTo>
                  <a:cubicBezTo>
                    <a:pt x="15498" y="9714"/>
                    <a:pt x="19818" y="11934"/>
                    <a:pt x="20466" y="14256"/>
                  </a:cubicBezTo>
                  <a:cubicBezTo>
                    <a:pt x="21114" y="16577"/>
                    <a:pt x="18090" y="19000"/>
                    <a:pt x="15066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6960362" y="6177601"/>
              <a:ext cx="3302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08" y="15840"/>
                    <a:pt x="2215" y="10080"/>
                    <a:pt x="5054" y="6120"/>
                  </a:cubicBezTo>
                  <a:cubicBezTo>
                    <a:pt x="7892" y="2160"/>
                    <a:pt x="12462" y="0"/>
                    <a:pt x="15508" y="0"/>
                  </a:cubicBezTo>
                  <a:cubicBezTo>
                    <a:pt x="18554" y="0"/>
                    <a:pt x="20077" y="2160"/>
                    <a:pt x="21600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7716012" y="6253801"/>
              <a:ext cx="241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9" y="15429"/>
                    <a:pt x="7958" y="9257"/>
                    <a:pt x="11558" y="5657"/>
                  </a:cubicBezTo>
                  <a:cubicBezTo>
                    <a:pt x="15158" y="2057"/>
                    <a:pt x="1837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7671562" y="6380801"/>
              <a:ext cx="304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457"/>
                    <a:pt x="10800" y="11314"/>
                    <a:pt x="14400" y="7714"/>
                  </a:cubicBezTo>
                  <a:cubicBezTo>
                    <a:pt x="18000" y="4114"/>
                    <a:pt x="198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7906512" y="6209351"/>
              <a:ext cx="154642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600" fill="norm" stroke="1" extrusionOk="0">
                  <a:moveTo>
                    <a:pt x="0" y="0"/>
                  </a:moveTo>
                  <a:cubicBezTo>
                    <a:pt x="3411" y="0"/>
                    <a:pt x="6821" y="0"/>
                    <a:pt x="10658" y="1070"/>
                  </a:cubicBezTo>
                  <a:cubicBezTo>
                    <a:pt x="14495" y="2141"/>
                    <a:pt x="18758" y="4281"/>
                    <a:pt x="20179" y="7297"/>
                  </a:cubicBezTo>
                  <a:cubicBezTo>
                    <a:pt x="21600" y="10314"/>
                    <a:pt x="20179" y="14205"/>
                    <a:pt x="18616" y="16735"/>
                  </a:cubicBezTo>
                  <a:cubicBezTo>
                    <a:pt x="17053" y="19265"/>
                    <a:pt x="15347" y="20432"/>
                    <a:pt x="136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8557601" y="6245022"/>
              <a:ext cx="115936" cy="195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033" fill="norm" stroke="1" extrusionOk="0">
                  <a:moveTo>
                    <a:pt x="13035" y="2989"/>
                  </a:moveTo>
                  <a:cubicBezTo>
                    <a:pt x="12277" y="1625"/>
                    <a:pt x="11519" y="261"/>
                    <a:pt x="10572" y="33"/>
                  </a:cubicBezTo>
                  <a:cubicBezTo>
                    <a:pt x="9625" y="-194"/>
                    <a:pt x="8488" y="715"/>
                    <a:pt x="6404" y="3330"/>
                  </a:cubicBezTo>
                  <a:cubicBezTo>
                    <a:pt x="4319" y="5945"/>
                    <a:pt x="1288" y="10265"/>
                    <a:pt x="340" y="13562"/>
                  </a:cubicBezTo>
                  <a:cubicBezTo>
                    <a:pt x="-607" y="16859"/>
                    <a:pt x="530" y="19132"/>
                    <a:pt x="2425" y="20269"/>
                  </a:cubicBezTo>
                  <a:cubicBezTo>
                    <a:pt x="4319" y="21406"/>
                    <a:pt x="6972" y="21406"/>
                    <a:pt x="10193" y="19360"/>
                  </a:cubicBezTo>
                  <a:cubicBezTo>
                    <a:pt x="13414" y="17313"/>
                    <a:pt x="17204" y="13221"/>
                    <a:pt x="19098" y="10379"/>
                  </a:cubicBezTo>
                  <a:cubicBezTo>
                    <a:pt x="20993" y="7537"/>
                    <a:pt x="20993" y="5945"/>
                    <a:pt x="20425" y="4694"/>
                  </a:cubicBezTo>
                  <a:cubicBezTo>
                    <a:pt x="19856" y="3444"/>
                    <a:pt x="18719" y="2534"/>
                    <a:pt x="17204" y="2080"/>
                  </a:cubicBezTo>
                  <a:cubicBezTo>
                    <a:pt x="15688" y="1625"/>
                    <a:pt x="13793" y="1625"/>
                    <a:pt x="12467" y="2648"/>
                  </a:cubicBezTo>
                  <a:cubicBezTo>
                    <a:pt x="11140" y="3671"/>
                    <a:pt x="10382" y="5718"/>
                    <a:pt x="9625" y="7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8763762" y="6368101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8866685" y="6225963"/>
              <a:ext cx="105729" cy="211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419" fill="norm" stroke="1" extrusionOk="0">
                  <a:moveTo>
                    <a:pt x="16253" y="6021"/>
                  </a:moveTo>
                  <a:cubicBezTo>
                    <a:pt x="15829" y="4952"/>
                    <a:pt x="15406" y="3882"/>
                    <a:pt x="14770" y="2706"/>
                  </a:cubicBezTo>
                  <a:cubicBezTo>
                    <a:pt x="14135" y="1530"/>
                    <a:pt x="13288" y="247"/>
                    <a:pt x="11806" y="33"/>
                  </a:cubicBezTo>
                  <a:cubicBezTo>
                    <a:pt x="10323" y="-181"/>
                    <a:pt x="8206" y="674"/>
                    <a:pt x="6088" y="2278"/>
                  </a:cubicBezTo>
                  <a:cubicBezTo>
                    <a:pt x="3970" y="3882"/>
                    <a:pt x="1853" y="6235"/>
                    <a:pt x="794" y="7946"/>
                  </a:cubicBezTo>
                  <a:cubicBezTo>
                    <a:pt x="-265" y="9657"/>
                    <a:pt x="-265" y="10726"/>
                    <a:pt x="794" y="11474"/>
                  </a:cubicBezTo>
                  <a:cubicBezTo>
                    <a:pt x="1853" y="12223"/>
                    <a:pt x="3970" y="12651"/>
                    <a:pt x="6088" y="12544"/>
                  </a:cubicBezTo>
                  <a:cubicBezTo>
                    <a:pt x="8206" y="12437"/>
                    <a:pt x="10323" y="11795"/>
                    <a:pt x="12864" y="10405"/>
                  </a:cubicBezTo>
                  <a:cubicBezTo>
                    <a:pt x="15406" y="9015"/>
                    <a:pt x="18370" y="6876"/>
                    <a:pt x="19853" y="6449"/>
                  </a:cubicBezTo>
                  <a:cubicBezTo>
                    <a:pt x="21335" y="6021"/>
                    <a:pt x="21335" y="7304"/>
                    <a:pt x="20911" y="10084"/>
                  </a:cubicBezTo>
                  <a:cubicBezTo>
                    <a:pt x="20488" y="12865"/>
                    <a:pt x="19641" y="17142"/>
                    <a:pt x="18794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9081262" y="6203001"/>
              <a:ext cx="11638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600" fill="norm" stroke="1" extrusionOk="0">
                  <a:moveTo>
                    <a:pt x="0" y="3323"/>
                  </a:moveTo>
                  <a:cubicBezTo>
                    <a:pt x="386" y="2400"/>
                    <a:pt x="771" y="1477"/>
                    <a:pt x="1929" y="923"/>
                  </a:cubicBezTo>
                  <a:cubicBezTo>
                    <a:pt x="3086" y="369"/>
                    <a:pt x="5014" y="185"/>
                    <a:pt x="7329" y="92"/>
                  </a:cubicBezTo>
                  <a:cubicBezTo>
                    <a:pt x="9643" y="0"/>
                    <a:pt x="12343" y="0"/>
                    <a:pt x="14850" y="0"/>
                  </a:cubicBezTo>
                  <a:cubicBezTo>
                    <a:pt x="17357" y="0"/>
                    <a:pt x="19671" y="0"/>
                    <a:pt x="20636" y="2308"/>
                  </a:cubicBezTo>
                  <a:cubicBezTo>
                    <a:pt x="21600" y="4615"/>
                    <a:pt x="21214" y="9231"/>
                    <a:pt x="20443" y="12831"/>
                  </a:cubicBezTo>
                  <a:cubicBezTo>
                    <a:pt x="19671" y="16431"/>
                    <a:pt x="18514" y="19015"/>
                    <a:pt x="173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9125712" y="6330001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5600"/>
                    <a:pt x="6261" y="9600"/>
                    <a:pt x="9861" y="6000"/>
                  </a:cubicBezTo>
                  <a:cubicBezTo>
                    <a:pt x="13461" y="2400"/>
                    <a:pt x="1753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9331571" y="6230517"/>
              <a:ext cx="98942" cy="194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600" fill="norm" stroke="1" extrusionOk="0">
                  <a:moveTo>
                    <a:pt x="21035" y="1878"/>
                  </a:moveTo>
                  <a:cubicBezTo>
                    <a:pt x="19685" y="939"/>
                    <a:pt x="18335" y="0"/>
                    <a:pt x="14735" y="0"/>
                  </a:cubicBezTo>
                  <a:cubicBezTo>
                    <a:pt x="11135" y="0"/>
                    <a:pt x="5285" y="939"/>
                    <a:pt x="2360" y="1996"/>
                  </a:cubicBezTo>
                  <a:cubicBezTo>
                    <a:pt x="-565" y="3052"/>
                    <a:pt x="-565" y="4226"/>
                    <a:pt x="1235" y="5635"/>
                  </a:cubicBezTo>
                  <a:cubicBezTo>
                    <a:pt x="3035" y="7043"/>
                    <a:pt x="6635" y="8687"/>
                    <a:pt x="10010" y="10330"/>
                  </a:cubicBezTo>
                  <a:cubicBezTo>
                    <a:pt x="13385" y="11974"/>
                    <a:pt x="16535" y="13617"/>
                    <a:pt x="17435" y="15496"/>
                  </a:cubicBezTo>
                  <a:cubicBezTo>
                    <a:pt x="18335" y="17374"/>
                    <a:pt x="16985" y="19487"/>
                    <a:pt x="156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9335262" y="6183951"/>
              <a:ext cx="2222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7" y="16364"/>
                    <a:pt x="6994" y="11127"/>
                    <a:pt x="10594" y="7527"/>
                  </a:cubicBezTo>
                  <a:cubicBezTo>
                    <a:pt x="14194" y="3927"/>
                    <a:pt x="17897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9754362" y="6301607"/>
              <a:ext cx="1651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769" y="11918"/>
                    <a:pt x="5538" y="3818"/>
                    <a:pt x="9138" y="1118"/>
                  </a:cubicBezTo>
                  <a:cubicBezTo>
                    <a:pt x="12738" y="-1582"/>
                    <a:pt x="1716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9779762" y="6387151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10478262" y="6095051"/>
              <a:ext cx="63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059"/>
                    <a:pt x="7200" y="10119"/>
                    <a:pt x="3600" y="13719"/>
                  </a:cubicBezTo>
                  <a:cubicBezTo>
                    <a:pt x="0" y="17319"/>
                    <a:pt x="0" y="194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10478058" y="6120451"/>
              <a:ext cx="12085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600" fill="norm" stroke="1" extrusionOk="0">
                  <a:moveTo>
                    <a:pt x="20903" y="0"/>
                  </a:moveTo>
                  <a:cubicBezTo>
                    <a:pt x="15778" y="2731"/>
                    <a:pt x="10652" y="5462"/>
                    <a:pt x="7174" y="7324"/>
                  </a:cubicBezTo>
                  <a:cubicBezTo>
                    <a:pt x="3696" y="9186"/>
                    <a:pt x="1866" y="10179"/>
                    <a:pt x="767" y="11297"/>
                  </a:cubicBezTo>
                  <a:cubicBezTo>
                    <a:pt x="-331" y="12414"/>
                    <a:pt x="-697" y="13655"/>
                    <a:pt x="2781" y="15393"/>
                  </a:cubicBezTo>
                  <a:cubicBezTo>
                    <a:pt x="6259" y="17131"/>
                    <a:pt x="13581" y="19366"/>
                    <a:pt x="209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10376662" y="6374400"/>
              <a:ext cx="21590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506" y="11670"/>
                    <a:pt x="11012" y="3363"/>
                    <a:pt x="14612" y="870"/>
                  </a:cubicBezTo>
                  <a:cubicBezTo>
                    <a:pt x="18212" y="-1622"/>
                    <a:pt x="19906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10440178" y="6469650"/>
              <a:ext cx="126985" cy="63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0920" fill="norm" stroke="1" extrusionOk="0">
                  <a:moveTo>
                    <a:pt x="19118" y="2107"/>
                  </a:moveTo>
                  <a:cubicBezTo>
                    <a:pt x="15577" y="714"/>
                    <a:pt x="12036" y="-680"/>
                    <a:pt x="9027" y="365"/>
                  </a:cubicBezTo>
                  <a:cubicBezTo>
                    <a:pt x="6017" y="1410"/>
                    <a:pt x="3538" y="4894"/>
                    <a:pt x="1945" y="8378"/>
                  </a:cubicBezTo>
                  <a:cubicBezTo>
                    <a:pt x="351" y="11862"/>
                    <a:pt x="-357" y="15346"/>
                    <a:pt x="174" y="17088"/>
                  </a:cubicBezTo>
                  <a:cubicBezTo>
                    <a:pt x="705" y="18830"/>
                    <a:pt x="2476" y="18830"/>
                    <a:pt x="4246" y="17785"/>
                  </a:cubicBezTo>
                  <a:cubicBezTo>
                    <a:pt x="6017" y="16739"/>
                    <a:pt x="7787" y="14649"/>
                    <a:pt x="9381" y="12559"/>
                  </a:cubicBezTo>
                  <a:cubicBezTo>
                    <a:pt x="10974" y="10468"/>
                    <a:pt x="12391" y="8378"/>
                    <a:pt x="13630" y="8726"/>
                  </a:cubicBezTo>
                  <a:cubicBezTo>
                    <a:pt x="14869" y="9075"/>
                    <a:pt x="15932" y="11862"/>
                    <a:pt x="17171" y="14301"/>
                  </a:cubicBezTo>
                  <a:cubicBezTo>
                    <a:pt x="18410" y="16739"/>
                    <a:pt x="19827" y="18830"/>
                    <a:pt x="21243" y="20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10770362" y="6120451"/>
              <a:ext cx="48846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600" fill="norm" stroke="1" extrusionOk="0">
                  <a:moveTo>
                    <a:pt x="0" y="0"/>
                  </a:moveTo>
                  <a:cubicBezTo>
                    <a:pt x="9900" y="2829"/>
                    <a:pt x="19800" y="5657"/>
                    <a:pt x="20700" y="9257"/>
                  </a:cubicBezTo>
                  <a:cubicBezTo>
                    <a:pt x="21600" y="12857"/>
                    <a:pt x="13500" y="17229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10212815" y="6171251"/>
              <a:ext cx="119398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21600" fill="norm" stroke="1" extrusionOk="0">
                  <a:moveTo>
                    <a:pt x="20651" y="0"/>
                  </a:moveTo>
                  <a:cubicBezTo>
                    <a:pt x="15159" y="1858"/>
                    <a:pt x="9668" y="3716"/>
                    <a:pt x="5641" y="5923"/>
                  </a:cubicBezTo>
                  <a:cubicBezTo>
                    <a:pt x="1614" y="8129"/>
                    <a:pt x="-949" y="10684"/>
                    <a:pt x="332" y="13239"/>
                  </a:cubicBezTo>
                  <a:cubicBezTo>
                    <a:pt x="1614" y="15794"/>
                    <a:pt x="6739" y="18348"/>
                    <a:pt x="10583" y="19742"/>
                  </a:cubicBezTo>
                  <a:cubicBezTo>
                    <a:pt x="14427" y="21135"/>
                    <a:pt x="16990" y="21368"/>
                    <a:pt x="195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10853441" y="5995832"/>
              <a:ext cx="113772" cy="118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174" fill="norm" stroke="1" extrusionOk="0">
                  <a:moveTo>
                    <a:pt x="2300" y="6395"/>
                  </a:moveTo>
                  <a:cubicBezTo>
                    <a:pt x="1500" y="8290"/>
                    <a:pt x="700" y="10185"/>
                    <a:pt x="300" y="12648"/>
                  </a:cubicBezTo>
                  <a:cubicBezTo>
                    <a:pt x="-100" y="15111"/>
                    <a:pt x="-100" y="18142"/>
                    <a:pt x="300" y="18711"/>
                  </a:cubicBezTo>
                  <a:cubicBezTo>
                    <a:pt x="700" y="19279"/>
                    <a:pt x="1500" y="17385"/>
                    <a:pt x="3500" y="14163"/>
                  </a:cubicBezTo>
                  <a:cubicBezTo>
                    <a:pt x="5500" y="10942"/>
                    <a:pt x="8700" y="6395"/>
                    <a:pt x="11100" y="3553"/>
                  </a:cubicBezTo>
                  <a:cubicBezTo>
                    <a:pt x="13500" y="711"/>
                    <a:pt x="15100" y="-426"/>
                    <a:pt x="16700" y="142"/>
                  </a:cubicBezTo>
                  <a:cubicBezTo>
                    <a:pt x="18300" y="711"/>
                    <a:pt x="19900" y="2985"/>
                    <a:pt x="20700" y="6774"/>
                  </a:cubicBezTo>
                  <a:cubicBezTo>
                    <a:pt x="21500" y="10563"/>
                    <a:pt x="21500" y="15869"/>
                    <a:pt x="21500" y="21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7430262" y="7129538"/>
              <a:ext cx="2667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629" y="11375"/>
                    <a:pt x="9257" y="2735"/>
                    <a:pt x="12857" y="575"/>
                  </a:cubicBezTo>
                  <a:cubicBezTo>
                    <a:pt x="16457" y="-1585"/>
                    <a:pt x="1902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7379462" y="7257101"/>
              <a:ext cx="304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0" y="17280"/>
                    <a:pt x="9300" y="12960"/>
                    <a:pt x="12900" y="9360"/>
                  </a:cubicBezTo>
                  <a:cubicBezTo>
                    <a:pt x="16500" y="5760"/>
                    <a:pt x="1905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7690612" y="7085651"/>
              <a:ext cx="169567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0" y="0"/>
                  </a:moveTo>
                  <a:cubicBezTo>
                    <a:pt x="5600" y="2400"/>
                    <a:pt x="11200" y="4800"/>
                    <a:pt x="15067" y="7636"/>
                  </a:cubicBezTo>
                  <a:cubicBezTo>
                    <a:pt x="18933" y="10473"/>
                    <a:pt x="21067" y="13745"/>
                    <a:pt x="21333" y="16145"/>
                  </a:cubicBezTo>
                  <a:cubicBezTo>
                    <a:pt x="21600" y="18545"/>
                    <a:pt x="20000" y="20073"/>
                    <a:pt x="18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8290020" y="7127898"/>
              <a:ext cx="213393" cy="158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0724" fill="norm" stroke="1" extrusionOk="0">
                  <a:moveTo>
                    <a:pt x="14361" y="4442"/>
                  </a:moveTo>
                  <a:cubicBezTo>
                    <a:pt x="14573" y="3057"/>
                    <a:pt x="14784" y="1672"/>
                    <a:pt x="14361" y="842"/>
                  </a:cubicBezTo>
                  <a:cubicBezTo>
                    <a:pt x="13937" y="11"/>
                    <a:pt x="12878" y="-266"/>
                    <a:pt x="11290" y="288"/>
                  </a:cubicBezTo>
                  <a:cubicBezTo>
                    <a:pt x="9702" y="842"/>
                    <a:pt x="7584" y="2226"/>
                    <a:pt x="5573" y="4580"/>
                  </a:cubicBezTo>
                  <a:cubicBezTo>
                    <a:pt x="3561" y="6934"/>
                    <a:pt x="1655" y="10257"/>
                    <a:pt x="702" y="13026"/>
                  </a:cubicBezTo>
                  <a:cubicBezTo>
                    <a:pt x="-251" y="15796"/>
                    <a:pt x="-251" y="18011"/>
                    <a:pt x="808" y="19396"/>
                  </a:cubicBezTo>
                  <a:cubicBezTo>
                    <a:pt x="1867" y="20780"/>
                    <a:pt x="3984" y="21334"/>
                    <a:pt x="6420" y="19811"/>
                  </a:cubicBezTo>
                  <a:cubicBezTo>
                    <a:pt x="8855" y="18288"/>
                    <a:pt x="11608" y="14688"/>
                    <a:pt x="13302" y="11919"/>
                  </a:cubicBezTo>
                  <a:cubicBezTo>
                    <a:pt x="14996" y="9149"/>
                    <a:pt x="15631" y="7211"/>
                    <a:pt x="15843" y="7349"/>
                  </a:cubicBezTo>
                  <a:cubicBezTo>
                    <a:pt x="16055" y="7488"/>
                    <a:pt x="15843" y="9703"/>
                    <a:pt x="16055" y="11365"/>
                  </a:cubicBezTo>
                  <a:cubicBezTo>
                    <a:pt x="16267" y="13026"/>
                    <a:pt x="16902" y="14134"/>
                    <a:pt x="17855" y="14826"/>
                  </a:cubicBezTo>
                  <a:cubicBezTo>
                    <a:pt x="18808" y="15519"/>
                    <a:pt x="20078" y="15796"/>
                    <a:pt x="21349" y="16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8674862" y="7117401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8681212" y="7235607"/>
              <a:ext cx="1333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143" y="12582"/>
                    <a:pt x="10286" y="4867"/>
                    <a:pt x="13886" y="1782"/>
                  </a:cubicBezTo>
                  <a:cubicBezTo>
                    <a:pt x="17486" y="-1304"/>
                    <a:pt x="19543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9278112" y="6895151"/>
              <a:ext cx="254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516"/>
                    <a:pt x="10800" y="7033"/>
                    <a:pt x="14400" y="10633"/>
                  </a:cubicBezTo>
                  <a:cubicBezTo>
                    <a:pt x="18000" y="14233"/>
                    <a:pt x="19800" y="179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9305883" y="6907851"/>
              <a:ext cx="9288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600" fill="norm" stroke="1" extrusionOk="0">
                  <a:moveTo>
                    <a:pt x="21062" y="0"/>
                  </a:moveTo>
                  <a:cubicBezTo>
                    <a:pt x="16262" y="3892"/>
                    <a:pt x="11462" y="7784"/>
                    <a:pt x="7622" y="10605"/>
                  </a:cubicBezTo>
                  <a:cubicBezTo>
                    <a:pt x="3782" y="13427"/>
                    <a:pt x="902" y="15178"/>
                    <a:pt x="182" y="16443"/>
                  </a:cubicBezTo>
                  <a:cubicBezTo>
                    <a:pt x="-538" y="17708"/>
                    <a:pt x="902" y="18486"/>
                    <a:pt x="4022" y="19265"/>
                  </a:cubicBezTo>
                  <a:cubicBezTo>
                    <a:pt x="7142" y="20043"/>
                    <a:pt x="11942" y="20822"/>
                    <a:pt x="167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9106662" y="7263451"/>
              <a:ext cx="946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3" y="21600"/>
                    <a:pt x="2706" y="21600"/>
                    <a:pt x="4252" y="19938"/>
                  </a:cubicBezTo>
                  <a:cubicBezTo>
                    <a:pt x="5799" y="18277"/>
                    <a:pt x="7538" y="14954"/>
                    <a:pt x="9447" y="12185"/>
                  </a:cubicBezTo>
                  <a:cubicBezTo>
                    <a:pt x="11356" y="9415"/>
                    <a:pt x="13434" y="7200"/>
                    <a:pt x="15487" y="5262"/>
                  </a:cubicBezTo>
                  <a:cubicBezTo>
                    <a:pt x="17541" y="3323"/>
                    <a:pt x="1957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9230231" y="7459170"/>
              <a:ext cx="119727" cy="10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022" fill="norm" stroke="1" extrusionOk="0">
                  <a:moveTo>
                    <a:pt x="3956" y="1527"/>
                  </a:moveTo>
                  <a:cubicBezTo>
                    <a:pt x="3211" y="5847"/>
                    <a:pt x="2466" y="10167"/>
                    <a:pt x="1721" y="13839"/>
                  </a:cubicBezTo>
                  <a:cubicBezTo>
                    <a:pt x="976" y="17511"/>
                    <a:pt x="231" y="20535"/>
                    <a:pt x="45" y="20967"/>
                  </a:cubicBezTo>
                  <a:cubicBezTo>
                    <a:pt x="-141" y="21399"/>
                    <a:pt x="231" y="19239"/>
                    <a:pt x="1535" y="15999"/>
                  </a:cubicBezTo>
                  <a:cubicBezTo>
                    <a:pt x="2838" y="12759"/>
                    <a:pt x="5073" y="8439"/>
                    <a:pt x="7121" y="5199"/>
                  </a:cubicBezTo>
                  <a:cubicBezTo>
                    <a:pt x="9169" y="1959"/>
                    <a:pt x="11031" y="-201"/>
                    <a:pt x="13452" y="15"/>
                  </a:cubicBezTo>
                  <a:cubicBezTo>
                    <a:pt x="15873" y="231"/>
                    <a:pt x="18852" y="2823"/>
                    <a:pt x="20156" y="6711"/>
                  </a:cubicBezTo>
                  <a:cubicBezTo>
                    <a:pt x="21459" y="10599"/>
                    <a:pt x="21087" y="15783"/>
                    <a:pt x="20714" y="20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9360662" y="7367966"/>
              <a:ext cx="679451" cy="407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14544"/>
                  </a:moveTo>
                  <a:cubicBezTo>
                    <a:pt x="202" y="16214"/>
                    <a:pt x="404" y="17884"/>
                    <a:pt x="606" y="19164"/>
                  </a:cubicBezTo>
                  <a:cubicBezTo>
                    <a:pt x="807" y="20445"/>
                    <a:pt x="1009" y="21335"/>
                    <a:pt x="1144" y="21447"/>
                  </a:cubicBezTo>
                  <a:cubicBezTo>
                    <a:pt x="1279" y="21558"/>
                    <a:pt x="1346" y="20890"/>
                    <a:pt x="1615" y="18607"/>
                  </a:cubicBezTo>
                  <a:cubicBezTo>
                    <a:pt x="1884" y="16325"/>
                    <a:pt x="2355" y="12428"/>
                    <a:pt x="2624" y="9645"/>
                  </a:cubicBezTo>
                  <a:cubicBezTo>
                    <a:pt x="2893" y="6861"/>
                    <a:pt x="2961" y="5191"/>
                    <a:pt x="3062" y="4078"/>
                  </a:cubicBezTo>
                  <a:cubicBezTo>
                    <a:pt x="3163" y="2964"/>
                    <a:pt x="3297" y="2407"/>
                    <a:pt x="3869" y="1851"/>
                  </a:cubicBezTo>
                  <a:cubicBezTo>
                    <a:pt x="4441" y="1294"/>
                    <a:pt x="5450" y="737"/>
                    <a:pt x="7301" y="403"/>
                  </a:cubicBezTo>
                  <a:cubicBezTo>
                    <a:pt x="9151" y="69"/>
                    <a:pt x="11843" y="-42"/>
                    <a:pt x="14366" y="14"/>
                  </a:cubicBezTo>
                  <a:cubicBezTo>
                    <a:pt x="16890" y="69"/>
                    <a:pt x="19245" y="292"/>
                    <a:pt x="21600" y="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9476785" y="7503010"/>
              <a:ext cx="126394" cy="185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0846" fill="norm" stroke="1" extrusionOk="0">
                  <a:moveTo>
                    <a:pt x="13287" y="3755"/>
                  </a:moveTo>
                  <a:cubicBezTo>
                    <a:pt x="11545" y="3755"/>
                    <a:pt x="9803" y="3755"/>
                    <a:pt x="7539" y="5535"/>
                  </a:cubicBezTo>
                  <a:cubicBezTo>
                    <a:pt x="5274" y="7316"/>
                    <a:pt x="2487" y="10876"/>
                    <a:pt x="1094" y="13724"/>
                  </a:cubicBezTo>
                  <a:cubicBezTo>
                    <a:pt x="-300" y="16573"/>
                    <a:pt x="-300" y="18709"/>
                    <a:pt x="745" y="19896"/>
                  </a:cubicBezTo>
                  <a:cubicBezTo>
                    <a:pt x="1790" y="21083"/>
                    <a:pt x="3881" y="21320"/>
                    <a:pt x="7365" y="19658"/>
                  </a:cubicBezTo>
                  <a:cubicBezTo>
                    <a:pt x="10848" y="17997"/>
                    <a:pt x="15726" y="14436"/>
                    <a:pt x="18339" y="11469"/>
                  </a:cubicBezTo>
                  <a:cubicBezTo>
                    <a:pt x="20952" y="8502"/>
                    <a:pt x="21300" y="6129"/>
                    <a:pt x="20255" y="4111"/>
                  </a:cubicBezTo>
                  <a:cubicBezTo>
                    <a:pt x="19210" y="2094"/>
                    <a:pt x="16771" y="432"/>
                    <a:pt x="14506" y="76"/>
                  </a:cubicBezTo>
                  <a:cubicBezTo>
                    <a:pt x="12242" y="-280"/>
                    <a:pt x="10152" y="669"/>
                    <a:pt x="8061" y="1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9690862" y="7593651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9749020" y="7495136"/>
              <a:ext cx="76416" cy="200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496" fill="norm" stroke="1" extrusionOk="0">
                  <a:moveTo>
                    <a:pt x="18987" y="6490"/>
                  </a:moveTo>
                  <a:cubicBezTo>
                    <a:pt x="18987" y="5125"/>
                    <a:pt x="18987" y="3761"/>
                    <a:pt x="17819" y="2511"/>
                  </a:cubicBezTo>
                  <a:cubicBezTo>
                    <a:pt x="16652" y="1260"/>
                    <a:pt x="14317" y="123"/>
                    <a:pt x="11981" y="10"/>
                  </a:cubicBezTo>
                  <a:cubicBezTo>
                    <a:pt x="9646" y="-104"/>
                    <a:pt x="7311" y="805"/>
                    <a:pt x="5268" y="1715"/>
                  </a:cubicBezTo>
                  <a:cubicBezTo>
                    <a:pt x="3225" y="2624"/>
                    <a:pt x="1473" y="3534"/>
                    <a:pt x="598" y="4671"/>
                  </a:cubicBezTo>
                  <a:cubicBezTo>
                    <a:pt x="-278" y="5808"/>
                    <a:pt x="-278" y="7172"/>
                    <a:pt x="1181" y="7854"/>
                  </a:cubicBezTo>
                  <a:cubicBezTo>
                    <a:pt x="2641" y="8536"/>
                    <a:pt x="5560" y="8536"/>
                    <a:pt x="8479" y="8309"/>
                  </a:cubicBezTo>
                  <a:cubicBezTo>
                    <a:pt x="11398" y="8081"/>
                    <a:pt x="14317" y="7627"/>
                    <a:pt x="16652" y="7854"/>
                  </a:cubicBezTo>
                  <a:cubicBezTo>
                    <a:pt x="18987" y="8081"/>
                    <a:pt x="20738" y="8991"/>
                    <a:pt x="21030" y="11378"/>
                  </a:cubicBezTo>
                  <a:cubicBezTo>
                    <a:pt x="21322" y="13765"/>
                    <a:pt x="20154" y="17631"/>
                    <a:pt x="18987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9900362" y="7505392"/>
              <a:ext cx="126563" cy="196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1530" fill="norm" stroke="1" extrusionOk="0">
                  <a:moveTo>
                    <a:pt x="1054" y="4807"/>
                  </a:moveTo>
                  <a:cubicBezTo>
                    <a:pt x="357" y="3646"/>
                    <a:pt x="-340" y="2485"/>
                    <a:pt x="183" y="1672"/>
                  </a:cubicBezTo>
                  <a:cubicBezTo>
                    <a:pt x="705" y="859"/>
                    <a:pt x="2447" y="395"/>
                    <a:pt x="5060" y="162"/>
                  </a:cubicBezTo>
                  <a:cubicBezTo>
                    <a:pt x="7673" y="-70"/>
                    <a:pt x="11157" y="-70"/>
                    <a:pt x="14292" y="278"/>
                  </a:cubicBezTo>
                  <a:cubicBezTo>
                    <a:pt x="17428" y="627"/>
                    <a:pt x="20215" y="1324"/>
                    <a:pt x="20737" y="3065"/>
                  </a:cubicBezTo>
                  <a:cubicBezTo>
                    <a:pt x="21260" y="4807"/>
                    <a:pt x="19518" y="7595"/>
                    <a:pt x="17602" y="10846"/>
                  </a:cubicBezTo>
                  <a:cubicBezTo>
                    <a:pt x="15686" y="14098"/>
                    <a:pt x="13595" y="17814"/>
                    <a:pt x="11505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9919462" y="7612701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4" y="17600"/>
                    <a:pt x="1108" y="13600"/>
                    <a:pt x="4708" y="10000"/>
                  </a:cubicBezTo>
                  <a:cubicBezTo>
                    <a:pt x="8308" y="6400"/>
                    <a:pt x="14954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10141139" y="7492051"/>
              <a:ext cx="78504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8" h="21600" fill="norm" stroke="1" extrusionOk="0">
                  <a:moveTo>
                    <a:pt x="11486" y="0"/>
                  </a:moveTo>
                  <a:cubicBezTo>
                    <a:pt x="8786" y="0"/>
                    <a:pt x="6086" y="0"/>
                    <a:pt x="3656" y="500"/>
                  </a:cubicBezTo>
                  <a:cubicBezTo>
                    <a:pt x="1226" y="1000"/>
                    <a:pt x="-934" y="2000"/>
                    <a:pt x="416" y="4000"/>
                  </a:cubicBezTo>
                  <a:cubicBezTo>
                    <a:pt x="1766" y="6000"/>
                    <a:pt x="6626" y="9000"/>
                    <a:pt x="10676" y="11300"/>
                  </a:cubicBezTo>
                  <a:cubicBezTo>
                    <a:pt x="14726" y="13600"/>
                    <a:pt x="17966" y="15200"/>
                    <a:pt x="19316" y="16500"/>
                  </a:cubicBezTo>
                  <a:cubicBezTo>
                    <a:pt x="20666" y="17800"/>
                    <a:pt x="20126" y="18800"/>
                    <a:pt x="17426" y="19600"/>
                  </a:cubicBezTo>
                  <a:cubicBezTo>
                    <a:pt x="14726" y="20400"/>
                    <a:pt x="9866" y="21000"/>
                    <a:pt x="50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10192512" y="7453951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9138412" y="3294701"/>
              <a:ext cx="218017" cy="416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0" fill="norm" stroke="1" extrusionOk="0">
                  <a:moveTo>
                    <a:pt x="0" y="0"/>
                  </a:moveTo>
                  <a:cubicBezTo>
                    <a:pt x="419" y="2522"/>
                    <a:pt x="839" y="5044"/>
                    <a:pt x="1573" y="8004"/>
                  </a:cubicBezTo>
                  <a:cubicBezTo>
                    <a:pt x="2307" y="10964"/>
                    <a:pt x="3355" y="14363"/>
                    <a:pt x="3880" y="16447"/>
                  </a:cubicBezTo>
                  <a:cubicBezTo>
                    <a:pt x="4404" y="18530"/>
                    <a:pt x="4404" y="19297"/>
                    <a:pt x="4404" y="19955"/>
                  </a:cubicBezTo>
                  <a:cubicBezTo>
                    <a:pt x="4404" y="20613"/>
                    <a:pt x="4404" y="21161"/>
                    <a:pt x="4194" y="20997"/>
                  </a:cubicBezTo>
                  <a:cubicBezTo>
                    <a:pt x="3984" y="20832"/>
                    <a:pt x="3565" y="19955"/>
                    <a:pt x="3775" y="18475"/>
                  </a:cubicBezTo>
                  <a:cubicBezTo>
                    <a:pt x="3984" y="16995"/>
                    <a:pt x="4823" y="14912"/>
                    <a:pt x="6396" y="13596"/>
                  </a:cubicBezTo>
                  <a:cubicBezTo>
                    <a:pt x="7969" y="12280"/>
                    <a:pt x="10276" y="11732"/>
                    <a:pt x="12583" y="11896"/>
                  </a:cubicBezTo>
                  <a:cubicBezTo>
                    <a:pt x="14889" y="12061"/>
                    <a:pt x="17196" y="12938"/>
                    <a:pt x="18874" y="13870"/>
                  </a:cubicBezTo>
                  <a:cubicBezTo>
                    <a:pt x="20551" y="14802"/>
                    <a:pt x="21600" y="15789"/>
                    <a:pt x="21600" y="16885"/>
                  </a:cubicBezTo>
                  <a:cubicBezTo>
                    <a:pt x="21600" y="17982"/>
                    <a:pt x="20551" y="19188"/>
                    <a:pt x="18140" y="20065"/>
                  </a:cubicBezTo>
                  <a:cubicBezTo>
                    <a:pt x="15728" y="20942"/>
                    <a:pt x="11953" y="21490"/>
                    <a:pt x="9017" y="21545"/>
                  </a:cubicBezTo>
                  <a:cubicBezTo>
                    <a:pt x="6082" y="21600"/>
                    <a:pt x="3984" y="21161"/>
                    <a:pt x="3250" y="20394"/>
                  </a:cubicBezTo>
                  <a:cubicBezTo>
                    <a:pt x="2517" y="19626"/>
                    <a:pt x="3146" y="18530"/>
                    <a:pt x="3775" y="17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9513062" y="3472501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5840"/>
                    <a:pt x="2400" y="10080"/>
                    <a:pt x="6000" y="6480"/>
                  </a:cubicBezTo>
                  <a:cubicBezTo>
                    <a:pt x="9600" y="2880"/>
                    <a:pt x="156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9576562" y="3542351"/>
              <a:ext cx="133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9886712" y="3193608"/>
              <a:ext cx="192824" cy="304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7" h="21415" fill="norm" stroke="1" extrusionOk="0">
                  <a:moveTo>
                    <a:pt x="4831" y="6221"/>
                  </a:moveTo>
                  <a:cubicBezTo>
                    <a:pt x="3481" y="5625"/>
                    <a:pt x="2131" y="5029"/>
                    <a:pt x="1119" y="4433"/>
                  </a:cubicBezTo>
                  <a:cubicBezTo>
                    <a:pt x="106" y="3837"/>
                    <a:pt x="-569" y="3241"/>
                    <a:pt x="669" y="2347"/>
                  </a:cubicBezTo>
                  <a:cubicBezTo>
                    <a:pt x="1906" y="1454"/>
                    <a:pt x="5056" y="262"/>
                    <a:pt x="8769" y="38"/>
                  </a:cubicBezTo>
                  <a:cubicBezTo>
                    <a:pt x="12481" y="-185"/>
                    <a:pt x="16756" y="560"/>
                    <a:pt x="18894" y="2198"/>
                  </a:cubicBezTo>
                  <a:cubicBezTo>
                    <a:pt x="21031" y="3837"/>
                    <a:pt x="21031" y="6369"/>
                    <a:pt x="18894" y="9349"/>
                  </a:cubicBezTo>
                  <a:cubicBezTo>
                    <a:pt x="16756" y="12328"/>
                    <a:pt x="12481" y="15754"/>
                    <a:pt x="10456" y="17840"/>
                  </a:cubicBezTo>
                  <a:cubicBezTo>
                    <a:pt x="8431" y="19925"/>
                    <a:pt x="8656" y="20670"/>
                    <a:pt x="8881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10065512" y="3593151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3" name="Drawing"/>
          <p:cNvGrpSpPr/>
          <p:nvPr/>
        </p:nvGrpSpPr>
        <p:grpSpPr>
          <a:xfrm>
            <a:off x="234950" y="1047749"/>
            <a:ext cx="12731751" cy="8604251"/>
            <a:chOff x="0" y="0"/>
            <a:chExt cx="12731750" cy="8604249"/>
          </a:xfrm>
        </p:grpSpPr>
        <p:sp>
          <p:nvSpPr>
            <p:cNvPr id="470" name="Line"/>
            <p:cNvSpPr/>
            <p:nvPr/>
          </p:nvSpPr>
          <p:spPr>
            <a:xfrm>
              <a:off x="596900" y="825500"/>
              <a:ext cx="3175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1309"/>
                    <a:pt x="2880" y="2618"/>
                    <a:pt x="4320" y="4909"/>
                  </a:cubicBezTo>
                  <a:cubicBezTo>
                    <a:pt x="5760" y="7200"/>
                    <a:pt x="7200" y="10473"/>
                    <a:pt x="10080" y="13418"/>
                  </a:cubicBezTo>
                  <a:cubicBezTo>
                    <a:pt x="12960" y="16364"/>
                    <a:pt x="1728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543106" y="766233"/>
              <a:ext cx="257500" cy="419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497" fill="norm" stroke="1" extrusionOk="0">
                  <a:moveTo>
                    <a:pt x="245" y="4342"/>
                  </a:moveTo>
                  <a:cubicBezTo>
                    <a:pt x="72" y="3799"/>
                    <a:pt x="-101" y="3256"/>
                    <a:pt x="72" y="2714"/>
                  </a:cubicBezTo>
                  <a:cubicBezTo>
                    <a:pt x="245" y="2171"/>
                    <a:pt x="763" y="1628"/>
                    <a:pt x="2577" y="1085"/>
                  </a:cubicBezTo>
                  <a:cubicBezTo>
                    <a:pt x="4392" y="543"/>
                    <a:pt x="7502" y="0"/>
                    <a:pt x="10526" y="0"/>
                  </a:cubicBezTo>
                  <a:cubicBezTo>
                    <a:pt x="13550" y="0"/>
                    <a:pt x="16488" y="543"/>
                    <a:pt x="18475" y="2008"/>
                  </a:cubicBezTo>
                  <a:cubicBezTo>
                    <a:pt x="20462" y="3473"/>
                    <a:pt x="21499" y="5861"/>
                    <a:pt x="20808" y="8575"/>
                  </a:cubicBezTo>
                  <a:cubicBezTo>
                    <a:pt x="20117" y="11288"/>
                    <a:pt x="17697" y="14328"/>
                    <a:pt x="15105" y="16553"/>
                  </a:cubicBezTo>
                  <a:cubicBezTo>
                    <a:pt x="12513" y="18778"/>
                    <a:pt x="9749" y="20189"/>
                    <a:pt x="7848" y="20894"/>
                  </a:cubicBezTo>
                  <a:cubicBezTo>
                    <a:pt x="5947" y="21600"/>
                    <a:pt x="4910" y="21600"/>
                    <a:pt x="4737" y="21329"/>
                  </a:cubicBezTo>
                  <a:cubicBezTo>
                    <a:pt x="4565" y="21057"/>
                    <a:pt x="5256" y="20515"/>
                    <a:pt x="6293" y="20080"/>
                  </a:cubicBezTo>
                  <a:cubicBezTo>
                    <a:pt x="7329" y="19646"/>
                    <a:pt x="8712" y="19321"/>
                    <a:pt x="10094" y="18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831850" y="1111250"/>
              <a:ext cx="63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933449" y="96520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946150" y="1085850"/>
              <a:ext cx="1270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1316156" y="675642"/>
              <a:ext cx="118945" cy="465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405" fill="norm" stroke="1" extrusionOk="0">
                  <a:moveTo>
                    <a:pt x="21294" y="1926"/>
                  </a:moveTo>
                  <a:cubicBezTo>
                    <a:pt x="17883" y="1245"/>
                    <a:pt x="14473" y="564"/>
                    <a:pt x="11441" y="224"/>
                  </a:cubicBezTo>
                  <a:cubicBezTo>
                    <a:pt x="8410" y="-117"/>
                    <a:pt x="5757" y="-117"/>
                    <a:pt x="4620" y="564"/>
                  </a:cubicBezTo>
                  <a:cubicBezTo>
                    <a:pt x="3483" y="1245"/>
                    <a:pt x="3862" y="2607"/>
                    <a:pt x="5378" y="4018"/>
                  </a:cubicBezTo>
                  <a:cubicBezTo>
                    <a:pt x="6894" y="5429"/>
                    <a:pt x="9547" y="6888"/>
                    <a:pt x="10305" y="8153"/>
                  </a:cubicBezTo>
                  <a:cubicBezTo>
                    <a:pt x="11062" y="9418"/>
                    <a:pt x="9926" y="10488"/>
                    <a:pt x="8599" y="11169"/>
                  </a:cubicBezTo>
                  <a:cubicBezTo>
                    <a:pt x="7273" y="11851"/>
                    <a:pt x="5757" y="12142"/>
                    <a:pt x="4052" y="12386"/>
                  </a:cubicBezTo>
                  <a:cubicBezTo>
                    <a:pt x="2347" y="12629"/>
                    <a:pt x="452" y="12824"/>
                    <a:pt x="73" y="12726"/>
                  </a:cubicBezTo>
                  <a:cubicBezTo>
                    <a:pt x="-306" y="12629"/>
                    <a:pt x="831" y="12240"/>
                    <a:pt x="2347" y="12045"/>
                  </a:cubicBezTo>
                  <a:cubicBezTo>
                    <a:pt x="3862" y="11851"/>
                    <a:pt x="5757" y="11851"/>
                    <a:pt x="6894" y="12142"/>
                  </a:cubicBezTo>
                  <a:cubicBezTo>
                    <a:pt x="8031" y="12434"/>
                    <a:pt x="8410" y="13018"/>
                    <a:pt x="7462" y="14429"/>
                  </a:cubicBezTo>
                  <a:cubicBezTo>
                    <a:pt x="6515" y="15840"/>
                    <a:pt x="4241" y="18078"/>
                    <a:pt x="2915" y="19440"/>
                  </a:cubicBezTo>
                  <a:cubicBezTo>
                    <a:pt x="1589" y="20802"/>
                    <a:pt x="1210" y="21288"/>
                    <a:pt x="2157" y="21386"/>
                  </a:cubicBezTo>
                  <a:cubicBezTo>
                    <a:pt x="3105" y="21483"/>
                    <a:pt x="5378" y="21191"/>
                    <a:pt x="7652" y="20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1454150" y="838200"/>
              <a:ext cx="24765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54" y="2459"/>
                    <a:pt x="5908" y="4917"/>
                    <a:pt x="9508" y="8517"/>
                  </a:cubicBezTo>
                  <a:cubicBezTo>
                    <a:pt x="13108" y="12117"/>
                    <a:pt x="17354" y="168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1517650" y="768350"/>
              <a:ext cx="15240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840"/>
                    <a:pt x="16800" y="1680"/>
                    <a:pt x="13500" y="4140"/>
                  </a:cubicBezTo>
                  <a:cubicBezTo>
                    <a:pt x="10200" y="6600"/>
                    <a:pt x="6000" y="10680"/>
                    <a:pt x="3600" y="13860"/>
                  </a:cubicBezTo>
                  <a:cubicBezTo>
                    <a:pt x="1200" y="17040"/>
                    <a:pt x="600" y="193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1714500" y="996950"/>
              <a:ext cx="63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1879600" y="1079500"/>
              <a:ext cx="444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2120900" y="108585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2520950" y="762000"/>
              <a:ext cx="27305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84" y="1722"/>
                    <a:pt x="7367" y="3443"/>
                    <a:pt x="10716" y="6261"/>
                  </a:cubicBezTo>
                  <a:cubicBezTo>
                    <a:pt x="14065" y="9078"/>
                    <a:pt x="17079" y="12991"/>
                    <a:pt x="18837" y="15730"/>
                  </a:cubicBezTo>
                  <a:cubicBezTo>
                    <a:pt x="20595" y="18470"/>
                    <a:pt x="21098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2619285" y="628650"/>
              <a:ext cx="155666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21466" y="0"/>
                  </a:moveTo>
                  <a:cubicBezTo>
                    <a:pt x="18255" y="2432"/>
                    <a:pt x="15044" y="4865"/>
                    <a:pt x="11980" y="7638"/>
                  </a:cubicBezTo>
                  <a:cubicBezTo>
                    <a:pt x="8915" y="10411"/>
                    <a:pt x="5996" y="13524"/>
                    <a:pt x="3807" y="15762"/>
                  </a:cubicBezTo>
                  <a:cubicBezTo>
                    <a:pt x="1617" y="18000"/>
                    <a:pt x="158" y="19362"/>
                    <a:pt x="12" y="20189"/>
                  </a:cubicBezTo>
                  <a:cubicBezTo>
                    <a:pt x="-134" y="21016"/>
                    <a:pt x="1034" y="21308"/>
                    <a:pt x="22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2845305" y="970831"/>
              <a:ext cx="120145" cy="115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0960" fill="norm" stroke="1" extrusionOk="0">
                  <a:moveTo>
                    <a:pt x="1047" y="3603"/>
                  </a:moveTo>
                  <a:cubicBezTo>
                    <a:pt x="1047" y="7460"/>
                    <a:pt x="1047" y="11317"/>
                    <a:pt x="857" y="14210"/>
                  </a:cubicBezTo>
                  <a:cubicBezTo>
                    <a:pt x="668" y="17103"/>
                    <a:pt x="289" y="19031"/>
                    <a:pt x="99" y="19031"/>
                  </a:cubicBezTo>
                  <a:cubicBezTo>
                    <a:pt x="-90" y="19031"/>
                    <a:pt x="-90" y="17103"/>
                    <a:pt x="857" y="13631"/>
                  </a:cubicBezTo>
                  <a:cubicBezTo>
                    <a:pt x="1805" y="10160"/>
                    <a:pt x="3699" y="5146"/>
                    <a:pt x="5784" y="2446"/>
                  </a:cubicBezTo>
                  <a:cubicBezTo>
                    <a:pt x="7868" y="-254"/>
                    <a:pt x="10142" y="-640"/>
                    <a:pt x="12605" y="903"/>
                  </a:cubicBezTo>
                  <a:cubicBezTo>
                    <a:pt x="15068" y="2446"/>
                    <a:pt x="17721" y="5917"/>
                    <a:pt x="19236" y="9581"/>
                  </a:cubicBezTo>
                  <a:cubicBezTo>
                    <a:pt x="20752" y="13246"/>
                    <a:pt x="21131" y="17103"/>
                    <a:pt x="21510" y="20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3009899" y="660400"/>
              <a:ext cx="96043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1600" fill="norm" stroke="1" extrusionOk="0">
                  <a:moveTo>
                    <a:pt x="0" y="0"/>
                  </a:moveTo>
                  <a:cubicBezTo>
                    <a:pt x="2298" y="104"/>
                    <a:pt x="4596" y="209"/>
                    <a:pt x="6894" y="1043"/>
                  </a:cubicBezTo>
                  <a:cubicBezTo>
                    <a:pt x="9191" y="1878"/>
                    <a:pt x="11489" y="3443"/>
                    <a:pt x="11719" y="4800"/>
                  </a:cubicBezTo>
                  <a:cubicBezTo>
                    <a:pt x="11949" y="6157"/>
                    <a:pt x="10111" y="7304"/>
                    <a:pt x="9191" y="8400"/>
                  </a:cubicBezTo>
                  <a:cubicBezTo>
                    <a:pt x="8272" y="9496"/>
                    <a:pt x="8272" y="10539"/>
                    <a:pt x="10340" y="12104"/>
                  </a:cubicBezTo>
                  <a:cubicBezTo>
                    <a:pt x="12409" y="13670"/>
                    <a:pt x="16545" y="15757"/>
                    <a:pt x="18843" y="17061"/>
                  </a:cubicBezTo>
                  <a:cubicBezTo>
                    <a:pt x="21140" y="18365"/>
                    <a:pt x="21600" y="18887"/>
                    <a:pt x="19532" y="19513"/>
                  </a:cubicBezTo>
                  <a:cubicBezTo>
                    <a:pt x="17464" y="20139"/>
                    <a:pt x="12868" y="20870"/>
                    <a:pt x="82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3423590" y="800100"/>
              <a:ext cx="25306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3700" y="21600"/>
                  </a:moveTo>
                  <a:cubicBezTo>
                    <a:pt x="2800" y="21273"/>
                    <a:pt x="1900" y="20945"/>
                    <a:pt x="1270" y="19964"/>
                  </a:cubicBezTo>
                  <a:cubicBezTo>
                    <a:pt x="640" y="18982"/>
                    <a:pt x="280" y="17345"/>
                    <a:pt x="100" y="15545"/>
                  </a:cubicBezTo>
                  <a:cubicBezTo>
                    <a:pt x="-80" y="13745"/>
                    <a:pt x="-80" y="11782"/>
                    <a:pt x="640" y="10145"/>
                  </a:cubicBezTo>
                  <a:cubicBezTo>
                    <a:pt x="1360" y="8509"/>
                    <a:pt x="2800" y="7200"/>
                    <a:pt x="4780" y="8182"/>
                  </a:cubicBezTo>
                  <a:cubicBezTo>
                    <a:pt x="6760" y="9164"/>
                    <a:pt x="9280" y="12436"/>
                    <a:pt x="10990" y="14236"/>
                  </a:cubicBezTo>
                  <a:cubicBezTo>
                    <a:pt x="12700" y="16036"/>
                    <a:pt x="13600" y="16364"/>
                    <a:pt x="15040" y="14891"/>
                  </a:cubicBezTo>
                  <a:cubicBezTo>
                    <a:pt x="16480" y="13418"/>
                    <a:pt x="18460" y="10145"/>
                    <a:pt x="19630" y="7364"/>
                  </a:cubicBezTo>
                  <a:cubicBezTo>
                    <a:pt x="20800" y="4582"/>
                    <a:pt x="21160" y="2291"/>
                    <a:pt x="215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3289300" y="469899"/>
              <a:ext cx="190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3276600" y="36830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3328924" y="260350"/>
              <a:ext cx="106427" cy="313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296" fill="norm" stroke="1" extrusionOk="0">
                  <a:moveTo>
                    <a:pt x="16213" y="14688"/>
                  </a:moveTo>
                  <a:cubicBezTo>
                    <a:pt x="14942" y="13968"/>
                    <a:pt x="13671" y="13248"/>
                    <a:pt x="11766" y="12888"/>
                  </a:cubicBezTo>
                  <a:cubicBezTo>
                    <a:pt x="9860" y="12528"/>
                    <a:pt x="7319" y="12528"/>
                    <a:pt x="5201" y="13536"/>
                  </a:cubicBezTo>
                  <a:cubicBezTo>
                    <a:pt x="3083" y="14544"/>
                    <a:pt x="1389" y="16560"/>
                    <a:pt x="542" y="17928"/>
                  </a:cubicBezTo>
                  <a:cubicBezTo>
                    <a:pt x="-305" y="19296"/>
                    <a:pt x="-305" y="20016"/>
                    <a:pt x="1601" y="20592"/>
                  </a:cubicBezTo>
                  <a:cubicBezTo>
                    <a:pt x="3507" y="21168"/>
                    <a:pt x="7319" y="21600"/>
                    <a:pt x="10495" y="21024"/>
                  </a:cubicBezTo>
                  <a:cubicBezTo>
                    <a:pt x="13671" y="20448"/>
                    <a:pt x="16213" y="18864"/>
                    <a:pt x="17483" y="15480"/>
                  </a:cubicBezTo>
                  <a:cubicBezTo>
                    <a:pt x="18754" y="12096"/>
                    <a:pt x="18754" y="6912"/>
                    <a:pt x="18330" y="3888"/>
                  </a:cubicBezTo>
                  <a:cubicBezTo>
                    <a:pt x="17907" y="864"/>
                    <a:pt x="17060" y="0"/>
                    <a:pt x="16424" y="0"/>
                  </a:cubicBezTo>
                  <a:cubicBezTo>
                    <a:pt x="15789" y="0"/>
                    <a:pt x="15366" y="864"/>
                    <a:pt x="16213" y="3312"/>
                  </a:cubicBezTo>
                  <a:cubicBezTo>
                    <a:pt x="17060" y="5760"/>
                    <a:pt x="19177" y="9792"/>
                    <a:pt x="21295" y="13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3464219" y="407775"/>
              <a:ext cx="47331" cy="138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068" fill="norm" stroke="1" extrusionOk="0">
                  <a:moveTo>
                    <a:pt x="12548" y="11396"/>
                  </a:moveTo>
                  <a:cubicBezTo>
                    <a:pt x="14426" y="9784"/>
                    <a:pt x="16304" y="8172"/>
                    <a:pt x="17713" y="6077"/>
                  </a:cubicBezTo>
                  <a:cubicBezTo>
                    <a:pt x="19122" y="3981"/>
                    <a:pt x="20061" y="1402"/>
                    <a:pt x="18183" y="435"/>
                  </a:cubicBezTo>
                  <a:cubicBezTo>
                    <a:pt x="16304" y="-532"/>
                    <a:pt x="11609" y="113"/>
                    <a:pt x="7852" y="2369"/>
                  </a:cubicBezTo>
                  <a:cubicBezTo>
                    <a:pt x="4096" y="4626"/>
                    <a:pt x="1278" y="8495"/>
                    <a:pt x="339" y="11235"/>
                  </a:cubicBezTo>
                  <a:cubicBezTo>
                    <a:pt x="-600" y="13975"/>
                    <a:pt x="339" y="15587"/>
                    <a:pt x="4096" y="17038"/>
                  </a:cubicBezTo>
                  <a:cubicBezTo>
                    <a:pt x="7852" y="18489"/>
                    <a:pt x="14426" y="19778"/>
                    <a:pt x="21000" y="21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3562350" y="385368"/>
              <a:ext cx="76200" cy="135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0" y="10280"/>
                  </a:moveTo>
                  <a:cubicBezTo>
                    <a:pt x="600" y="10612"/>
                    <a:pt x="1200" y="10944"/>
                    <a:pt x="3000" y="9283"/>
                  </a:cubicBezTo>
                  <a:cubicBezTo>
                    <a:pt x="4800" y="7621"/>
                    <a:pt x="7800" y="3966"/>
                    <a:pt x="10800" y="1972"/>
                  </a:cubicBezTo>
                  <a:cubicBezTo>
                    <a:pt x="13800" y="-22"/>
                    <a:pt x="16800" y="-354"/>
                    <a:pt x="18600" y="311"/>
                  </a:cubicBezTo>
                  <a:cubicBezTo>
                    <a:pt x="20400" y="975"/>
                    <a:pt x="21000" y="2637"/>
                    <a:pt x="21300" y="6292"/>
                  </a:cubicBezTo>
                  <a:cubicBezTo>
                    <a:pt x="21600" y="9948"/>
                    <a:pt x="21600" y="15597"/>
                    <a:pt x="21600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3713009" y="196850"/>
              <a:ext cx="3349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1600" fill="norm" stroke="1" extrusionOk="0">
                  <a:moveTo>
                    <a:pt x="8669" y="0"/>
                  </a:moveTo>
                  <a:cubicBezTo>
                    <a:pt x="3586" y="4286"/>
                    <a:pt x="-1496" y="8571"/>
                    <a:pt x="410" y="12171"/>
                  </a:cubicBezTo>
                  <a:cubicBezTo>
                    <a:pt x="2316" y="15771"/>
                    <a:pt x="11210" y="18686"/>
                    <a:pt x="201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3676650" y="273050"/>
              <a:ext cx="139700" cy="170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12644"/>
                  </a:moveTo>
                  <a:cubicBezTo>
                    <a:pt x="3600" y="12380"/>
                    <a:pt x="7200" y="12117"/>
                    <a:pt x="10309" y="12776"/>
                  </a:cubicBezTo>
                  <a:cubicBezTo>
                    <a:pt x="13418" y="13434"/>
                    <a:pt x="16036" y="15015"/>
                    <a:pt x="17182" y="16859"/>
                  </a:cubicBezTo>
                  <a:cubicBezTo>
                    <a:pt x="18327" y="18702"/>
                    <a:pt x="18000" y="20810"/>
                    <a:pt x="17836" y="21205"/>
                  </a:cubicBezTo>
                  <a:cubicBezTo>
                    <a:pt x="17673" y="21600"/>
                    <a:pt x="17673" y="20283"/>
                    <a:pt x="17836" y="17122"/>
                  </a:cubicBezTo>
                  <a:cubicBezTo>
                    <a:pt x="18000" y="13961"/>
                    <a:pt x="18327" y="8956"/>
                    <a:pt x="18982" y="5795"/>
                  </a:cubicBezTo>
                  <a:cubicBezTo>
                    <a:pt x="19636" y="2634"/>
                    <a:pt x="20618" y="13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3861742" y="143628"/>
              <a:ext cx="264965" cy="311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326" fill="norm" stroke="1" extrusionOk="0">
                  <a:moveTo>
                    <a:pt x="5067" y="14518"/>
                  </a:moveTo>
                  <a:cubicBezTo>
                    <a:pt x="4381" y="14083"/>
                    <a:pt x="3695" y="13648"/>
                    <a:pt x="3010" y="13648"/>
                  </a:cubicBezTo>
                  <a:cubicBezTo>
                    <a:pt x="2324" y="13648"/>
                    <a:pt x="1638" y="14083"/>
                    <a:pt x="1038" y="14735"/>
                  </a:cubicBezTo>
                  <a:cubicBezTo>
                    <a:pt x="438" y="15387"/>
                    <a:pt x="-76" y="16257"/>
                    <a:pt x="10" y="17417"/>
                  </a:cubicBezTo>
                  <a:cubicBezTo>
                    <a:pt x="95" y="18577"/>
                    <a:pt x="781" y="20026"/>
                    <a:pt x="1981" y="20751"/>
                  </a:cubicBezTo>
                  <a:cubicBezTo>
                    <a:pt x="3181" y="21476"/>
                    <a:pt x="4895" y="21476"/>
                    <a:pt x="6524" y="20969"/>
                  </a:cubicBezTo>
                  <a:cubicBezTo>
                    <a:pt x="8153" y="20461"/>
                    <a:pt x="9695" y="19446"/>
                    <a:pt x="10724" y="18649"/>
                  </a:cubicBezTo>
                  <a:cubicBezTo>
                    <a:pt x="11753" y="17852"/>
                    <a:pt x="12267" y="17272"/>
                    <a:pt x="12095" y="16910"/>
                  </a:cubicBezTo>
                  <a:cubicBezTo>
                    <a:pt x="11924" y="16547"/>
                    <a:pt x="11067" y="16402"/>
                    <a:pt x="10553" y="16692"/>
                  </a:cubicBezTo>
                  <a:cubicBezTo>
                    <a:pt x="10038" y="16982"/>
                    <a:pt x="9867" y="17707"/>
                    <a:pt x="10124" y="18287"/>
                  </a:cubicBezTo>
                  <a:cubicBezTo>
                    <a:pt x="10381" y="18867"/>
                    <a:pt x="11067" y="19302"/>
                    <a:pt x="12010" y="19591"/>
                  </a:cubicBezTo>
                  <a:cubicBezTo>
                    <a:pt x="12953" y="19881"/>
                    <a:pt x="14153" y="20026"/>
                    <a:pt x="15095" y="19881"/>
                  </a:cubicBezTo>
                  <a:cubicBezTo>
                    <a:pt x="16038" y="19736"/>
                    <a:pt x="16724" y="19302"/>
                    <a:pt x="17495" y="17779"/>
                  </a:cubicBezTo>
                  <a:cubicBezTo>
                    <a:pt x="18267" y="16257"/>
                    <a:pt x="19124" y="13648"/>
                    <a:pt x="19810" y="10821"/>
                  </a:cubicBezTo>
                  <a:cubicBezTo>
                    <a:pt x="20495" y="7994"/>
                    <a:pt x="21010" y="4950"/>
                    <a:pt x="21267" y="2993"/>
                  </a:cubicBezTo>
                  <a:cubicBezTo>
                    <a:pt x="21524" y="1036"/>
                    <a:pt x="21524" y="166"/>
                    <a:pt x="21267" y="21"/>
                  </a:cubicBezTo>
                  <a:cubicBezTo>
                    <a:pt x="21010" y="-124"/>
                    <a:pt x="20495" y="456"/>
                    <a:pt x="19895" y="2703"/>
                  </a:cubicBezTo>
                  <a:cubicBezTo>
                    <a:pt x="19295" y="4950"/>
                    <a:pt x="18610" y="8864"/>
                    <a:pt x="18695" y="11836"/>
                  </a:cubicBezTo>
                  <a:cubicBezTo>
                    <a:pt x="18781" y="14808"/>
                    <a:pt x="19638" y="16837"/>
                    <a:pt x="20495" y="18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4279927" y="244386"/>
              <a:ext cx="101574" cy="19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91" fill="norm" stroke="1" extrusionOk="0">
                  <a:moveTo>
                    <a:pt x="21154" y="12471"/>
                  </a:moveTo>
                  <a:cubicBezTo>
                    <a:pt x="18068" y="9148"/>
                    <a:pt x="14983" y="5825"/>
                    <a:pt x="13440" y="3570"/>
                  </a:cubicBezTo>
                  <a:cubicBezTo>
                    <a:pt x="11897" y="1315"/>
                    <a:pt x="11897" y="128"/>
                    <a:pt x="12558" y="10"/>
                  </a:cubicBezTo>
                  <a:cubicBezTo>
                    <a:pt x="13219" y="-109"/>
                    <a:pt x="14542" y="840"/>
                    <a:pt x="14542" y="2739"/>
                  </a:cubicBezTo>
                  <a:cubicBezTo>
                    <a:pt x="14542" y="4638"/>
                    <a:pt x="13219" y="7487"/>
                    <a:pt x="10795" y="9860"/>
                  </a:cubicBezTo>
                  <a:cubicBezTo>
                    <a:pt x="8370" y="12234"/>
                    <a:pt x="4844" y="14133"/>
                    <a:pt x="2640" y="15913"/>
                  </a:cubicBezTo>
                  <a:cubicBezTo>
                    <a:pt x="436" y="17693"/>
                    <a:pt x="-446" y="19355"/>
                    <a:pt x="215" y="20304"/>
                  </a:cubicBezTo>
                  <a:cubicBezTo>
                    <a:pt x="876" y="21254"/>
                    <a:pt x="3081" y="21491"/>
                    <a:pt x="5946" y="21491"/>
                  </a:cubicBezTo>
                  <a:cubicBezTo>
                    <a:pt x="8811" y="21491"/>
                    <a:pt x="12338" y="21254"/>
                    <a:pt x="15864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4720516" y="289336"/>
              <a:ext cx="145847" cy="157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095" fill="norm" stroke="1" extrusionOk="0">
                  <a:moveTo>
                    <a:pt x="15161" y="2077"/>
                  </a:moveTo>
                  <a:cubicBezTo>
                    <a:pt x="13945" y="1224"/>
                    <a:pt x="12728" y="371"/>
                    <a:pt x="11359" y="87"/>
                  </a:cubicBezTo>
                  <a:cubicBezTo>
                    <a:pt x="9990" y="-197"/>
                    <a:pt x="8469" y="87"/>
                    <a:pt x="6491" y="2929"/>
                  </a:cubicBezTo>
                  <a:cubicBezTo>
                    <a:pt x="4514" y="5771"/>
                    <a:pt x="2080" y="11171"/>
                    <a:pt x="863" y="14724"/>
                  </a:cubicBezTo>
                  <a:cubicBezTo>
                    <a:pt x="-354" y="18277"/>
                    <a:pt x="-354" y="19982"/>
                    <a:pt x="1319" y="20692"/>
                  </a:cubicBezTo>
                  <a:cubicBezTo>
                    <a:pt x="2992" y="21403"/>
                    <a:pt x="6339" y="21119"/>
                    <a:pt x="8469" y="20266"/>
                  </a:cubicBezTo>
                  <a:cubicBezTo>
                    <a:pt x="10598" y="19414"/>
                    <a:pt x="11511" y="17992"/>
                    <a:pt x="12271" y="16429"/>
                  </a:cubicBezTo>
                  <a:cubicBezTo>
                    <a:pt x="13032" y="14866"/>
                    <a:pt x="13640" y="13161"/>
                    <a:pt x="13336" y="12735"/>
                  </a:cubicBezTo>
                  <a:cubicBezTo>
                    <a:pt x="13032" y="12308"/>
                    <a:pt x="11815" y="13161"/>
                    <a:pt x="11207" y="14440"/>
                  </a:cubicBezTo>
                  <a:cubicBezTo>
                    <a:pt x="10598" y="15719"/>
                    <a:pt x="10598" y="17424"/>
                    <a:pt x="11511" y="18277"/>
                  </a:cubicBezTo>
                  <a:cubicBezTo>
                    <a:pt x="12423" y="19129"/>
                    <a:pt x="14249" y="19129"/>
                    <a:pt x="16074" y="18419"/>
                  </a:cubicBezTo>
                  <a:cubicBezTo>
                    <a:pt x="17900" y="17708"/>
                    <a:pt x="19725" y="16287"/>
                    <a:pt x="20485" y="14866"/>
                  </a:cubicBezTo>
                  <a:cubicBezTo>
                    <a:pt x="21246" y="13445"/>
                    <a:pt x="20942" y="12024"/>
                    <a:pt x="20638" y="10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4909729" y="333286"/>
              <a:ext cx="106771" cy="13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40" fill="norm" stroke="1" extrusionOk="0">
                  <a:moveTo>
                    <a:pt x="2305" y="5763"/>
                  </a:moveTo>
                  <a:cubicBezTo>
                    <a:pt x="3152" y="7505"/>
                    <a:pt x="3999" y="9246"/>
                    <a:pt x="4423" y="11163"/>
                  </a:cubicBezTo>
                  <a:cubicBezTo>
                    <a:pt x="4846" y="13079"/>
                    <a:pt x="4846" y="15169"/>
                    <a:pt x="3999" y="16737"/>
                  </a:cubicBezTo>
                  <a:cubicBezTo>
                    <a:pt x="3152" y="18305"/>
                    <a:pt x="1458" y="19350"/>
                    <a:pt x="611" y="18827"/>
                  </a:cubicBezTo>
                  <a:cubicBezTo>
                    <a:pt x="-236" y="18305"/>
                    <a:pt x="-236" y="16214"/>
                    <a:pt x="823" y="13253"/>
                  </a:cubicBezTo>
                  <a:cubicBezTo>
                    <a:pt x="1882" y="10292"/>
                    <a:pt x="3999" y="6459"/>
                    <a:pt x="6540" y="3846"/>
                  </a:cubicBezTo>
                  <a:cubicBezTo>
                    <a:pt x="9082" y="1234"/>
                    <a:pt x="12046" y="-160"/>
                    <a:pt x="13952" y="14"/>
                  </a:cubicBezTo>
                  <a:cubicBezTo>
                    <a:pt x="15858" y="188"/>
                    <a:pt x="16705" y="1930"/>
                    <a:pt x="17129" y="5066"/>
                  </a:cubicBezTo>
                  <a:cubicBezTo>
                    <a:pt x="17552" y="8201"/>
                    <a:pt x="17552" y="12730"/>
                    <a:pt x="18188" y="15692"/>
                  </a:cubicBezTo>
                  <a:cubicBezTo>
                    <a:pt x="18823" y="18653"/>
                    <a:pt x="20093" y="20046"/>
                    <a:pt x="21364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5016499" y="160866"/>
              <a:ext cx="155213" cy="302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312" fill="norm" stroke="1" extrusionOk="0">
                  <a:moveTo>
                    <a:pt x="12259" y="15939"/>
                  </a:moveTo>
                  <a:cubicBezTo>
                    <a:pt x="12843" y="14599"/>
                    <a:pt x="13427" y="13258"/>
                    <a:pt x="12989" y="12588"/>
                  </a:cubicBezTo>
                  <a:cubicBezTo>
                    <a:pt x="12551" y="11917"/>
                    <a:pt x="11092" y="11917"/>
                    <a:pt x="8757" y="12737"/>
                  </a:cubicBezTo>
                  <a:cubicBezTo>
                    <a:pt x="6422" y="13556"/>
                    <a:pt x="3211" y="15194"/>
                    <a:pt x="1605" y="16386"/>
                  </a:cubicBezTo>
                  <a:cubicBezTo>
                    <a:pt x="0" y="17578"/>
                    <a:pt x="0" y="18323"/>
                    <a:pt x="0" y="19068"/>
                  </a:cubicBezTo>
                  <a:cubicBezTo>
                    <a:pt x="0" y="19812"/>
                    <a:pt x="0" y="20557"/>
                    <a:pt x="1605" y="21004"/>
                  </a:cubicBezTo>
                  <a:cubicBezTo>
                    <a:pt x="3211" y="21451"/>
                    <a:pt x="6422" y="21600"/>
                    <a:pt x="9924" y="20110"/>
                  </a:cubicBezTo>
                  <a:cubicBezTo>
                    <a:pt x="13427" y="18621"/>
                    <a:pt x="17222" y="15492"/>
                    <a:pt x="19265" y="12066"/>
                  </a:cubicBezTo>
                  <a:cubicBezTo>
                    <a:pt x="21308" y="8640"/>
                    <a:pt x="21600" y="4916"/>
                    <a:pt x="21308" y="2756"/>
                  </a:cubicBezTo>
                  <a:cubicBezTo>
                    <a:pt x="21016" y="596"/>
                    <a:pt x="20141" y="0"/>
                    <a:pt x="19119" y="0"/>
                  </a:cubicBezTo>
                  <a:cubicBezTo>
                    <a:pt x="18097" y="0"/>
                    <a:pt x="16930" y="596"/>
                    <a:pt x="16054" y="2383"/>
                  </a:cubicBezTo>
                  <a:cubicBezTo>
                    <a:pt x="15178" y="4171"/>
                    <a:pt x="14595" y="7150"/>
                    <a:pt x="15178" y="9608"/>
                  </a:cubicBezTo>
                  <a:cubicBezTo>
                    <a:pt x="15762" y="12066"/>
                    <a:pt x="17514" y="14003"/>
                    <a:pt x="19265" y="15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5429249" y="196850"/>
              <a:ext cx="254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475"/>
                    <a:pt x="7200" y="4950"/>
                    <a:pt x="3600" y="8550"/>
                  </a:cubicBezTo>
                  <a:cubicBezTo>
                    <a:pt x="0" y="12150"/>
                    <a:pt x="0" y="168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5327650" y="447393"/>
              <a:ext cx="2095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236" y="11375"/>
                    <a:pt x="10473" y="2735"/>
                    <a:pt x="14073" y="575"/>
                  </a:cubicBezTo>
                  <a:cubicBezTo>
                    <a:pt x="17673" y="-1585"/>
                    <a:pt x="1963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5803904" y="276882"/>
              <a:ext cx="230713" cy="168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270" fill="norm" stroke="1" extrusionOk="0">
                  <a:moveTo>
                    <a:pt x="7658" y="6717"/>
                  </a:moveTo>
                  <a:cubicBezTo>
                    <a:pt x="7461" y="5384"/>
                    <a:pt x="7265" y="4051"/>
                    <a:pt x="6676" y="3384"/>
                  </a:cubicBezTo>
                  <a:cubicBezTo>
                    <a:pt x="6087" y="2717"/>
                    <a:pt x="5105" y="2717"/>
                    <a:pt x="4025" y="3917"/>
                  </a:cubicBezTo>
                  <a:cubicBezTo>
                    <a:pt x="2945" y="5117"/>
                    <a:pt x="1767" y="7517"/>
                    <a:pt x="981" y="10451"/>
                  </a:cubicBezTo>
                  <a:cubicBezTo>
                    <a:pt x="196" y="13384"/>
                    <a:pt x="-197" y="16851"/>
                    <a:pt x="98" y="18851"/>
                  </a:cubicBezTo>
                  <a:cubicBezTo>
                    <a:pt x="392" y="20851"/>
                    <a:pt x="1374" y="21384"/>
                    <a:pt x="2356" y="21251"/>
                  </a:cubicBezTo>
                  <a:cubicBezTo>
                    <a:pt x="3338" y="21117"/>
                    <a:pt x="4319" y="20317"/>
                    <a:pt x="5203" y="17384"/>
                  </a:cubicBezTo>
                  <a:cubicBezTo>
                    <a:pt x="6087" y="14451"/>
                    <a:pt x="6872" y="9384"/>
                    <a:pt x="7167" y="6184"/>
                  </a:cubicBezTo>
                  <a:cubicBezTo>
                    <a:pt x="7461" y="2984"/>
                    <a:pt x="7265" y="1651"/>
                    <a:pt x="6676" y="851"/>
                  </a:cubicBezTo>
                  <a:cubicBezTo>
                    <a:pt x="6087" y="51"/>
                    <a:pt x="5105" y="-216"/>
                    <a:pt x="4319" y="184"/>
                  </a:cubicBezTo>
                  <a:cubicBezTo>
                    <a:pt x="3534" y="584"/>
                    <a:pt x="2945" y="1651"/>
                    <a:pt x="2650" y="2851"/>
                  </a:cubicBezTo>
                  <a:cubicBezTo>
                    <a:pt x="2356" y="4051"/>
                    <a:pt x="2356" y="5384"/>
                    <a:pt x="3141" y="6851"/>
                  </a:cubicBezTo>
                  <a:cubicBezTo>
                    <a:pt x="3927" y="8317"/>
                    <a:pt x="5498" y="9917"/>
                    <a:pt x="6774" y="10717"/>
                  </a:cubicBezTo>
                  <a:cubicBezTo>
                    <a:pt x="8050" y="11517"/>
                    <a:pt x="9032" y="11517"/>
                    <a:pt x="10210" y="11117"/>
                  </a:cubicBezTo>
                  <a:cubicBezTo>
                    <a:pt x="11388" y="10717"/>
                    <a:pt x="12763" y="9917"/>
                    <a:pt x="13254" y="10317"/>
                  </a:cubicBezTo>
                  <a:cubicBezTo>
                    <a:pt x="13745" y="10717"/>
                    <a:pt x="13352" y="12317"/>
                    <a:pt x="12959" y="13784"/>
                  </a:cubicBezTo>
                  <a:cubicBezTo>
                    <a:pt x="12567" y="15251"/>
                    <a:pt x="12174" y="16584"/>
                    <a:pt x="11683" y="17917"/>
                  </a:cubicBezTo>
                  <a:cubicBezTo>
                    <a:pt x="11192" y="19251"/>
                    <a:pt x="10603" y="20584"/>
                    <a:pt x="10407" y="20451"/>
                  </a:cubicBezTo>
                  <a:cubicBezTo>
                    <a:pt x="10210" y="20317"/>
                    <a:pt x="10407" y="18717"/>
                    <a:pt x="11192" y="15784"/>
                  </a:cubicBezTo>
                  <a:cubicBezTo>
                    <a:pt x="11978" y="12851"/>
                    <a:pt x="13352" y="8584"/>
                    <a:pt x="14432" y="5917"/>
                  </a:cubicBezTo>
                  <a:cubicBezTo>
                    <a:pt x="15512" y="3251"/>
                    <a:pt x="16298" y="2184"/>
                    <a:pt x="17279" y="1651"/>
                  </a:cubicBezTo>
                  <a:cubicBezTo>
                    <a:pt x="18261" y="1117"/>
                    <a:pt x="19439" y="1117"/>
                    <a:pt x="20225" y="2451"/>
                  </a:cubicBezTo>
                  <a:cubicBezTo>
                    <a:pt x="21010" y="3784"/>
                    <a:pt x="21403" y="6451"/>
                    <a:pt x="21403" y="9251"/>
                  </a:cubicBezTo>
                  <a:cubicBezTo>
                    <a:pt x="21403" y="12051"/>
                    <a:pt x="21010" y="14984"/>
                    <a:pt x="20618" y="17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6394450" y="132369"/>
              <a:ext cx="190500" cy="324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0" y="5464"/>
                  </a:moveTo>
                  <a:cubicBezTo>
                    <a:pt x="720" y="3803"/>
                    <a:pt x="1440" y="2141"/>
                    <a:pt x="3000" y="1103"/>
                  </a:cubicBezTo>
                  <a:cubicBezTo>
                    <a:pt x="4560" y="64"/>
                    <a:pt x="6960" y="-351"/>
                    <a:pt x="9120" y="341"/>
                  </a:cubicBezTo>
                  <a:cubicBezTo>
                    <a:pt x="11280" y="1034"/>
                    <a:pt x="13200" y="2834"/>
                    <a:pt x="15240" y="5880"/>
                  </a:cubicBezTo>
                  <a:cubicBezTo>
                    <a:pt x="17280" y="8926"/>
                    <a:pt x="19440" y="13218"/>
                    <a:pt x="20520" y="15987"/>
                  </a:cubicBezTo>
                  <a:cubicBezTo>
                    <a:pt x="21600" y="18757"/>
                    <a:pt x="21600" y="20003"/>
                    <a:pt x="21600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6362700" y="309927"/>
              <a:ext cx="203200" cy="166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21600" y="979"/>
                  </a:moveTo>
                  <a:cubicBezTo>
                    <a:pt x="20475" y="432"/>
                    <a:pt x="19350" y="-115"/>
                    <a:pt x="18225" y="22"/>
                  </a:cubicBezTo>
                  <a:cubicBezTo>
                    <a:pt x="17100" y="158"/>
                    <a:pt x="15975" y="979"/>
                    <a:pt x="12937" y="4670"/>
                  </a:cubicBezTo>
                  <a:cubicBezTo>
                    <a:pt x="9900" y="8361"/>
                    <a:pt x="4950" y="14923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3950982" y="721632"/>
              <a:ext cx="203519" cy="32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197" fill="norm" stroke="1" extrusionOk="0">
                  <a:moveTo>
                    <a:pt x="21025" y="3036"/>
                  </a:moveTo>
                  <a:cubicBezTo>
                    <a:pt x="21246" y="2349"/>
                    <a:pt x="21466" y="1661"/>
                    <a:pt x="20144" y="973"/>
                  </a:cubicBezTo>
                  <a:cubicBezTo>
                    <a:pt x="18821" y="285"/>
                    <a:pt x="15956" y="-403"/>
                    <a:pt x="12980" y="285"/>
                  </a:cubicBezTo>
                  <a:cubicBezTo>
                    <a:pt x="10005" y="973"/>
                    <a:pt x="6919" y="3036"/>
                    <a:pt x="4715" y="5926"/>
                  </a:cubicBezTo>
                  <a:cubicBezTo>
                    <a:pt x="2511" y="8815"/>
                    <a:pt x="1188" y="12529"/>
                    <a:pt x="527" y="15075"/>
                  </a:cubicBezTo>
                  <a:cubicBezTo>
                    <a:pt x="-134" y="17620"/>
                    <a:pt x="-134" y="18996"/>
                    <a:pt x="307" y="19890"/>
                  </a:cubicBezTo>
                  <a:cubicBezTo>
                    <a:pt x="748" y="20784"/>
                    <a:pt x="1629" y="21197"/>
                    <a:pt x="4384" y="21197"/>
                  </a:cubicBezTo>
                  <a:cubicBezTo>
                    <a:pt x="7139" y="21197"/>
                    <a:pt x="11768" y="20784"/>
                    <a:pt x="16397" y="20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3968750" y="920750"/>
              <a:ext cx="889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4102100" y="908050"/>
              <a:ext cx="1397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3388"/>
                    <a:pt x="8509" y="6776"/>
                    <a:pt x="12109" y="10376"/>
                  </a:cubicBezTo>
                  <a:cubicBezTo>
                    <a:pt x="15709" y="13976"/>
                    <a:pt x="18655" y="177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4146550" y="895350"/>
              <a:ext cx="6985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0"/>
                    <a:pt x="15055" y="0"/>
                    <a:pt x="11782" y="2469"/>
                  </a:cubicBezTo>
                  <a:cubicBezTo>
                    <a:pt x="8509" y="4937"/>
                    <a:pt x="5236" y="9874"/>
                    <a:pt x="3273" y="13474"/>
                  </a:cubicBezTo>
                  <a:cubicBezTo>
                    <a:pt x="1309" y="17074"/>
                    <a:pt x="655" y="19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4209480" y="867107"/>
              <a:ext cx="141593" cy="468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536" fill="norm" stroke="1" extrusionOk="0">
                  <a:moveTo>
                    <a:pt x="4780" y="6552"/>
                  </a:moveTo>
                  <a:cubicBezTo>
                    <a:pt x="4467" y="9763"/>
                    <a:pt x="4154" y="12974"/>
                    <a:pt x="3841" y="15309"/>
                  </a:cubicBezTo>
                  <a:cubicBezTo>
                    <a:pt x="3528" y="17644"/>
                    <a:pt x="3214" y="19104"/>
                    <a:pt x="2901" y="20077"/>
                  </a:cubicBezTo>
                  <a:cubicBezTo>
                    <a:pt x="2588" y="21050"/>
                    <a:pt x="2275" y="21536"/>
                    <a:pt x="1962" y="21536"/>
                  </a:cubicBezTo>
                  <a:cubicBezTo>
                    <a:pt x="1649" y="21536"/>
                    <a:pt x="1336" y="21050"/>
                    <a:pt x="867" y="19201"/>
                  </a:cubicBezTo>
                  <a:cubicBezTo>
                    <a:pt x="397" y="17352"/>
                    <a:pt x="-229" y="14141"/>
                    <a:pt x="84" y="11222"/>
                  </a:cubicBezTo>
                  <a:cubicBezTo>
                    <a:pt x="397" y="8304"/>
                    <a:pt x="1649" y="5677"/>
                    <a:pt x="3371" y="3877"/>
                  </a:cubicBezTo>
                  <a:cubicBezTo>
                    <a:pt x="5093" y="2077"/>
                    <a:pt x="7284" y="1104"/>
                    <a:pt x="9632" y="568"/>
                  </a:cubicBezTo>
                  <a:cubicBezTo>
                    <a:pt x="11980" y="33"/>
                    <a:pt x="14484" y="-64"/>
                    <a:pt x="16362" y="33"/>
                  </a:cubicBezTo>
                  <a:cubicBezTo>
                    <a:pt x="18241" y="131"/>
                    <a:pt x="19493" y="422"/>
                    <a:pt x="20275" y="1298"/>
                  </a:cubicBezTo>
                  <a:cubicBezTo>
                    <a:pt x="21058" y="2174"/>
                    <a:pt x="21371" y="3633"/>
                    <a:pt x="19962" y="5093"/>
                  </a:cubicBezTo>
                  <a:cubicBezTo>
                    <a:pt x="18554" y="6552"/>
                    <a:pt x="15423" y="8012"/>
                    <a:pt x="12449" y="8839"/>
                  </a:cubicBezTo>
                  <a:cubicBezTo>
                    <a:pt x="9475" y="9666"/>
                    <a:pt x="6658" y="9860"/>
                    <a:pt x="3841" y="10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4422474" y="810683"/>
              <a:ext cx="98727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600" fill="norm" stroke="1" extrusionOk="0">
                  <a:moveTo>
                    <a:pt x="20989" y="680"/>
                  </a:moveTo>
                  <a:cubicBezTo>
                    <a:pt x="18739" y="340"/>
                    <a:pt x="16489" y="0"/>
                    <a:pt x="14239" y="0"/>
                  </a:cubicBezTo>
                  <a:cubicBezTo>
                    <a:pt x="11989" y="0"/>
                    <a:pt x="9739" y="340"/>
                    <a:pt x="7039" y="1956"/>
                  </a:cubicBezTo>
                  <a:cubicBezTo>
                    <a:pt x="4339" y="3572"/>
                    <a:pt x="1189" y="6463"/>
                    <a:pt x="289" y="9609"/>
                  </a:cubicBezTo>
                  <a:cubicBezTo>
                    <a:pt x="-611" y="12756"/>
                    <a:pt x="739" y="16157"/>
                    <a:pt x="2314" y="18198"/>
                  </a:cubicBezTo>
                  <a:cubicBezTo>
                    <a:pt x="3889" y="20239"/>
                    <a:pt x="5689" y="20920"/>
                    <a:pt x="74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4832350" y="819150"/>
              <a:ext cx="3729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8" h="21600" fill="norm" stroke="1" extrusionOk="0">
                  <a:moveTo>
                    <a:pt x="0" y="0"/>
                  </a:moveTo>
                  <a:cubicBezTo>
                    <a:pt x="7958" y="2717"/>
                    <a:pt x="15916" y="5434"/>
                    <a:pt x="18758" y="8423"/>
                  </a:cubicBezTo>
                  <a:cubicBezTo>
                    <a:pt x="21600" y="11411"/>
                    <a:pt x="19326" y="14672"/>
                    <a:pt x="15347" y="16913"/>
                  </a:cubicBezTo>
                  <a:cubicBezTo>
                    <a:pt x="11368" y="19155"/>
                    <a:pt x="5684" y="203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3962400" y="1422400"/>
              <a:ext cx="698500" cy="2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0" fill="norm" stroke="1" extrusionOk="0">
                  <a:moveTo>
                    <a:pt x="0" y="0"/>
                  </a:moveTo>
                  <a:cubicBezTo>
                    <a:pt x="1113" y="2160"/>
                    <a:pt x="2225" y="4320"/>
                    <a:pt x="3796" y="8640"/>
                  </a:cubicBezTo>
                  <a:cubicBezTo>
                    <a:pt x="5367" y="12960"/>
                    <a:pt x="7396" y="19440"/>
                    <a:pt x="9229" y="20520"/>
                  </a:cubicBezTo>
                  <a:cubicBezTo>
                    <a:pt x="11062" y="21600"/>
                    <a:pt x="12698" y="17280"/>
                    <a:pt x="14367" y="15120"/>
                  </a:cubicBezTo>
                  <a:cubicBezTo>
                    <a:pt x="16036" y="12960"/>
                    <a:pt x="17738" y="12960"/>
                    <a:pt x="18949" y="10800"/>
                  </a:cubicBezTo>
                  <a:cubicBezTo>
                    <a:pt x="20160" y="8640"/>
                    <a:pt x="20880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4124235" y="1751249"/>
              <a:ext cx="257265" cy="37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36" fill="norm" stroke="1" extrusionOk="0">
                  <a:moveTo>
                    <a:pt x="1335" y="6956"/>
                  </a:moveTo>
                  <a:cubicBezTo>
                    <a:pt x="627" y="5266"/>
                    <a:pt x="-81" y="3577"/>
                    <a:pt x="8" y="2430"/>
                  </a:cubicBezTo>
                  <a:cubicBezTo>
                    <a:pt x="96" y="1284"/>
                    <a:pt x="981" y="681"/>
                    <a:pt x="1955" y="319"/>
                  </a:cubicBezTo>
                  <a:cubicBezTo>
                    <a:pt x="2929" y="-43"/>
                    <a:pt x="3991" y="-164"/>
                    <a:pt x="5319" y="319"/>
                  </a:cubicBezTo>
                  <a:cubicBezTo>
                    <a:pt x="6647" y="801"/>
                    <a:pt x="8240" y="1887"/>
                    <a:pt x="10276" y="3637"/>
                  </a:cubicBezTo>
                  <a:cubicBezTo>
                    <a:pt x="12312" y="5387"/>
                    <a:pt x="14791" y="7800"/>
                    <a:pt x="16739" y="10033"/>
                  </a:cubicBezTo>
                  <a:cubicBezTo>
                    <a:pt x="18686" y="12265"/>
                    <a:pt x="20103" y="14316"/>
                    <a:pt x="20811" y="16187"/>
                  </a:cubicBezTo>
                  <a:cubicBezTo>
                    <a:pt x="21519" y="18057"/>
                    <a:pt x="21519" y="19747"/>
                    <a:pt x="21519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4143286" y="1936749"/>
              <a:ext cx="181065" cy="233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40" fill="norm" stroke="1" extrusionOk="0">
                  <a:moveTo>
                    <a:pt x="21485" y="0"/>
                  </a:moveTo>
                  <a:cubicBezTo>
                    <a:pt x="20229" y="0"/>
                    <a:pt x="18973" y="0"/>
                    <a:pt x="17466" y="1070"/>
                  </a:cubicBezTo>
                  <a:cubicBezTo>
                    <a:pt x="15959" y="2141"/>
                    <a:pt x="14201" y="4281"/>
                    <a:pt x="11564" y="7686"/>
                  </a:cubicBezTo>
                  <a:cubicBezTo>
                    <a:pt x="8927" y="11092"/>
                    <a:pt x="5411" y="15762"/>
                    <a:pt x="3150" y="18389"/>
                  </a:cubicBezTo>
                  <a:cubicBezTo>
                    <a:pt x="890" y="21016"/>
                    <a:pt x="-115" y="21600"/>
                    <a:pt x="11" y="21405"/>
                  </a:cubicBezTo>
                  <a:cubicBezTo>
                    <a:pt x="136" y="21211"/>
                    <a:pt x="1392" y="20238"/>
                    <a:pt x="2648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4491566" y="1907100"/>
              <a:ext cx="156634" cy="193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9" fill="norm" stroke="1" extrusionOk="0">
                  <a:moveTo>
                    <a:pt x="584" y="7434"/>
                  </a:moveTo>
                  <a:cubicBezTo>
                    <a:pt x="3503" y="7666"/>
                    <a:pt x="6422" y="7898"/>
                    <a:pt x="8903" y="7317"/>
                  </a:cubicBezTo>
                  <a:cubicBezTo>
                    <a:pt x="11384" y="6737"/>
                    <a:pt x="13427" y="5343"/>
                    <a:pt x="14595" y="3950"/>
                  </a:cubicBezTo>
                  <a:cubicBezTo>
                    <a:pt x="15762" y="2556"/>
                    <a:pt x="16054" y="1163"/>
                    <a:pt x="15470" y="466"/>
                  </a:cubicBezTo>
                  <a:cubicBezTo>
                    <a:pt x="14886" y="-231"/>
                    <a:pt x="13427" y="-231"/>
                    <a:pt x="11092" y="1046"/>
                  </a:cubicBezTo>
                  <a:cubicBezTo>
                    <a:pt x="8757" y="2324"/>
                    <a:pt x="5546" y="4879"/>
                    <a:pt x="3357" y="8246"/>
                  </a:cubicBezTo>
                  <a:cubicBezTo>
                    <a:pt x="1168" y="11614"/>
                    <a:pt x="0" y="15795"/>
                    <a:pt x="0" y="18234"/>
                  </a:cubicBezTo>
                  <a:cubicBezTo>
                    <a:pt x="0" y="20672"/>
                    <a:pt x="1168" y="21369"/>
                    <a:pt x="4962" y="21137"/>
                  </a:cubicBezTo>
                  <a:cubicBezTo>
                    <a:pt x="8757" y="20904"/>
                    <a:pt x="15178" y="19743"/>
                    <a:pt x="21600" y="18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4597400" y="1733550"/>
              <a:ext cx="1079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4764352" y="1506723"/>
              <a:ext cx="201349" cy="271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295" fill="norm" stroke="1" extrusionOk="0">
                  <a:moveTo>
                    <a:pt x="4528" y="7837"/>
                  </a:moveTo>
                  <a:cubicBezTo>
                    <a:pt x="2953" y="6673"/>
                    <a:pt x="1378" y="5510"/>
                    <a:pt x="590" y="4430"/>
                  </a:cubicBezTo>
                  <a:cubicBezTo>
                    <a:pt x="-197" y="3350"/>
                    <a:pt x="-197" y="2353"/>
                    <a:pt x="590" y="1440"/>
                  </a:cubicBezTo>
                  <a:cubicBezTo>
                    <a:pt x="1378" y="526"/>
                    <a:pt x="2953" y="-305"/>
                    <a:pt x="5090" y="110"/>
                  </a:cubicBezTo>
                  <a:cubicBezTo>
                    <a:pt x="7228" y="526"/>
                    <a:pt x="9928" y="2187"/>
                    <a:pt x="12515" y="5427"/>
                  </a:cubicBezTo>
                  <a:cubicBezTo>
                    <a:pt x="15103" y="8667"/>
                    <a:pt x="17578" y="13486"/>
                    <a:pt x="19041" y="16393"/>
                  </a:cubicBezTo>
                  <a:cubicBezTo>
                    <a:pt x="20503" y="19301"/>
                    <a:pt x="20953" y="20298"/>
                    <a:pt x="21403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4805349" y="1638300"/>
              <a:ext cx="1095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600" fill="norm" stroke="1" extrusionOk="0">
                  <a:moveTo>
                    <a:pt x="21093" y="0"/>
                  </a:moveTo>
                  <a:cubicBezTo>
                    <a:pt x="19055" y="248"/>
                    <a:pt x="17018" y="497"/>
                    <a:pt x="13350" y="3476"/>
                  </a:cubicBezTo>
                  <a:cubicBezTo>
                    <a:pt x="9682" y="6455"/>
                    <a:pt x="4384" y="12166"/>
                    <a:pt x="1938" y="15641"/>
                  </a:cubicBezTo>
                  <a:cubicBezTo>
                    <a:pt x="-507" y="19117"/>
                    <a:pt x="-99" y="20359"/>
                    <a:pt x="308" y="20979"/>
                  </a:cubicBezTo>
                  <a:cubicBezTo>
                    <a:pt x="716" y="21600"/>
                    <a:pt x="1123" y="21600"/>
                    <a:pt x="15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5022850" y="1567099"/>
              <a:ext cx="190500" cy="160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4387"/>
                  </a:moveTo>
                  <a:cubicBezTo>
                    <a:pt x="480" y="2984"/>
                    <a:pt x="960" y="1582"/>
                    <a:pt x="1920" y="740"/>
                  </a:cubicBezTo>
                  <a:cubicBezTo>
                    <a:pt x="2880" y="-101"/>
                    <a:pt x="4320" y="-382"/>
                    <a:pt x="5760" y="740"/>
                  </a:cubicBezTo>
                  <a:cubicBezTo>
                    <a:pt x="7200" y="1862"/>
                    <a:pt x="8640" y="4387"/>
                    <a:pt x="9240" y="7052"/>
                  </a:cubicBezTo>
                  <a:cubicBezTo>
                    <a:pt x="9840" y="9717"/>
                    <a:pt x="9600" y="12522"/>
                    <a:pt x="9000" y="14345"/>
                  </a:cubicBezTo>
                  <a:cubicBezTo>
                    <a:pt x="8400" y="16169"/>
                    <a:pt x="7440" y="17010"/>
                    <a:pt x="6240" y="17852"/>
                  </a:cubicBezTo>
                  <a:cubicBezTo>
                    <a:pt x="5040" y="18693"/>
                    <a:pt x="3600" y="19535"/>
                    <a:pt x="3120" y="19254"/>
                  </a:cubicBezTo>
                  <a:cubicBezTo>
                    <a:pt x="2640" y="18974"/>
                    <a:pt x="3120" y="17571"/>
                    <a:pt x="5160" y="15327"/>
                  </a:cubicBezTo>
                  <a:cubicBezTo>
                    <a:pt x="7200" y="13083"/>
                    <a:pt x="10800" y="9997"/>
                    <a:pt x="13080" y="8034"/>
                  </a:cubicBezTo>
                  <a:cubicBezTo>
                    <a:pt x="15360" y="6070"/>
                    <a:pt x="16320" y="5228"/>
                    <a:pt x="16800" y="5649"/>
                  </a:cubicBezTo>
                  <a:cubicBezTo>
                    <a:pt x="17280" y="6070"/>
                    <a:pt x="17280" y="7753"/>
                    <a:pt x="17160" y="9296"/>
                  </a:cubicBezTo>
                  <a:cubicBezTo>
                    <a:pt x="17040" y="10839"/>
                    <a:pt x="16800" y="12241"/>
                    <a:pt x="17520" y="14205"/>
                  </a:cubicBezTo>
                  <a:cubicBezTo>
                    <a:pt x="18240" y="16169"/>
                    <a:pt x="19920" y="18693"/>
                    <a:pt x="21600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4553958" y="847372"/>
              <a:ext cx="170442" cy="219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326" fill="norm" stroke="1" extrusionOk="0">
                  <a:moveTo>
                    <a:pt x="3873" y="7132"/>
                  </a:moveTo>
                  <a:cubicBezTo>
                    <a:pt x="2540" y="6926"/>
                    <a:pt x="1206" y="6720"/>
                    <a:pt x="540" y="6103"/>
                  </a:cubicBezTo>
                  <a:cubicBezTo>
                    <a:pt x="-127" y="5486"/>
                    <a:pt x="-127" y="4457"/>
                    <a:pt x="273" y="3326"/>
                  </a:cubicBezTo>
                  <a:cubicBezTo>
                    <a:pt x="673" y="2195"/>
                    <a:pt x="1473" y="960"/>
                    <a:pt x="3206" y="343"/>
                  </a:cubicBezTo>
                  <a:cubicBezTo>
                    <a:pt x="4940" y="-274"/>
                    <a:pt x="7606" y="-274"/>
                    <a:pt x="10406" y="2195"/>
                  </a:cubicBezTo>
                  <a:cubicBezTo>
                    <a:pt x="13206" y="4663"/>
                    <a:pt x="16140" y="9600"/>
                    <a:pt x="18006" y="13200"/>
                  </a:cubicBezTo>
                  <a:cubicBezTo>
                    <a:pt x="19873" y="16800"/>
                    <a:pt x="20673" y="19063"/>
                    <a:pt x="21473" y="213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4597400" y="980985"/>
              <a:ext cx="114300" cy="206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1662"/>
                  </a:moveTo>
                  <a:cubicBezTo>
                    <a:pt x="20400" y="781"/>
                    <a:pt x="19200" y="-101"/>
                    <a:pt x="18000" y="9"/>
                  </a:cubicBezTo>
                  <a:cubicBezTo>
                    <a:pt x="16800" y="119"/>
                    <a:pt x="15600" y="1221"/>
                    <a:pt x="12600" y="4968"/>
                  </a:cubicBezTo>
                  <a:cubicBezTo>
                    <a:pt x="9600" y="8715"/>
                    <a:pt x="4800" y="15107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7627294" y="0"/>
              <a:ext cx="5104457" cy="3869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399" y="0"/>
                  </a:moveTo>
                  <a:cubicBezTo>
                    <a:pt x="417" y="295"/>
                    <a:pt x="435" y="591"/>
                    <a:pt x="444" y="1004"/>
                  </a:cubicBezTo>
                  <a:cubicBezTo>
                    <a:pt x="453" y="1418"/>
                    <a:pt x="453" y="1950"/>
                    <a:pt x="462" y="2434"/>
                  </a:cubicBezTo>
                  <a:cubicBezTo>
                    <a:pt x="471" y="2919"/>
                    <a:pt x="489" y="3356"/>
                    <a:pt x="506" y="3793"/>
                  </a:cubicBezTo>
                  <a:cubicBezTo>
                    <a:pt x="524" y="4230"/>
                    <a:pt x="542" y="4667"/>
                    <a:pt x="551" y="5116"/>
                  </a:cubicBezTo>
                  <a:cubicBezTo>
                    <a:pt x="560" y="5565"/>
                    <a:pt x="560" y="6026"/>
                    <a:pt x="556" y="6499"/>
                  </a:cubicBezTo>
                  <a:cubicBezTo>
                    <a:pt x="551" y="6972"/>
                    <a:pt x="542" y="7456"/>
                    <a:pt x="529" y="7946"/>
                  </a:cubicBezTo>
                  <a:cubicBezTo>
                    <a:pt x="515" y="8437"/>
                    <a:pt x="497" y="8933"/>
                    <a:pt x="489" y="9435"/>
                  </a:cubicBezTo>
                  <a:cubicBezTo>
                    <a:pt x="480" y="9937"/>
                    <a:pt x="480" y="10446"/>
                    <a:pt x="489" y="10906"/>
                  </a:cubicBezTo>
                  <a:cubicBezTo>
                    <a:pt x="497" y="11367"/>
                    <a:pt x="515" y="11781"/>
                    <a:pt x="529" y="12194"/>
                  </a:cubicBezTo>
                  <a:cubicBezTo>
                    <a:pt x="542" y="12608"/>
                    <a:pt x="551" y="13021"/>
                    <a:pt x="556" y="13447"/>
                  </a:cubicBezTo>
                  <a:cubicBezTo>
                    <a:pt x="560" y="13872"/>
                    <a:pt x="560" y="14309"/>
                    <a:pt x="556" y="14729"/>
                  </a:cubicBezTo>
                  <a:cubicBezTo>
                    <a:pt x="551" y="15148"/>
                    <a:pt x="542" y="15550"/>
                    <a:pt x="520" y="15993"/>
                  </a:cubicBezTo>
                  <a:cubicBezTo>
                    <a:pt x="497" y="16436"/>
                    <a:pt x="462" y="16921"/>
                    <a:pt x="417" y="17370"/>
                  </a:cubicBezTo>
                  <a:cubicBezTo>
                    <a:pt x="372" y="17819"/>
                    <a:pt x="318" y="18232"/>
                    <a:pt x="256" y="18675"/>
                  </a:cubicBezTo>
                  <a:cubicBezTo>
                    <a:pt x="193" y="19119"/>
                    <a:pt x="121" y="19591"/>
                    <a:pt x="72" y="20005"/>
                  </a:cubicBezTo>
                  <a:cubicBezTo>
                    <a:pt x="23" y="20418"/>
                    <a:pt x="-4" y="20773"/>
                    <a:pt x="0" y="21021"/>
                  </a:cubicBezTo>
                  <a:cubicBezTo>
                    <a:pt x="5" y="21269"/>
                    <a:pt x="41" y="21411"/>
                    <a:pt x="184" y="21494"/>
                  </a:cubicBezTo>
                  <a:cubicBezTo>
                    <a:pt x="327" y="21576"/>
                    <a:pt x="578" y="21600"/>
                    <a:pt x="869" y="21600"/>
                  </a:cubicBezTo>
                  <a:cubicBezTo>
                    <a:pt x="1160" y="21600"/>
                    <a:pt x="1492" y="21576"/>
                    <a:pt x="1859" y="21547"/>
                  </a:cubicBezTo>
                  <a:cubicBezTo>
                    <a:pt x="2226" y="21517"/>
                    <a:pt x="2629" y="21482"/>
                    <a:pt x="2978" y="21446"/>
                  </a:cubicBezTo>
                  <a:cubicBezTo>
                    <a:pt x="3327" y="21411"/>
                    <a:pt x="3623" y="21375"/>
                    <a:pt x="3954" y="21346"/>
                  </a:cubicBezTo>
                  <a:cubicBezTo>
                    <a:pt x="4286" y="21316"/>
                    <a:pt x="4653" y="21293"/>
                    <a:pt x="4930" y="21269"/>
                  </a:cubicBezTo>
                  <a:cubicBezTo>
                    <a:pt x="5208" y="21246"/>
                    <a:pt x="5396" y="21222"/>
                    <a:pt x="5597" y="21204"/>
                  </a:cubicBezTo>
                  <a:cubicBezTo>
                    <a:pt x="5799" y="21186"/>
                    <a:pt x="6014" y="21175"/>
                    <a:pt x="6224" y="21163"/>
                  </a:cubicBezTo>
                  <a:cubicBezTo>
                    <a:pt x="6435" y="21151"/>
                    <a:pt x="6641" y="21139"/>
                    <a:pt x="6860" y="21127"/>
                  </a:cubicBezTo>
                  <a:cubicBezTo>
                    <a:pt x="7080" y="21116"/>
                    <a:pt x="7312" y="21104"/>
                    <a:pt x="7559" y="21092"/>
                  </a:cubicBezTo>
                  <a:cubicBezTo>
                    <a:pt x="7805" y="21080"/>
                    <a:pt x="8065" y="21068"/>
                    <a:pt x="8320" y="21056"/>
                  </a:cubicBezTo>
                  <a:cubicBezTo>
                    <a:pt x="8575" y="21045"/>
                    <a:pt x="8826" y="21033"/>
                    <a:pt x="9068" y="21021"/>
                  </a:cubicBezTo>
                  <a:cubicBezTo>
                    <a:pt x="9309" y="21009"/>
                    <a:pt x="9542" y="20997"/>
                    <a:pt x="9797" y="20986"/>
                  </a:cubicBezTo>
                  <a:cubicBezTo>
                    <a:pt x="10053" y="20974"/>
                    <a:pt x="10330" y="20962"/>
                    <a:pt x="10608" y="20950"/>
                  </a:cubicBezTo>
                  <a:cubicBezTo>
                    <a:pt x="10886" y="20938"/>
                    <a:pt x="11163" y="20926"/>
                    <a:pt x="11445" y="20915"/>
                  </a:cubicBezTo>
                  <a:cubicBezTo>
                    <a:pt x="11727" y="20903"/>
                    <a:pt x="12014" y="20891"/>
                    <a:pt x="12444" y="20873"/>
                  </a:cubicBezTo>
                  <a:cubicBezTo>
                    <a:pt x="12874" y="20856"/>
                    <a:pt x="13447" y="20832"/>
                    <a:pt x="13877" y="20814"/>
                  </a:cubicBezTo>
                  <a:cubicBezTo>
                    <a:pt x="14306" y="20797"/>
                    <a:pt x="14593" y="20785"/>
                    <a:pt x="15023" y="20779"/>
                  </a:cubicBezTo>
                  <a:cubicBezTo>
                    <a:pt x="15453" y="20773"/>
                    <a:pt x="16026" y="20773"/>
                    <a:pt x="16465" y="20773"/>
                  </a:cubicBezTo>
                  <a:cubicBezTo>
                    <a:pt x="16903" y="20773"/>
                    <a:pt x="17208" y="20773"/>
                    <a:pt x="17647" y="20773"/>
                  </a:cubicBezTo>
                  <a:cubicBezTo>
                    <a:pt x="18086" y="20773"/>
                    <a:pt x="18659" y="20773"/>
                    <a:pt x="19066" y="20773"/>
                  </a:cubicBezTo>
                  <a:cubicBezTo>
                    <a:pt x="19474" y="20773"/>
                    <a:pt x="19715" y="20773"/>
                    <a:pt x="20109" y="20791"/>
                  </a:cubicBezTo>
                  <a:cubicBezTo>
                    <a:pt x="20503" y="20808"/>
                    <a:pt x="21050" y="20844"/>
                    <a:pt x="21596" y="20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7979002" y="2395"/>
              <a:ext cx="106788" cy="430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0" h="21432" fill="norm" stroke="1" extrusionOk="0">
                  <a:moveTo>
                    <a:pt x="4157" y="9996"/>
                  </a:moveTo>
                  <a:cubicBezTo>
                    <a:pt x="5357" y="12841"/>
                    <a:pt x="6557" y="15686"/>
                    <a:pt x="7157" y="17424"/>
                  </a:cubicBezTo>
                  <a:cubicBezTo>
                    <a:pt x="7757" y="19163"/>
                    <a:pt x="7757" y="19795"/>
                    <a:pt x="7757" y="20375"/>
                  </a:cubicBezTo>
                  <a:cubicBezTo>
                    <a:pt x="7757" y="20954"/>
                    <a:pt x="7757" y="21481"/>
                    <a:pt x="7157" y="21428"/>
                  </a:cubicBezTo>
                  <a:cubicBezTo>
                    <a:pt x="6557" y="21376"/>
                    <a:pt x="5357" y="20743"/>
                    <a:pt x="4157" y="18583"/>
                  </a:cubicBezTo>
                  <a:cubicBezTo>
                    <a:pt x="2957" y="16423"/>
                    <a:pt x="1757" y="12736"/>
                    <a:pt x="957" y="9627"/>
                  </a:cubicBezTo>
                  <a:cubicBezTo>
                    <a:pt x="157" y="6519"/>
                    <a:pt x="-243" y="3990"/>
                    <a:pt x="157" y="2410"/>
                  </a:cubicBezTo>
                  <a:cubicBezTo>
                    <a:pt x="557" y="829"/>
                    <a:pt x="1757" y="197"/>
                    <a:pt x="4357" y="39"/>
                  </a:cubicBezTo>
                  <a:cubicBezTo>
                    <a:pt x="6957" y="-119"/>
                    <a:pt x="10957" y="197"/>
                    <a:pt x="14557" y="1145"/>
                  </a:cubicBezTo>
                  <a:cubicBezTo>
                    <a:pt x="18157" y="2094"/>
                    <a:pt x="21357" y="3674"/>
                    <a:pt x="19757" y="5465"/>
                  </a:cubicBezTo>
                  <a:cubicBezTo>
                    <a:pt x="18157" y="7257"/>
                    <a:pt x="11757" y="9259"/>
                    <a:pt x="5357" y="1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8089900" y="219805"/>
              <a:ext cx="184150" cy="247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4055"/>
                  </a:moveTo>
                  <a:cubicBezTo>
                    <a:pt x="2234" y="7899"/>
                    <a:pt x="4469" y="11743"/>
                    <a:pt x="5586" y="14306"/>
                  </a:cubicBezTo>
                  <a:cubicBezTo>
                    <a:pt x="6703" y="16869"/>
                    <a:pt x="6703" y="18150"/>
                    <a:pt x="6455" y="19248"/>
                  </a:cubicBezTo>
                  <a:cubicBezTo>
                    <a:pt x="6207" y="20347"/>
                    <a:pt x="5710" y="21262"/>
                    <a:pt x="5090" y="21353"/>
                  </a:cubicBezTo>
                  <a:cubicBezTo>
                    <a:pt x="4469" y="21445"/>
                    <a:pt x="3724" y="20713"/>
                    <a:pt x="3600" y="18608"/>
                  </a:cubicBezTo>
                  <a:cubicBezTo>
                    <a:pt x="3476" y="16503"/>
                    <a:pt x="3972" y="13025"/>
                    <a:pt x="5586" y="10279"/>
                  </a:cubicBezTo>
                  <a:cubicBezTo>
                    <a:pt x="7200" y="7533"/>
                    <a:pt x="9931" y="5520"/>
                    <a:pt x="12290" y="4513"/>
                  </a:cubicBezTo>
                  <a:cubicBezTo>
                    <a:pt x="14648" y="3506"/>
                    <a:pt x="16634" y="3506"/>
                    <a:pt x="18124" y="4421"/>
                  </a:cubicBezTo>
                  <a:cubicBezTo>
                    <a:pt x="19614" y="5337"/>
                    <a:pt x="20607" y="7167"/>
                    <a:pt x="21103" y="8631"/>
                  </a:cubicBezTo>
                  <a:cubicBezTo>
                    <a:pt x="21600" y="10096"/>
                    <a:pt x="21600" y="11194"/>
                    <a:pt x="21352" y="11103"/>
                  </a:cubicBezTo>
                  <a:cubicBezTo>
                    <a:pt x="21103" y="11011"/>
                    <a:pt x="20607" y="9730"/>
                    <a:pt x="20110" y="8082"/>
                  </a:cubicBezTo>
                  <a:cubicBezTo>
                    <a:pt x="19614" y="6435"/>
                    <a:pt x="19117" y="4421"/>
                    <a:pt x="18869" y="2957"/>
                  </a:cubicBezTo>
                  <a:cubicBezTo>
                    <a:pt x="18621" y="1492"/>
                    <a:pt x="18621" y="577"/>
                    <a:pt x="19117" y="211"/>
                  </a:cubicBezTo>
                  <a:cubicBezTo>
                    <a:pt x="19614" y="-155"/>
                    <a:pt x="20607" y="28"/>
                    <a:pt x="21600" y="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8339666" y="222358"/>
              <a:ext cx="64378" cy="175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115" fill="norm" stroke="1" extrusionOk="0">
                  <a:moveTo>
                    <a:pt x="20206" y="3037"/>
                  </a:moveTo>
                  <a:cubicBezTo>
                    <a:pt x="18813" y="1766"/>
                    <a:pt x="17419" y="495"/>
                    <a:pt x="14981" y="114"/>
                  </a:cubicBezTo>
                  <a:cubicBezTo>
                    <a:pt x="12542" y="-267"/>
                    <a:pt x="9058" y="241"/>
                    <a:pt x="5923" y="2655"/>
                  </a:cubicBezTo>
                  <a:cubicBezTo>
                    <a:pt x="2787" y="5069"/>
                    <a:pt x="0" y="9389"/>
                    <a:pt x="0" y="12820"/>
                  </a:cubicBezTo>
                  <a:cubicBezTo>
                    <a:pt x="0" y="16251"/>
                    <a:pt x="2787" y="18792"/>
                    <a:pt x="5923" y="20062"/>
                  </a:cubicBezTo>
                  <a:cubicBezTo>
                    <a:pt x="9058" y="21333"/>
                    <a:pt x="12542" y="21333"/>
                    <a:pt x="15329" y="20698"/>
                  </a:cubicBezTo>
                  <a:cubicBezTo>
                    <a:pt x="18116" y="20062"/>
                    <a:pt x="20206" y="18792"/>
                    <a:pt x="20903" y="15615"/>
                  </a:cubicBezTo>
                  <a:cubicBezTo>
                    <a:pt x="21600" y="12439"/>
                    <a:pt x="20903" y="7357"/>
                    <a:pt x="20206" y="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8420100" y="203199"/>
              <a:ext cx="247650" cy="169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3200"/>
                  </a:moveTo>
                  <a:cubicBezTo>
                    <a:pt x="2585" y="2667"/>
                    <a:pt x="5169" y="2133"/>
                    <a:pt x="7292" y="4267"/>
                  </a:cubicBezTo>
                  <a:cubicBezTo>
                    <a:pt x="9415" y="6400"/>
                    <a:pt x="11077" y="11200"/>
                    <a:pt x="11908" y="14267"/>
                  </a:cubicBezTo>
                  <a:cubicBezTo>
                    <a:pt x="12738" y="17333"/>
                    <a:pt x="12738" y="18667"/>
                    <a:pt x="12185" y="19733"/>
                  </a:cubicBezTo>
                  <a:cubicBezTo>
                    <a:pt x="11631" y="20800"/>
                    <a:pt x="10523" y="21600"/>
                    <a:pt x="9785" y="21333"/>
                  </a:cubicBezTo>
                  <a:cubicBezTo>
                    <a:pt x="9046" y="21067"/>
                    <a:pt x="8677" y="19733"/>
                    <a:pt x="9323" y="16400"/>
                  </a:cubicBezTo>
                  <a:cubicBezTo>
                    <a:pt x="9969" y="13067"/>
                    <a:pt x="11631" y="7733"/>
                    <a:pt x="13846" y="4667"/>
                  </a:cubicBezTo>
                  <a:cubicBezTo>
                    <a:pt x="16062" y="1600"/>
                    <a:pt x="18831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8128000" y="469899"/>
              <a:ext cx="5080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30" y="17280"/>
                    <a:pt x="3060" y="12960"/>
                    <a:pt x="5220" y="9840"/>
                  </a:cubicBezTo>
                  <a:cubicBezTo>
                    <a:pt x="7380" y="6720"/>
                    <a:pt x="10170" y="4800"/>
                    <a:pt x="13005" y="3360"/>
                  </a:cubicBezTo>
                  <a:cubicBezTo>
                    <a:pt x="15840" y="1920"/>
                    <a:pt x="18720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8242300" y="527050"/>
              <a:ext cx="3873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95" y="16615"/>
                    <a:pt x="7790" y="11631"/>
                    <a:pt x="11390" y="8031"/>
                  </a:cubicBezTo>
                  <a:cubicBezTo>
                    <a:pt x="14990" y="4431"/>
                    <a:pt x="18295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8020050" y="825628"/>
              <a:ext cx="120650" cy="444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21600" y="3036"/>
                  </a:moveTo>
                  <a:cubicBezTo>
                    <a:pt x="18568" y="2022"/>
                    <a:pt x="15537" y="1008"/>
                    <a:pt x="13074" y="450"/>
                  </a:cubicBezTo>
                  <a:cubicBezTo>
                    <a:pt x="10611" y="-108"/>
                    <a:pt x="8716" y="-209"/>
                    <a:pt x="6821" y="501"/>
                  </a:cubicBezTo>
                  <a:cubicBezTo>
                    <a:pt x="4926" y="1211"/>
                    <a:pt x="3032" y="2732"/>
                    <a:pt x="2842" y="5267"/>
                  </a:cubicBezTo>
                  <a:cubicBezTo>
                    <a:pt x="2653" y="7802"/>
                    <a:pt x="4168" y="11352"/>
                    <a:pt x="5305" y="13988"/>
                  </a:cubicBezTo>
                  <a:cubicBezTo>
                    <a:pt x="6442" y="16625"/>
                    <a:pt x="7200" y="18349"/>
                    <a:pt x="7389" y="19464"/>
                  </a:cubicBezTo>
                  <a:cubicBezTo>
                    <a:pt x="7579" y="20580"/>
                    <a:pt x="7200" y="21087"/>
                    <a:pt x="5874" y="21239"/>
                  </a:cubicBezTo>
                  <a:cubicBezTo>
                    <a:pt x="4547" y="21391"/>
                    <a:pt x="2274" y="21188"/>
                    <a:pt x="0" y="20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7954105" y="1104900"/>
              <a:ext cx="154846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337" y="21600"/>
                  </a:moveTo>
                  <a:cubicBezTo>
                    <a:pt x="45" y="18000"/>
                    <a:pt x="-247" y="14400"/>
                    <a:pt x="337" y="12240"/>
                  </a:cubicBezTo>
                  <a:cubicBezTo>
                    <a:pt x="921" y="10080"/>
                    <a:pt x="2380" y="9360"/>
                    <a:pt x="6029" y="7560"/>
                  </a:cubicBezTo>
                  <a:cubicBezTo>
                    <a:pt x="9677" y="5760"/>
                    <a:pt x="15515" y="2880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8169548" y="848683"/>
              <a:ext cx="129903" cy="410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369" fill="norm" stroke="1" extrusionOk="0">
                  <a:moveTo>
                    <a:pt x="21041" y="1107"/>
                  </a:moveTo>
                  <a:cubicBezTo>
                    <a:pt x="20012" y="666"/>
                    <a:pt x="18984" y="226"/>
                    <a:pt x="17612" y="60"/>
                  </a:cubicBezTo>
                  <a:cubicBezTo>
                    <a:pt x="16241" y="-105"/>
                    <a:pt x="14527" y="5"/>
                    <a:pt x="11784" y="1217"/>
                  </a:cubicBezTo>
                  <a:cubicBezTo>
                    <a:pt x="9041" y="2430"/>
                    <a:pt x="5270" y="4744"/>
                    <a:pt x="2870" y="7775"/>
                  </a:cubicBezTo>
                  <a:cubicBezTo>
                    <a:pt x="470" y="10805"/>
                    <a:pt x="-559" y="14552"/>
                    <a:pt x="298" y="16977"/>
                  </a:cubicBezTo>
                  <a:cubicBezTo>
                    <a:pt x="1155" y="19401"/>
                    <a:pt x="3898" y="20503"/>
                    <a:pt x="6641" y="20999"/>
                  </a:cubicBezTo>
                  <a:cubicBezTo>
                    <a:pt x="9384" y="21495"/>
                    <a:pt x="12127" y="21385"/>
                    <a:pt x="14870" y="2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8307501" y="928583"/>
              <a:ext cx="207850" cy="309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497" fill="norm" stroke="1" extrusionOk="0">
                  <a:moveTo>
                    <a:pt x="7680" y="6950"/>
                  </a:moveTo>
                  <a:cubicBezTo>
                    <a:pt x="5061" y="5921"/>
                    <a:pt x="2443" y="4893"/>
                    <a:pt x="1134" y="3938"/>
                  </a:cubicBezTo>
                  <a:cubicBezTo>
                    <a:pt x="-175" y="2983"/>
                    <a:pt x="-175" y="2101"/>
                    <a:pt x="261" y="1440"/>
                  </a:cubicBezTo>
                  <a:cubicBezTo>
                    <a:pt x="698" y="779"/>
                    <a:pt x="1570" y="338"/>
                    <a:pt x="2552" y="117"/>
                  </a:cubicBezTo>
                  <a:cubicBezTo>
                    <a:pt x="3534" y="-103"/>
                    <a:pt x="4625" y="-103"/>
                    <a:pt x="6480" y="926"/>
                  </a:cubicBezTo>
                  <a:cubicBezTo>
                    <a:pt x="8334" y="1954"/>
                    <a:pt x="10952" y="4011"/>
                    <a:pt x="13570" y="7611"/>
                  </a:cubicBezTo>
                  <a:cubicBezTo>
                    <a:pt x="16189" y="11211"/>
                    <a:pt x="18807" y="16354"/>
                    <a:pt x="21425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8368081" y="1084249"/>
              <a:ext cx="77420" cy="1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98" fill="norm" stroke="1" extrusionOk="0">
                  <a:moveTo>
                    <a:pt x="21352" y="183"/>
                  </a:moveTo>
                  <a:cubicBezTo>
                    <a:pt x="18433" y="-59"/>
                    <a:pt x="15514" y="-302"/>
                    <a:pt x="12303" y="1154"/>
                  </a:cubicBezTo>
                  <a:cubicBezTo>
                    <a:pt x="9093" y="2610"/>
                    <a:pt x="5590" y="5765"/>
                    <a:pt x="3255" y="8920"/>
                  </a:cubicBezTo>
                  <a:cubicBezTo>
                    <a:pt x="920" y="12076"/>
                    <a:pt x="-248" y="15231"/>
                    <a:pt x="44" y="17294"/>
                  </a:cubicBezTo>
                  <a:cubicBezTo>
                    <a:pt x="336" y="19356"/>
                    <a:pt x="2087" y="20327"/>
                    <a:pt x="3838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8572500" y="889000"/>
              <a:ext cx="11430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2280"/>
                    <a:pt x="11200" y="4560"/>
                    <a:pt x="15200" y="7440"/>
                  </a:cubicBezTo>
                  <a:cubicBezTo>
                    <a:pt x="19200" y="10320"/>
                    <a:pt x="21600" y="13800"/>
                    <a:pt x="21600" y="16200"/>
                  </a:cubicBezTo>
                  <a:cubicBezTo>
                    <a:pt x="21600" y="18600"/>
                    <a:pt x="19200" y="19920"/>
                    <a:pt x="17000" y="20640"/>
                  </a:cubicBezTo>
                  <a:cubicBezTo>
                    <a:pt x="14800" y="21360"/>
                    <a:pt x="12800" y="21480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8917643" y="901700"/>
              <a:ext cx="308907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600" fill="norm" stroke="1" extrusionOk="0">
                  <a:moveTo>
                    <a:pt x="21444" y="0"/>
                  </a:moveTo>
                  <a:cubicBezTo>
                    <a:pt x="18946" y="4555"/>
                    <a:pt x="16448" y="9110"/>
                    <a:pt x="14024" y="12122"/>
                  </a:cubicBezTo>
                  <a:cubicBezTo>
                    <a:pt x="11599" y="15135"/>
                    <a:pt x="9248" y="16604"/>
                    <a:pt x="7485" y="17412"/>
                  </a:cubicBezTo>
                  <a:cubicBezTo>
                    <a:pt x="5722" y="18220"/>
                    <a:pt x="4546" y="18367"/>
                    <a:pt x="3371" y="17633"/>
                  </a:cubicBezTo>
                  <a:cubicBezTo>
                    <a:pt x="2195" y="16898"/>
                    <a:pt x="1020" y="15282"/>
                    <a:pt x="432" y="14106"/>
                  </a:cubicBezTo>
                  <a:cubicBezTo>
                    <a:pt x="-156" y="12931"/>
                    <a:pt x="-156" y="12196"/>
                    <a:pt x="505" y="11388"/>
                  </a:cubicBezTo>
                  <a:cubicBezTo>
                    <a:pt x="1166" y="10580"/>
                    <a:pt x="2489" y="9698"/>
                    <a:pt x="4399" y="9624"/>
                  </a:cubicBezTo>
                  <a:cubicBezTo>
                    <a:pt x="6309" y="9551"/>
                    <a:pt x="8807" y="10286"/>
                    <a:pt x="11085" y="11535"/>
                  </a:cubicBezTo>
                  <a:cubicBezTo>
                    <a:pt x="13362" y="12784"/>
                    <a:pt x="15420" y="14547"/>
                    <a:pt x="16962" y="16310"/>
                  </a:cubicBezTo>
                  <a:cubicBezTo>
                    <a:pt x="18505" y="18073"/>
                    <a:pt x="19534" y="19837"/>
                    <a:pt x="205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9640670" y="889000"/>
              <a:ext cx="24633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600" fill="norm" stroke="1" extrusionOk="0">
                  <a:moveTo>
                    <a:pt x="4275" y="4529"/>
                  </a:moveTo>
                  <a:cubicBezTo>
                    <a:pt x="3360" y="4529"/>
                    <a:pt x="2445" y="4529"/>
                    <a:pt x="1713" y="4297"/>
                  </a:cubicBezTo>
                  <a:cubicBezTo>
                    <a:pt x="980" y="4065"/>
                    <a:pt x="431" y="3600"/>
                    <a:pt x="157" y="3077"/>
                  </a:cubicBezTo>
                  <a:cubicBezTo>
                    <a:pt x="-118" y="2555"/>
                    <a:pt x="-118" y="1974"/>
                    <a:pt x="889" y="1335"/>
                  </a:cubicBezTo>
                  <a:cubicBezTo>
                    <a:pt x="1896" y="697"/>
                    <a:pt x="3909" y="0"/>
                    <a:pt x="5740" y="0"/>
                  </a:cubicBezTo>
                  <a:cubicBezTo>
                    <a:pt x="7570" y="0"/>
                    <a:pt x="9218" y="697"/>
                    <a:pt x="11414" y="2729"/>
                  </a:cubicBezTo>
                  <a:cubicBezTo>
                    <a:pt x="13611" y="4761"/>
                    <a:pt x="16357" y="8129"/>
                    <a:pt x="18187" y="11206"/>
                  </a:cubicBezTo>
                  <a:cubicBezTo>
                    <a:pt x="20018" y="14284"/>
                    <a:pt x="20933" y="17071"/>
                    <a:pt x="21207" y="18755"/>
                  </a:cubicBezTo>
                  <a:cubicBezTo>
                    <a:pt x="21482" y="20439"/>
                    <a:pt x="21116" y="21019"/>
                    <a:pt x="207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9632950" y="1111250"/>
              <a:ext cx="1841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0"/>
                    <a:pt x="19117" y="0"/>
                    <a:pt x="17379" y="900"/>
                  </a:cubicBezTo>
                  <a:cubicBezTo>
                    <a:pt x="15641" y="1800"/>
                    <a:pt x="13407" y="3600"/>
                    <a:pt x="10552" y="6943"/>
                  </a:cubicBezTo>
                  <a:cubicBezTo>
                    <a:pt x="7697" y="10286"/>
                    <a:pt x="4221" y="15171"/>
                    <a:pt x="2359" y="17871"/>
                  </a:cubicBezTo>
                  <a:cubicBezTo>
                    <a:pt x="497" y="20571"/>
                    <a:pt x="248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9788265" y="609600"/>
              <a:ext cx="155836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600" fill="norm" stroke="1" extrusionOk="0">
                  <a:moveTo>
                    <a:pt x="20614" y="0"/>
                  </a:moveTo>
                  <a:cubicBezTo>
                    <a:pt x="18571" y="3375"/>
                    <a:pt x="16528" y="6750"/>
                    <a:pt x="14047" y="9337"/>
                  </a:cubicBezTo>
                  <a:cubicBezTo>
                    <a:pt x="11566" y="11925"/>
                    <a:pt x="8647" y="13725"/>
                    <a:pt x="6458" y="14625"/>
                  </a:cubicBezTo>
                  <a:cubicBezTo>
                    <a:pt x="4268" y="15525"/>
                    <a:pt x="2809" y="15525"/>
                    <a:pt x="1787" y="14962"/>
                  </a:cubicBezTo>
                  <a:cubicBezTo>
                    <a:pt x="766" y="14400"/>
                    <a:pt x="182" y="13275"/>
                    <a:pt x="36" y="12150"/>
                  </a:cubicBezTo>
                  <a:cubicBezTo>
                    <a:pt x="-110" y="11025"/>
                    <a:pt x="182" y="9900"/>
                    <a:pt x="1058" y="9225"/>
                  </a:cubicBezTo>
                  <a:cubicBezTo>
                    <a:pt x="1933" y="8550"/>
                    <a:pt x="3393" y="8325"/>
                    <a:pt x="5728" y="8775"/>
                  </a:cubicBezTo>
                  <a:cubicBezTo>
                    <a:pt x="8063" y="9225"/>
                    <a:pt x="11274" y="10350"/>
                    <a:pt x="14047" y="12600"/>
                  </a:cubicBezTo>
                  <a:cubicBezTo>
                    <a:pt x="16820" y="14850"/>
                    <a:pt x="19155" y="18225"/>
                    <a:pt x="214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9975850" y="717550"/>
              <a:ext cx="952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10166350" y="603250"/>
              <a:ext cx="190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254"/>
                    <a:pt x="14400" y="10508"/>
                    <a:pt x="18000" y="14108"/>
                  </a:cubicBezTo>
                  <a:cubicBezTo>
                    <a:pt x="21600" y="17708"/>
                    <a:pt x="21600" y="196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10452100" y="1225550"/>
              <a:ext cx="19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10772049" y="996018"/>
              <a:ext cx="264252" cy="218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068" fill="norm" stroke="1" extrusionOk="0">
                  <a:moveTo>
                    <a:pt x="7002" y="8037"/>
                  </a:moveTo>
                  <a:cubicBezTo>
                    <a:pt x="8716" y="8037"/>
                    <a:pt x="10431" y="8037"/>
                    <a:pt x="11888" y="7222"/>
                  </a:cubicBezTo>
                  <a:cubicBezTo>
                    <a:pt x="13345" y="6407"/>
                    <a:pt x="14545" y="4776"/>
                    <a:pt x="15145" y="3452"/>
                  </a:cubicBezTo>
                  <a:cubicBezTo>
                    <a:pt x="15745" y="2127"/>
                    <a:pt x="15745" y="1108"/>
                    <a:pt x="15316" y="497"/>
                  </a:cubicBezTo>
                  <a:cubicBezTo>
                    <a:pt x="14888" y="-114"/>
                    <a:pt x="14031" y="-318"/>
                    <a:pt x="11802" y="803"/>
                  </a:cubicBezTo>
                  <a:cubicBezTo>
                    <a:pt x="9573" y="1924"/>
                    <a:pt x="5973" y="4369"/>
                    <a:pt x="3659" y="6916"/>
                  </a:cubicBezTo>
                  <a:cubicBezTo>
                    <a:pt x="1345" y="9463"/>
                    <a:pt x="316" y="12112"/>
                    <a:pt x="59" y="14456"/>
                  </a:cubicBezTo>
                  <a:cubicBezTo>
                    <a:pt x="-198" y="16799"/>
                    <a:pt x="316" y="18837"/>
                    <a:pt x="3059" y="19957"/>
                  </a:cubicBezTo>
                  <a:cubicBezTo>
                    <a:pt x="5802" y="21078"/>
                    <a:pt x="10773" y="21282"/>
                    <a:pt x="14202" y="20874"/>
                  </a:cubicBezTo>
                  <a:cubicBezTo>
                    <a:pt x="17631" y="20467"/>
                    <a:pt x="19516" y="19448"/>
                    <a:pt x="21402" y="18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10998200" y="781050"/>
              <a:ext cx="158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11317417" y="505883"/>
              <a:ext cx="254712" cy="287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6230" y="4924"/>
                  </a:moveTo>
                  <a:cubicBezTo>
                    <a:pt x="4459" y="4447"/>
                    <a:pt x="2689" y="3971"/>
                    <a:pt x="1538" y="3415"/>
                  </a:cubicBezTo>
                  <a:cubicBezTo>
                    <a:pt x="387" y="2859"/>
                    <a:pt x="-144" y="2224"/>
                    <a:pt x="33" y="1509"/>
                  </a:cubicBezTo>
                  <a:cubicBezTo>
                    <a:pt x="210" y="794"/>
                    <a:pt x="1095" y="0"/>
                    <a:pt x="2777" y="0"/>
                  </a:cubicBezTo>
                  <a:cubicBezTo>
                    <a:pt x="4459" y="0"/>
                    <a:pt x="6938" y="794"/>
                    <a:pt x="9948" y="2938"/>
                  </a:cubicBezTo>
                  <a:cubicBezTo>
                    <a:pt x="12958" y="5082"/>
                    <a:pt x="16499" y="8576"/>
                    <a:pt x="18623" y="11197"/>
                  </a:cubicBezTo>
                  <a:cubicBezTo>
                    <a:pt x="20748" y="13818"/>
                    <a:pt x="21456" y="15565"/>
                    <a:pt x="21279" y="17153"/>
                  </a:cubicBezTo>
                  <a:cubicBezTo>
                    <a:pt x="21102" y="18741"/>
                    <a:pt x="20040" y="20171"/>
                    <a:pt x="189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11369434" y="654050"/>
              <a:ext cx="149466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21482" y="0"/>
                  </a:moveTo>
                  <a:cubicBezTo>
                    <a:pt x="17527" y="1440"/>
                    <a:pt x="13572" y="2880"/>
                    <a:pt x="10074" y="5760"/>
                  </a:cubicBezTo>
                  <a:cubicBezTo>
                    <a:pt x="6575" y="8640"/>
                    <a:pt x="3533" y="12960"/>
                    <a:pt x="1859" y="15720"/>
                  </a:cubicBezTo>
                  <a:cubicBezTo>
                    <a:pt x="186" y="18480"/>
                    <a:pt x="-118" y="19680"/>
                    <a:pt x="34" y="20400"/>
                  </a:cubicBezTo>
                  <a:cubicBezTo>
                    <a:pt x="186" y="21120"/>
                    <a:pt x="795" y="21360"/>
                    <a:pt x="14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11667280" y="391542"/>
              <a:ext cx="216581" cy="529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516" fill="norm" stroke="1" extrusionOk="0">
                  <a:moveTo>
                    <a:pt x="999" y="21516"/>
                  </a:moveTo>
                  <a:cubicBezTo>
                    <a:pt x="387" y="19279"/>
                    <a:pt x="-224" y="17041"/>
                    <a:pt x="82" y="14373"/>
                  </a:cubicBezTo>
                  <a:cubicBezTo>
                    <a:pt x="387" y="11706"/>
                    <a:pt x="1610" y="8608"/>
                    <a:pt x="3138" y="6327"/>
                  </a:cubicBezTo>
                  <a:cubicBezTo>
                    <a:pt x="4667" y="4047"/>
                    <a:pt x="6501" y="2584"/>
                    <a:pt x="8131" y="1637"/>
                  </a:cubicBezTo>
                  <a:cubicBezTo>
                    <a:pt x="9761" y="691"/>
                    <a:pt x="11187" y="260"/>
                    <a:pt x="12512" y="88"/>
                  </a:cubicBezTo>
                  <a:cubicBezTo>
                    <a:pt x="13836" y="-84"/>
                    <a:pt x="15059" y="2"/>
                    <a:pt x="15772" y="303"/>
                  </a:cubicBezTo>
                  <a:cubicBezTo>
                    <a:pt x="16485" y="604"/>
                    <a:pt x="16689" y="1121"/>
                    <a:pt x="16282" y="2067"/>
                  </a:cubicBezTo>
                  <a:cubicBezTo>
                    <a:pt x="15874" y="3014"/>
                    <a:pt x="14855" y="4391"/>
                    <a:pt x="13836" y="5338"/>
                  </a:cubicBezTo>
                  <a:cubicBezTo>
                    <a:pt x="12818" y="6284"/>
                    <a:pt x="11799" y="6800"/>
                    <a:pt x="11799" y="7059"/>
                  </a:cubicBezTo>
                  <a:cubicBezTo>
                    <a:pt x="11799" y="7317"/>
                    <a:pt x="12818" y="7317"/>
                    <a:pt x="14244" y="7532"/>
                  </a:cubicBezTo>
                  <a:cubicBezTo>
                    <a:pt x="15670" y="7747"/>
                    <a:pt x="17504" y="8177"/>
                    <a:pt x="18931" y="9038"/>
                  </a:cubicBezTo>
                  <a:cubicBezTo>
                    <a:pt x="20357" y="9898"/>
                    <a:pt x="21376" y="11189"/>
                    <a:pt x="20561" y="12179"/>
                  </a:cubicBezTo>
                  <a:cubicBezTo>
                    <a:pt x="19746" y="13169"/>
                    <a:pt x="17097" y="13857"/>
                    <a:pt x="15263" y="14201"/>
                  </a:cubicBezTo>
                  <a:cubicBezTo>
                    <a:pt x="13429" y="14545"/>
                    <a:pt x="12410" y="14545"/>
                    <a:pt x="11289" y="14459"/>
                  </a:cubicBezTo>
                  <a:cubicBezTo>
                    <a:pt x="10168" y="14373"/>
                    <a:pt x="8946" y="14201"/>
                    <a:pt x="7723" y="14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228600" y="3132666"/>
              <a:ext cx="190500" cy="269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6412"/>
                  </a:moveTo>
                  <a:cubicBezTo>
                    <a:pt x="720" y="5737"/>
                    <a:pt x="1440" y="5062"/>
                    <a:pt x="2400" y="4809"/>
                  </a:cubicBezTo>
                  <a:cubicBezTo>
                    <a:pt x="3360" y="4556"/>
                    <a:pt x="4560" y="4725"/>
                    <a:pt x="6000" y="6075"/>
                  </a:cubicBezTo>
                  <a:cubicBezTo>
                    <a:pt x="7440" y="7425"/>
                    <a:pt x="9120" y="9956"/>
                    <a:pt x="9960" y="12572"/>
                  </a:cubicBezTo>
                  <a:cubicBezTo>
                    <a:pt x="10800" y="15187"/>
                    <a:pt x="10800" y="17887"/>
                    <a:pt x="10320" y="19491"/>
                  </a:cubicBezTo>
                  <a:cubicBezTo>
                    <a:pt x="9840" y="21094"/>
                    <a:pt x="8880" y="21600"/>
                    <a:pt x="8040" y="21431"/>
                  </a:cubicBezTo>
                  <a:cubicBezTo>
                    <a:pt x="7200" y="21262"/>
                    <a:pt x="6480" y="20419"/>
                    <a:pt x="6360" y="18225"/>
                  </a:cubicBezTo>
                  <a:cubicBezTo>
                    <a:pt x="6240" y="16031"/>
                    <a:pt x="6720" y="12487"/>
                    <a:pt x="8160" y="9450"/>
                  </a:cubicBezTo>
                  <a:cubicBezTo>
                    <a:pt x="9600" y="6412"/>
                    <a:pt x="12000" y="3881"/>
                    <a:pt x="14040" y="2278"/>
                  </a:cubicBezTo>
                  <a:cubicBezTo>
                    <a:pt x="16080" y="675"/>
                    <a:pt x="17760" y="0"/>
                    <a:pt x="18960" y="0"/>
                  </a:cubicBezTo>
                  <a:cubicBezTo>
                    <a:pt x="20160" y="0"/>
                    <a:pt x="20880" y="675"/>
                    <a:pt x="21600" y="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432377" y="3172883"/>
              <a:ext cx="87746" cy="202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45" fill="norm" stroke="1" extrusionOk="0">
                  <a:moveTo>
                    <a:pt x="19917" y="4899"/>
                  </a:moveTo>
                  <a:cubicBezTo>
                    <a:pt x="20431" y="3340"/>
                    <a:pt x="20946" y="1781"/>
                    <a:pt x="19660" y="1225"/>
                  </a:cubicBezTo>
                  <a:cubicBezTo>
                    <a:pt x="18374" y="668"/>
                    <a:pt x="15289" y="1113"/>
                    <a:pt x="11689" y="3563"/>
                  </a:cubicBezTo>
                  <a:cubicBezTo>
                    <a:pt x="8089" y="6012"/>
                    <a:pt x="3974" y="10466"/>
                    <a:pt x="1917" y="13249"/>
                  </a:cubicBezTo>
                  <a:cubicBezTo>
                    <a:pt x="-140" y="16033"/>
                    <a:pt x="-140" y="17146"/>
                    <a:pt x="117" y="18260"/>
                  </a:cubicBezTo>
                  <a:cubicBezTo>
                    <a:pt x="374" y="19373"/>
                    <a:pt x="889" y="20487"/>
                    <a:pt x="2431" y="21043"/>
                  </a:cubicBezTo>
                  <a:cubicBezTo>
                    <a:pt x="3974" y="21600"/>
                    <a:pt x="6546" y="21600"/>
                    <a:pt x="9889" y="19151"/>
                  </a:cubicBezTo>
                  <a:cubicBezTo>
                    <a:pt x="13231" y="16701"/>
                    <a:pt x="17346" y="11802"/>
                    <a:pt x="19403" y="8573"/>
                  </a:cubicBezTo>
                  <a:cubicBezTo>
                    <a:pt x="21460" y="5344"/>
                    <a:pt x="21460" y="3786"/>
                    <a:pt x="21203" y="2449"/>
                  </a:cubicBezTo>
                  <a:cubicBezTo>
                    <a:pt x="20946" y="1113"/>
                    <a:pt x="20431" y="0"/>
                    <a:pt x="19403" y="0"/>
                  </a:cubicBezTo>
                  <a:cubicBezTo>
                    <a:pt x="18374" y="0"/>
                    <a:pt x="16831" y="1113"/>
                    <a:pt x="15289" y="2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596900" y="3147442"/>
              <a:ext cx="266700" cy="198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5" fill="norm" stroke="1" extrusionOk="0">
                  <a:moveTo>
                    <a:pt x="0" y="2278"/>
                  </a:moveTo>
                  <a:cubicBezTo>
                    <a:pt x="171" y="6825"/>
                    <a:pt x="343" y="11373"/>
                    <a:pt x="514" y="14215"/>
                  </a:cubicBezTo>
                  <a:cubicBezTo>
                    <a:pt x="686" y="17057"/>
                    <a:pt x="857" y="18194"/>
                    <a:pt x="1286" y="19217"/>
                  </a:cubicBezTo>
                  <a:cubicBezTo>
                    <a:pt x="1714" y="20240"/>
                    <a:pt x="2400" y="21150"/>
                    <a:pt x="3086" y="21263"/>
                  </a:cubicBezTo>
                  <a:cubicBezTo>
                    <a:pt x="3771" y="21377"/>
                    <a:pt x="4457" y="20695"/>
                    <a:pt x="5143" y="18421"/>
                  </a:cubicBezTo>
                  <a:cubicBezTo>
                    <a:pt x="5829" y="16148"/>
                    <a:pt x="6514" y="12282"/>
                    <a:pt x="6857" y="9440"/>
                  </a:cubicBezTo>
                  <a:cubicBezTo>
                    <a:pt x="7200" y="6598"/>
                    <a:pt x="7200" y="4779"/>
                    <a:pt x="7200" y="4438"/>
                  </a:cubicBezTo>
                  <a:cubicBezTo>
                    <a:pt x="7200" y="4097"/>
                    <a:pt x="7200" y="5234"/>
                    <a:pt x="7371" y="7508"/>
                  </a:cubicBezTo>
                  <a:cubicBezTo>
                    <a:pt x="7543" y="9781"/>
                    <a:pt x="7886" y="13192"/>
                    <a:pt x="8400" y="15238"/>
                  </a:cubicBezTo>
                  <a:cubicBezTo>
                    <a:pt x="8914" y="17284"/>
                    <a:pt x="9600" y="17966"/>
                    <a:pt x="10371" y="17853"/>
                  </a:cubicBezTo>
                  <a:cubicBezTo>
                    <a:pt x="11143" y="17739"/>
                    <a:pt x="12000" y="16830"/>
                    <a:pt x="12514" y="15806"/>
                  </a:cubicBezTo>
                  <a:cubicBezTo>
                    <a:pt x="13029" y="14783"/>
                    <a:pt x="13200" y="13646"/>
                    <a:pt x="13371" y="12169"/>
                  </a:cubicBezTo>
                  <a:cubicBezTo>
                    <a:pt x="13543" y="10691"/>
                    <a:pt x="13714" y="8872"/>
                    <a:pt x="13714" y="8758"/>
                  </a:cubicBezTo>
                  <a:cubicBezTo>
                    <a:pt x="13714" y="8644"/>
                    <a:pt x="13543" y="10236"/>
                    <a:pt x="13371" y="11828"/>
                  </a:cubicBezTo>
                  <a:cubicBezTo>
                    <a:pt x="13200" y="13419"/>
                    <a:pt x="13029" y="15011"/>
                    <a:pt x="12943" y="15124"/>
                  </a:cubicBezTo>
                  <a:cubicBezTo>
                    <a:pt x="12857" y="15238"/>
                    <a:pt x="12857" y="13874"/>
                    <a:pt x="13200" y="11600"/>
                  </a:cubicBezTo>
                  <a:cubicBezTo>
                    <a:pt x="13543" y="9326"/>
                    <a:pt x="14229" y="6143"/>
                    <a:pt x="14914" y="3983"/>
                  </a:cubicBezTo>
                  <a:cubicBezTo>
                    <a:pt x="15600" y="1823"/>
                    <a:pt x="16286" y="686"/>
                    <a:pt x="17057" y="232"/>
                  </a:cubicBezTo>
                  <a:cubicBezTo>
                    <a:pt x="17829" y="-223"/>
                    <a:pt x="18686" y="4"/>
                    <a:pt x="19286" y="800"/>
                  </a:cubicBezTo>
                  <a:cubicBezTo>
                    <a:pt x="19886" y="1596"/>
                    <a:pt x="20229" y="2960"/>
                    <a:pt x="20571" y="5916"/>
                  </a:cubicBezTo>
                  <a:cubicBezTo>
                    <a:pt x="20914" y="8872"/>
                    <a:pt x="21257" y="13419"/>
                    <a:pt x="21600" y="17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896144" y="2874126"/>
              <a:ext cx="151607" cy="423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08" fill="norm" stroke="1" extrusionOk="0">
                  <a:moveTo>
                    <a:pt x="8887" y="15920"/>
                  </a:moveTo>
                  <a:cubicBezTo>
                    <a:pt x="8887" y="15383"/>
                    <a:pt x="8887" y="14845"/>
                    <a:pt x="8137" y="14630"/>
                  </a:cubicBezTo>
                  <a:cubicBezTo>
                    <a:pt x="7387" y="14415"/>
                    <a:pt x="5887" y="14523"/>
                    <a:pt x="4387" y="15221"/>
                  </a:cubicBezTo>
                  <a:cubicBezTo>
                    <a:pt x="2887" y="15920"/>
                    <a:pt x="1387" y="17209"/>
                    <a:pt x="637" y="18177"/>
                  </a:cubicBezTo>
                  <a:cubicBezTo>
                    <a:pt x="-113" y="19144"/>
                    <a:pt x="-113" y="19789"/>
                    <a:pt x="187" y="20380"/>
                  </a:cubicBezTo>
                  <a:cubicBezTo>
                    <a:pt x="487" y="20971"/>
                    <a:pt x="1087" y="21508"/>
                    <a:pt x="3037" y="21508"/>
                  </a:cubicBezTo>
                  <a:cubicBezTo>
                    <a:pt x="4987" y="21508"/>
                    <a:pt x="8287" y="20971"/>
                    <a:pt x="10837" y="19090"/>
                  </a:cubicBezTo>
                  <a:cubicBezTo>
                    <a:pt x="13387" y="17209"/>
                    <a:pt x="15187" y="13986"/>
                    <a:pt x="15937" y="10815"/>
                  </a:cubicBezTo>
                  <a:cubicBezTo>
                    <a:pt x="16687" y="7645"/>
                    <a:pt x="16387" y="4529"/>
                    <a:pt x="15787" y="2648"/>
                  </a:cubicBezTo>
                  <a:cubicBezTo>
                    <a:pt x="15187" y="768"/>
                    <a:pt x="14287" y="123"/>
                    <a:pt x="13387" y="15"/>
                  </a:cubicBezTo>
                  <a:cubicBezTo>
                    <a:pt x="12487" y="-92"/>
                    <a:pt x="11587" y="338"/>
                    <a:pt x="10687" y="1896"/>
                  </a:cubicBezTo>
                  <a:cubicBezTo>
                    <a:pt x="9787" y="3454"/>
                    <a:pt x="8887" y="6141"/>
                    <a:pt x="9337" y="8774"/>
                  </a:cubicBezTo>
                  <a:cubicBezTo>
                    <a:pt x="9787" y="11407"/>
                    <a:pt x="11587" y="13986"/>
                    <a:pt x="13837" y="15920"/>
                  </a:cubicBezTo>
                  <a:cubicBezTo>
                    <a:pt x="16087" y="17854"/>
                    <a:pt x="18787" y="19144"/>
                    <a:pt x="21487" y="20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1403350" y="2933700"/>
              <a:ext cx="4445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4261"/>
                    <a:pt x="8229" y="8522"/>
                    <a:pt x="11829" y="12122"/>
                  </a:cubicBezTo>
                  <a:cubicBezTo>
                    <a:pt x="15429" y="15722"/>
                    <a:pt x="18514" y="18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536802" y="3470772"/>
              <a:ext cx="783999" cy="85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213" fill="norm" stroke="1" extrusionOk="0">
                  <a:moveTo>
                    <a:pt x="604" y="21213"/>
                  </a:moveTo>
                  <a:cubicBezTo>
                    <a:pt x="255" y="21213"/>
                    <a:pt x="-93" y="21213"/>
                    <a:pt x="23" y="20686"/>
                  </a:cubicBezTo>
                  <a:cubicBezTo>
                    <a:pt x="139" y="20159"/>
                    <a:pt x="720" y="19106"/>
                    <a:pt x="2142" y="16472"/>
                  </a:cubicBezTo>
                  <a:cubicBezTo>
                    <a:pt x="3565" y="13837"/>
                    <a:pt x="5830" y="9623"/>
                    <a:pt x="8007" y="6462"/>
                  </a:cubicBezTo>
                  <a:cubicBezTo>
                    <a:pt x="10184" y="3301"/>
                    <a:pt x="12275" y="1193"/>
                    <a:pt x="14510" y="403"/>
                  </a:cubicBezTo>
                  <a:cubicBezTo>
                    <a:pt x="16746" y="-387"/>
                    <a:pt x="19126" y="140"/>
                    <a:pt x="21507" y="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618066" y="3479800"/>
              <a:ext cx="753534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49" y="21600"/>
                  </a:moveTo>
                  <a:cubicBezTo>
                    <a:pt x="425" y="21600"/>
                    <a:pt x="0" y="21600"/>
                    <a:pt x="0" y="21600"/>
                  </a:cubicBezTo>
                  <a:cubicBezTo>
                    <a:pt x="0" y="21600"/>
                    <a:pt x="425" y="21600"/>
                    <a:pt x="1608" y="20842"/>
                  </a:cubicBezTo>
                  <a:cubicBezTo>
                    <a:pt x="2791" y="20084"/>
                    <a:pt x="4733" y="18568"/>
                    <a:pt x="6826" y="16863"/>
                  </a:cubicBezTo>
                  <a:cubicBezTo>
                    <a:pt x="8919" y="15158"/>
                    <a:pt x="11164" y="13263"/>
                    <a:pt x="13652" y="10421"/>
                  </a:cubicBezTo>
                  <a:cubicBezTo>
                    <a:pt x="16139" y="7579"/>
                    <a:pt x="18870" y="37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1714500" y="3035300"/>
              <a:ext cx="254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1790699" y="3175000"/>
              <a:ext cx="825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4" y="15600"/>
                    <a:pt x="1108" y="9600"/>
                    <a:pt x="4708" y="6000"/>
                  </a:cubicBezTo>
                  <a:cubicBezTo>
                    <a:pt x="8308" y="2400"/>
                    <a:pt x="1495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2298700" y="2991369"/>
              <a:ext cx="120650" cy="41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21600" y="3610"/>
                  </a:moveTo>
                  <a:cubicBezTo>
                    <a:pt x="21600" y="3059"/>
                    <a:pt x="21600" y="2508"/>
                    <a:pt x="20842" y="1792"/>
                  </a:cubicBezTo>
                  <a:cubicBezTo>
                    <a:pt x="20084" y="1075"/>
                    <a:pt x="18568" y="194"/>
                    <a:pt x="15916" y="28"/>
                  </a:cubicBezTo>
                  <a:cubicBezTo>
                    <a:pt x="13263" y="-137"/>
                    <a:pt x="9474" y="414"/>
                    <a:pt x="6632" y="2067"/>
                  </a:cubicBezTo>
                  <a:cubicBezTo>
                    <a:pt x="3789" y="3720"/>
                    <a:pt x="1895" y="6475"/>
                    <a:pt x="1326" y="9341"/>
                  </a:cubicBezTo>
                  <a:cubicBezTo>
                    <a:pt x="758" y="12206"/>
                    <a:pt x="1516" y="15181"/>
                    <a:pt x="1516" y="17220"/>
                  </a:cubicBezTo>
                  <a:cubicBezTo>
                    <a:pt x="1516" y="19259"/>
                    <a:pt x="758" y="20361"/>
                    <a:pt x="0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2222500" y="3270250"/>
              <a:ext cx="1333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5840"/>
                    <a:pt x="6857" y="10080"/>
                    <a:pt x="10457" y="6480"/>
                  </a:cubicBezTo>
                  <a:cubicBezTo>
                    <a:pt x="14057" y="2880"/>
                    <a:pt x="1782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2482576" y="3051905"/>
              <a:ext cx="95524" cy="358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493" fill="norm" stroke="1" extrusionOk="0">
                  <a:moveTo>
                    <a:pt x="21191" y="147"/>
                  </a:moveTo>
                  <a:cubicBezTo>
                    <a:pt x="17904" y="20"/>
                    <a:pt x="14617" y="-107"/>
                    <a:pt x="12269" y="147"/>
                  </a:cubicBezTo>
                  <a:cubicBezTo>
                    <a:pt x="9921" y="401"/>
                    <a:pt x="8513" y="1037"/>
                    <a:pt x="6165" y="3133"/>
                  </a:cubicBezTo>
                  <a:cubicBezTo>
                    <a:pt x="3817" y="5229"/>
                    <a:pt x="530" y="8787"/>
                    <a:pt x="61" y="11837"/>
                  </a:cubicBezTo>
                  <a:cubicBezTo>
                    <a:pt x="-409" y="14886"/>
                    <a:pt x="1939" y="17427"/>
                    <a:pt x="4052" y="18952"/>
                  </a:cubicBezTo>
                  <a:cubicBezTo>
                    <a:pt x="6165" y="20477"/>
                    <a:pt x="8043" y="20985"/>
                    <a:pt x="9921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2679691" y="3097445"/>
              <a:ext cx="158760" cy="261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65" fill="norm" stroke="1" extrusionOk="0">
                  <a:moveTo>
                    <a:pt x="5117" y="4258"/>
                  </a:moveTo>
                  <a:cubicBezTo>
                    <a:pt x="3696" y="4085"/>
                    <a:pt x="2275" y="3912"/>
                    <a:pt x="1280" y="3221"/>
                  </a:cubicBezTo>
                  <a:cubicBezTo>
                    <a:pt x="285" y="2530"/>
                    <a:pt x="-283" y="1320"/>
                    <a:pt x="143" y="629"/>
                  </a:cubicBezTo>
                  <a:cubicBezTo>
                    <a:pt x="570" y="-62"/>
                    <a:pt x="1991" y="-235"/>
                    <a:pt x="3838" y="370"/>
                  </a:cubicBezTo>
                  <a:cubicBezTo>
                    <a:pt x="5685" y="975"/>
                    <a:pt x="7959" y="2357"/>
                    <a:pt x="10659" y="4863"/>
                  </a:cubicBezTo>
                  <a:cubicBezTo>
                    <a:pt x="13359" y="7368"/>
                    <a:pt x="16485" y="10997"/>
                    <a:pt x="18333" y="13935"/>
                  </a:cubicBezTo>
                  <a:cubicBezTo>
                    <a:pt x="20180" y="16872"/>
                    <a:pt x="20749" y="19119"/>
                    <a:pt x="21317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2730500" y="3270250"/>
              <a:ext cx="762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0"/>
                    <a:pt x="15600" y="0"/>
                    <a:pt x="12000" y="2274"/>
                  </a:cubicBezTo>
                  <a:cubicBezTo>
                    <a:pt x="8400" y="4547"/>
                    <a:pt x="4200" y="9095"/>
                    <a:pt x="2100" y="12695"/>
                  </a:cubicBezTo>
                  <a:cubicBezTo>
                    <a:pt x="0" y="16295"/>
                    <a:pt x="0" y="189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2940050" y="2952750"/>
              <a:ext cx="12700" cy="55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0"/>
                  </a:moveTo>
                  <a:cubicBezTo>
                    <a:pt x="3600" y="2618"/>
                    <a:pt x="7200" y="5236"/>
                    <a:pt x="9000" y="8182"/>
                  </a:cubicBezTo>
                  <a:cubicBezTo>
                    <a:pt x="10800" y="11127"/>
                    <a:pt x="10800" y="14400"/>
                    <a:pt x="9000" y="16486"/>
                  </a:cubicBezTo>
                  <a:cubicBezTo>
                    <a:pt x="7200" y="18573"/>
                    <a:pt x="3600" y="19473"/>
                    <a:pt x="1800" y="20168"/>
                  </a:cubicBezTo>
                  <a:cubicBezTo>
                    <a:pt x="0" y="20864"/>
                    <a:pt x="0" y="21355"/>
                    <a:pt x="3600" y="21477"/>
                  </a:cubicBezTo>
                  <a:cubicBezTo>
                    <a:pt x="7200" y="21600"/>
                    <a:pt x="14400" y="21355"/>
                    <a:pt x="21600" y="21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3060700" y="3117850"/>
              <a:ext cx="1905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120"/>
                    <a:pt x="9600" y="12240"/>
                    <a:pt x="13200" y="15840"/>
                  </a:cubicBezTo>
                  <a:cubicBezTo>
                    <a:pt x="16800" y="19440"/>
                    <a:pt x="19200" y="20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3041650" y="3084218"/>
              <a:ext cx="153506" cy="313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296" fill="norm" stroke="1" extrusionOk="0">
                  <a:moveTo>
                    <a:pt x="0" y="2720"/>
                  </a:moveTo>
                  <a:cubicBezTo>
                    <a:pt x="0" y="2000"/>
                    <a:pt x="0" y="1280"/>
                    <a:pt x="592" y="704"/>
                  </a:cubicBezTo>
                  <a:cubicBezTo>
                    <a:pt x="1184" y="128"/>
                    <a:pt x="2367" y="-304"/>
                    <a:pt x="5178" y="272"/>
                  </a:cubicBezTo>
                  <a:cubicBezTo>
                    <a:pt x="7989" y="848"/>
                    <a:pt x="12427" y="2432"/>
                    <a:pt x="15830" y="4376"/>
                  </a:cubicBezTo>
                  <a:cubicBezTo>
                    <a:pt x="19233" y="6320"/>
                    <a:pt x="21600" y="8624"/>
                    <a:pt x="21452" y="11000"/>
                  </a:cubicBezTo>
                  <a:cubicBezTo>
                    <a:pt x="21304" y="13376"/>
                    <a:pt x="18641" y="15824"/>
                    <a:pt x="15978" y="17552"/>
                  </a:cubicBezTo>
                  <a:cubicBezTo>
                    <a:pt x="13315" y="19280"/>
                    <a:pt x="10652" y="20288"/>
                    <a:pt x="7989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3232150" y="3365500"/>
              <a:ext cx="381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3302000" y="3028950"/>
              <a:ext cx="78639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0" y="0"/>
                  </a:moveTo>
                  <a:cubicBezTo>
                    <a:pt x="5684" y="2715"/>
                    <a:pt x="11368" y="5430"/>
                    <a:pt x="15347" y="8262"/>
                  </a:cubicBezTo>
                  <a:cubicBezTo>
                    <a:pt x="19326" y="11095"/>
                    <a:pt x="21600" y="14046"/>
                    <a:pt x="21032" y="16289"/>
                  </a:cubicBezTo>
                  <a:cubicBezTo>
                    <a:pt x="20463" y="18531"/>
                    <a:pt x="17053" y="20066"/>
                    <a:pt x="136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3667671" y="3079750"/>
              <a:ext cx="30108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16048" y="0"/>
                  </a:moveTo>
                  <a:cubicBezTo>
                    <a:pt x="15746" y="3411"/>
                    <a:pt x="15444" y="6821"/>
                    <a:pt x="14236" y="10137"/>
                  </a:cubicBezTo>
                  <a:cubicBezTo>
                    <a:pt x="13027" y="13453"/>
                    <a:pt x="10913" y="16674"/>
                    <a:pt x="8873" y="18663"/>
                  </a:cubicBezTo>
                  <a:cubicBezTo>
                    <a:pt x="6834" y="20653"/>
                    <a:pt x="4871" y="21411"/>
                    <a:pt x="3587" y="21505"/>
                  </a:cubicBezTo>
                  <a:cubicBezTo>
                    <a:pt x="2303" y="21600"/>
                    <a:pt x="1699" y="21032"/>
                    <a:pt x="1245" y="20274"/>
                  </a:cubicBezTo>
                  <a:cubicBezTo>
                    <a:pt x="792" y="19516"/>
                    <a:pt x="490" y="18568"/>
                    <a:pt x="264" y="17526"/>
                  </a:cubicBezTo>
                  <a:cubicBezTo>
                    <a:pt x="37" y="16484"/>
                    <a:pt x="-114" y="15347"/>
                    <a:pt x="113" y="14400"/>
                  </a:cubicBezTo>
                  <a:cubicBezTo>
                    <a:pt x="339" y="13453"/>
                    <a:pt x="943" y="12695"/>
                    <a:pt x="2076" y="12221"/>
                  </a:cubicBezTo>
                  <a:cubicBezTo>
                    <a:pt x="3209" y="11747"/>
                    <a:pt x="4871" y="11558"/>
                    <a:pt x="7589" y="12695"/>
                  </a:cubicBezTo>
                  <a:cubicBezTo>
                    <a:pt x="10308" y="13832"/>
                    <a:pt x="14085" y="16295"/>
                    <a:pt x="16577" y="18000"/>
                  </a:cubicBezTo>
                  <a:cubicBezTo>
                    <a:pt x="19069" y="19705"/>
                    <a:pt x="20278" y="20653"/>
                    <a:pt x="214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4356100" y="3079749"/>
              <a:ext cx="63500" cy="280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21600" y="0"/>
                  </a:moveTo>
                  <a:cubicBezTo>
                    <a:pt x="19440" y="4191"/>
                    <a:pt x="17280" y="8382"/>
                    <a:pt x="14400" y="11767"/>
                  </a:cubicBezTo>
                  <a:cubicBezTo>
                    <a:pt x="11520" y="15152"/>
                    <a:pt x="7920" y="17731"/>
                    <a:pt x="5040" y="19343"/>
                  </a:cubicBezTo>
                  <a:cubicBezTo>
                    <a:pt x="2160" y="20955"/>
                    <a:pt x="0" y="21600"/>
                    <a:pt x="0" y="21278"/>
                  </a:cubicBezTo>
                  <a:cubicBezTo>
                    <a:pt x="0" y="20955"/>
                    <a:pt x="2160" y="19666"/>
                    <a:pt x="4320" y="18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4483100" y="3105150"/>
              <a:ext cx="317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3388"/>
                    <a:pt x="15840" y="6776"/>
                    <a:pt x="13680" y="10165"/>
                  </a:cubicBezTo>
                  <a:cubicBezTo>
                    <a:pt x="11520" y="13553"/>
                    <a:pt x="10080" y="16941"/>
                    <a:pt x="7920" y="18847"/>
                  </a:cubicBezTo>
                  <a:cubicBezTo>
                    <a:pt x="5760" y="20753"/>
                    <a:pt x="2880" y="211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4260850" y="3079750"/>
              <a:ext cx="3556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3" y="14400"/>
                    <a:pt x="8486" y="7200"/>
                    <a:pt x="12086" y="3600"/>
                  </a:cubicBezTo>
                  <a:cubicBezTo>
                    <a:pt x="15686" y="0"/>
                    <a:pt x="186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4768849" y="3013762"/>
              <a:ext cx="110396" cy="389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504" fill="norm" stroke="1" extrusionOk="0">
                  <a:moveTo>
                    <a:pt x="19562" y="3990"/>
                  </a:moveTo>
                  <a:cubicBezTo>
                    <a:pt x="19970" y="3407"/>
                    <a:pt x="20377" y="2823"/>
                    <a:pt x="20785" y="2181"/>
                  </a:cubicBezTo>
                  <a:cubicBezTo>
                    <a:pt x="21192" y="1539"/>
                    <a:pt x="21600" y="838"/>
                    <a:pt x="20785" y="429"/>
                  </a:cubicBezTo>
                  <a:cubicBezTo>
                    <a:pt x="19970" y="21"/>
                    <a:pt x="17932" y="-96"/>
                    <a:pt x="16098" y="79"/>
                  </a:cubicBezTo>
                  <a:cubicBezTo>
                    <a:pt x="14264" y="254"/>
                    <a:pt x="12634" y="721"/>
                    <a:pt x="10596" y="2239"/>
                  </a:cubicBezTo>
                  <a:cubicBezTo>
                    <a:pt x="8558" y="3757"/>
                    <a:pt x="6113" y="6326"/>
                    <a:pt x="4891" y="9361"/>
                  </a:cubicBezTo>
                  <a:cubicBezTo>
                    <a:pt x="3668" y="12397"/>
                    <a:pt x="3668" y="15900"/>
                    <a:pt x="3057" y="18001"/>
                  </a:cubicBezTo>
                  <a:cubicBezTo>
                    <a:pt x="2445" y="20103"/>
                    <a:pt x="1223" y="20803"/>
                    <a:pt x="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4722404" y="3244850"/>
              <a:ext cx="167097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600" fill="norm" stroke="1" extrusionOk="0">
                  <a:moveTo>
                    <a:pt x="255" y="21600"/>
                  </a:moveTo>
                  <a:cubicBezTo>
                    <a:pt x="-15" y="17100"/>
                    <a:pt x="-285" y="12600"/>
                    <a:pt x="660" y="9900"/>
                  </a:cubicBezTo>
                  <a:cubicBezTo>
                    <a:pt x="1605" y="7200"/>
                    <a:pt x="3765" y="6300"/>
                    <a:pt x="7410" y="4950"/>
                  </a:cubicBezTo>
                  <a:cubicBezTo>
                    <a:pt x="11055" y="3600"/>
                    <a:pt x="16185" y="1800"/>
                    <a:pt x="213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4949737" y="3054458"/>
              <a:ext cx="145408" cy="306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277" fill="norm" stroke="1" extrusionOk="0">
                  <a:moveTo>
                    <a:pt x="20841" y="1756"/>
                  </a:moveTo>
                  <a:cubicBezTo>
                    <a:pt x="21149" y="1022"/>
                    <a:pt x="21458" y="287"/>
                    <a:pt x="20841" y="66"/>
                  </a:cubicBezTo>
                  <a:cubicBezTo>
                    <a:pt x="20224" y="-154"/>
                    <a:pt x="18681" y="140"/>
                    <a:pt x="15441" y="1536"/>
                  </a:cubicBezTo>
                  <a:cubicBezTo>
                    <a:pt x="12201" y="2932"/>
                    <a:pt x="7264" y="5430"/>
                    <a:pt x="4178" y="8222"/>
                  </a:cubicBezTo>
                  <a:cubicBezTo>
                    <a:pt x="1092" y="11013"/>
                    <a:pt x="-142" y="14099"/>
                    <a:pt x="12" y="16377"/>
                  </a:cubicBezTo>
                  <a:cubicBezTo>
                    <a:pt x="167" y="18654"/>
                    <a:pt x="1709" y="20124"/>
                    <a:pt x="4178" y="20785"/>
                  </a:cubicBezTo>
                  <a:cubicBezTo>
                    <a:pt x="6647" y="21446"/>
                    <a:pt x="10041" y="21299"/>
                    <a:pt x="13435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5137150" y="3117850"/>
              <a:ext cx="19050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3600"/>
                    <a:pt x="7680" y="7200"/>
                    <a:pt x="11280" y="10800"/>
                  </a:cubicBezTo>
                  <a:cubicBezTo>
                    <a:pt x="14880" y="14400"/>
                    <a:pt x="1824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5179555" y="3060700"/>
              <a:ext cx="122695" cy="363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68" fill="norm" stroke="1" extrusionOk="0">
                  <a:moveTo>
                    <a:pt x="21221" y="0"/>
                  </a:moveTo>
                  <a:cubicBezTo>
                    <a:pt x="19390" y="375"/>
                    <a:pt x="17560" y="749"/>
                    <a:pt x="15729" y="2123"/>
                  </a:cubicBezTo>
                  <a:cubicBezTo>
                    <a:pt x="13899" y="3496"/>
                    <a:pt x="12068" y="5868"/>
                    <a:pt x="9506" y="8802"/>
                  </a:cubicBezTo>
                  <a:cubicBezTo>
                    <a:pt x="6943" y="11736"/>
                    <a:pt x="3648" y="15232"/>
                    <a:pt x="1818" y="17480"/>
                  </a:cubicBezTo>
                  <a:cubicBezTo>
                    <a:pt x="-13" y="19727"/>
                    <a:pt x="-379" y="20726"/>
                    <a:pt x="353" y="21163"/>
                  </a:cubicBezTo>
                  <a:cubicBezTo>
                    <a:pt x="1085" y="21600"/>
                    <a:pt x="2916" y="21475"/>
                    <a:pt x="4746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5410200" y="3302000"/>
              <a:ext cx="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5397499" y="3168650"/>
              <a:ext cx="49622" cy="46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0699" fill="norm" stroke="1" extrusionOk="0">
                  <a:moveTo>
                    <a:pt x="10800" y="16904"/>
                  </a:moveTo>
                  <a:cubicBezTo>
                    <a:pt x="7200" y="14087"/>
                    <a:pt x="3600" y="11270"/>
                    <a:pt x="3150" y="12209"/>
                  </a:cubicBezTo>
                  <a:cubicBezTo>
                    <a:pt x="2700" y="13148"/>
                    <a:pt x="5400" y="17843"/>
                    <a:pt x="9000" y="19722"/>
                  </a:cubicBezTo>
                  <a:cubicBezTo>
                    <a:pt x="12600" y="21600"/>
                    <a:pt x="17100" y="20661"/>
                    <a:pt x="19350" y="17843"/>
                  </a:cubicBezTo>
                  <a:cubicBezTo>
                    <a:pt x="21600" y="15026"/>
                    <a:pt x="21600" y="10330"/>
                    <a:pt x="19800" y="6574"/>
                  </a:cubicBezTo>
                  <a:cubicBezTo>
                    <a:pt x="18000" y="2817"/>
                    <a:pt x="14400" y="0"/>
                    <a:pt x="10800" y="0"/>
                  </a:cubicBezTo>
                  <a:cubicBezTo>
                    <a:pt x="7200" y="0"/>
                    <a:pt x="3600" y="2817"/>
                    <a:pt x="1800" y="5165"/>
                  </a:cubicBezTo>
                  <a:cubicBezTo>
                    <a:pt x="0" y="7513"/>
                    <a:pt x="0" y="9391"/>
                    <a:pt x="0" y="1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5588363" y="2940050"/>
              <a:ext cx="37738" cy="606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66" fill="norm" stroke="1" extrusionOk="0">
                  <a:moveTo>
                    <a:pt x="21394" y="0"/>
                  </a:moveTo>
                  <a:cubicBezTo>
                    <a:pt x="18994" y="2408"/>
                    <a:pt x="16594" y="4817"/>
                    <a:pt x="13594" y="7413"/>
                  </a:cubicBezTo>
                  <a:cubicBezTo>
                    <a:pt x="10594" y="10010"/>
                    <a:pt x="6994" y="12794"/>
                    <a:pt x="4594" y="15052"/>
                  </a:cubicBezTo>
                  <a:cubicBezTo>
                    <a:pt x="2194" y="17310"/>
                    <a:pt x="994" y="19041"/>
                    <a:pt x="394" y="20095"/>
                  </a:cubicBezTo>
                  <a:cubicBezTo>
                    <a:pt x="-206" y="21148"/>
                    <a:pt x="-206" y="21525"/>
                    <a:pt x="994" y="21562"/>
                  </a:cubicBezTo>
                  <a:cubicBezTo>
                    <a:pt x="2194" y="21600"/>
                    <a:pt x="4594" y="21299"/>
                    <a:pt x="6994" y="20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5735332" y="3110970"/>
              <a:ext cx="151118" cy="318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351" fill="norm" stroke="1" extrusionOk="0">
                  <a:moveTo>
                    <a:pt x="3418" y="4298"/>
                  </a:moveTo>
                  <a:cubicBezTo>
                    <a:pt x="2218" y="3872"/>
                    <a:pt x="1018" y="3446"/>
                    <a:pt x="418" y="2735"/>
                  </a:cubicBezTo>
                  <a:cubicBezTo>
                    <a:pt x="-182" y="2025"/>
                    <a:pt x="-182" y="1030"/>
                    <a:pt x="718" y="462"/>
                  </a:cubicBezTo>
                  <a:cubicBezTo>
                    <a:pt x="1618" y="-107"/>
                    <a:pt x="3418" y="-249"/>
                    <a:pt x="5818" y="604"/>
                  </a:cubicBezTo>
                  <a:cubicBezTo>
                    <a:pt x="8218" y="1456"/>
                    <a:pt x="11218" y="3304"/>
                    <a:pt x="13918" y="6075"/>
                  </a:cubicBezTo>
                  <a:cubicBezTo>
                    <a:pt x="16618" y="8846"/>
                    <a:pt x="19018" y="12540"/>
                    <a:pt x="20218" y="15240"/>
                  </a:cubicBezTo>
                  <a:cubicBezTo>
                    <a:pt x="21418" y="17940"/>
                    <a:pt x="21418" y="19646"/>
                    <a:pt x="21418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5772149" y="3289300"/>
              <a:ext cx="762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72"/>
                    <a:pt x="7200" y="10944"/>
                    <a:pt x="3600" y="14544"/>
                  </a:cubicBezTo>
                  <a:cubicBezTo>
                    <a:pt x="0" y="18144"/>
                    <a:pt x="0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5962650" y="3003550"/>
              <a:ext cx="94254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600" fill="norm" stroke="1" extrusionOk="0">
                  <a:moveTo>
                    <a:pt x="0" y="0"/>
                  </a:moveTo>
                  <a:cubicBezTo>
                    <a:pt x="5280" y="2880"/>
                    <a:pt x="10560" y="5760"/>
                    <a:pt x="14640" y="8700"/>
                  </a:cubicBezTo>
                  <a:cubicBezTo>
                    <a:pt x="18720" y="11640"/>
                    <a:pt x="21600" y="14640"/>
                    <a:pt x="21360" y="16800"/>
                  </a:cubicBezTo>
                  <a:cubicBezTo>
                    <a:pt x="21120" y="18960"/>
                    <a:pt x="17760" y="20280"/>
                    <a:pt x="14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6159500" y="335915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4072699" y="2882336"/>
              <a:ext cx="169101" cy="711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553" fill="norm" stroke="1" extrusionOk="0">
                  <a:moveTo>
                    <a:pt x="21304" y="209"/>
                  </a:moveTo>
                  <a:cubicBezTo>
                    <a:pt x="17037" y="81"/>
                    <a:pt x="12771" y="-47"/>
                    <a:pt x="9437" y="17"/>
                  </a:cubicBezTo>
                  <a:cubicBezTo>
                    <a:pt x="6104" y="81"/>
                    <a:pt x="3704" y="338"/>
                    <a:pt x="2504" y="946"/>
                  </a:cubicBezTo>
                  <a:cubicBezTo>
                    <a:pt x="1304" y="1555"/>
                    <a:pt x="1304" y="2517"/>
                    <a:pt x="3304" y="3735"/>
                  </a:cubicBezTo>
                  <a:cubicBezTo>
                    <a:pt x="5304" y="4952"/>
                    <a:pt x="9304" y="6427"/>
                    <a:pt x="11304" y="7644"/>
                  </a:cubicBezTo>
                  <a:cubicBezTo>
                    <a:pt x="13304" y="8862"/>
                    <a:pt x="13304" y="9824"/>
                    <a:pt x="12104" y="10529"/>
                  </a:cubicBezTo>
                  <a:cubicBezTo>
                    <a:pt x="10904" y="11234"/>
                    <a:pt x="8504" y="11682"/>
                    <a:pt x="6504" y="11939"/>
                  </a:cubicBezTo>
                  <a:cubicBezTo>
                    <a:pt x="4504" y="12195"/>
                    <a:pt x="2904" y="12259"/>
                    <a:pt x="1704" y="12131"/>
                  </a:cubicBezTo>
                  <a:cubicBezTo>
                    <a:pt x="504" y="12003"/>
                    <a:pt x="-296" y="11682"/>
                    <a:pt x="104" y="11490"/>
                  </a:cubicBezTo>
                  <a:cubicBezTo>
                    <a:pt x="504" y="11298"/>
                    <a:pt x="2104" y="11234"/>
                    <a:pt x="4104" y="11394"/>
                  </a:cubicBezTo>
                  <a:cubicBezTo>
                    <a:pt x="6104" y="11554"/>
                    <a:pt x="8504" y="11939"/>
                    <a:pt x="9971" y="12676"/>
                  </a:cubicBezTo>
                  <a:cubicBezTo>
                    <a:pt x="11437" y="13413"/>
                    <a:pt x="11971" y="14503"/>
                    <a:pt x="11037" y="15881"/>
                  </a:cubicBezTo>
                  <a:cubicBezTo>
                    <a:pt x="10104" y="17259"/>
                    <a:pt x="7704" y="18925"/>
                    <a:pt x="6637" y="19919"/>
                  </a:cubicBezTo>
                  <a:cubicBezTo>
                    <a:pt x="5571" y="20912"/>
                    <a:pt x="5837" y="21233"/>
                    <a:pt x="7971" y="21393"/>
                  </a:cubicBezTo>
                  <a:cubicBezTo>
                    <a:pt x="10104" y="21553"/>
                    <a:pt x="14104" y="21553"/>
                    <a:pt x="18104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6070600" y="2832100"/>
              <a:ext cx="167546" cy="796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508" fill="norm" stroke="1" extrusionOk="0">
                  <a:moveTo>
                    <a:pt x="8100" y="0"/>
                  </a:moveTo>
                  <a:cubicBezTo>
                    <a:pt x="7560" y="286"/>
                    <a:pt x="7020" y="571"/>
                    <a:pt x="7155" y="600"/>
                  </a:cubicBezTo>
                  <a:cubicBezTo>
                    <a:pt x="7290" y="629"/>
                    <a:pt x="8100" y="400"/>
                    <a:pt x="9315" y="286"/>
                  </a:cubicBezTo>
                  <a:cubicBezTo>
                    <a:pt x="10530" y="171"/>
                    <a:pt x="12150" y="171"/>
                    <a:pt x="13770" y="429"/>
                  </a:cubicBezTo>
                  <a:cubicBezTo>
                    <a:pt x="15390" y="686"/>
                    <a:pt x="17010" y="1200"/>
                    <a:pt x="17685" y="2229"/>
                  </a:cubicBezTo>
                  <a:cubicBezTo>
                    <a:pt x="18360" y="3257"/>
                    <a:pt x="18090" y="4800"/>
                    <a:pt x="17415" y="6171"/>
                  </a:cubicBezTo>
                  <a:cubicBezTo>
                    <a:pt x="16740" y="7543"/>
                    <a:pt x="15660" y="8743"/>
                    <a:pt x="15120" y="9486"/>
                  </a:cubicBezTo>
                  <a:cubicBezTo>
                    <a:pt x="14580" y="10229"/>
                    <a:pt x="14580" y="10514"/>
                    <a:pt x="14850" y="10800"/>
                  </a:cubicBezTo>
                  <a:cubicBezTo>
                    <a:pt x="15120" y="11086"/>
                    <a:pt x="15660" y="11371"/>
                    <a:pt x="16470" y="11600"/>
                  </a:cubicBezTo>
                  <a:cubicBezTo>
                    <a:pt x="17280" y="11829"/>
                    <a:pt x="18360" y="12000"/>
                    <a:pt x="19440" y="11971"/>
                  </a:cubicBezTo>
                  <a:cubicBezTo>
                    <a:pt x="20520" y="11943"/>
                    <a:pt x="21600" y="11714"/>
                    <a:pt x="21330" y="11600"/>
                  </a:cubicBezTo>
                  <a:cubicBezTo>
                    <a:pt x="21060" y="11486"/>
                    <a:pt x="19440" y="11486"/>
                    <a:pt x="18225" y="11600"/>
                  </a:cubicBezTo>
                  <a:cubicBezTo>
                    <a:pt x="17010" y="11714"/>
                    <a:pt x="16200" y="11943"/>
                    <a:pt x="15930" y="12514"/>
                  </a:cubicBezTo>
                  <a:cubicBezTo>
                    <a:pt x="15660" y="13086"/>
                    <a:pt x="15930" y="14000"/>
                    <a:pt x="16335" y="15143"/>
                  </a:cubicBezTo>
                  <a:cubicBezTo>
                    <a:pt x="16740" y="16286"/>
                    <a:pt x="17280" y="17657"/>
                    <a:pt x="17280" y="18657"/>
                  </a:cubicBezTo>
                  <a:cubicBezTo>
                    <a:pt x="17280" y="19657"/>
                    <a:pt x="16740" y="20286"/>
                    <a:pt x="14985" y="20771"/>
                  </a:cubicBezTo>
                  <a:cubicBezTo>
                    <a:pt x="13230" y="21257"/>
                    <a:pt x="10260" y="21600"/>
                    <a:pt x="7560" y="21486"/>
                  </a:cubicBezTo>
                  <a:cubicBezTo>
                    <a:pt x="4860" y="21371"/>
                    <a:pt x="2430" y="20800"/>
                    <a:pt x="0" y="20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4311650" y="3530600"/>
              <a:ext cx="190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4318000" y="34544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4368800" y="3498850"/>
              <a:ext cx="762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4368800" y="3594100"/>
              <a:ext cx="698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4552950" y="3517900"/>
              <a:ext cx="63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4387850" y="2902445"/>
              <a:ext cx="139700" cy="126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2" fill="norm" stroke="1" extrusionOk="0">
                  <a:moveTo>
                    <a:pt x="0" y="2009"/>
                  </a:moveTo>
                  <a:cubicBezTo>
                    <a:pt x="0" y="5493"/>
                    <a:pt x="0" y="8977"/>
                    <a:pt x="0" y="12287"/>
                  </a:cubicBezTo>
                  <a:cubicBezTo>
                    <a:pt x="0" y="15596"/>
                    <a:pt x="0" y="18732"/>
                    <a:pt x="164" y="19254"/>
                  </a:cubicBezTo>
                  <a:cubicBezTo>
                    <a:pt x="327" y="19777"/>
                    <a:pt x="655" y="17687"/>
                    <a:pt x="1309" y="14377"/>
                  </a:cubicBezTo>
                  <a:cubicBezTo>
                    <a:pt x="1964" y="11067"/>
                    <a:pt x="2945" y="6538"/>
                    <a:pt x="5400" y="3577"/>
                  </a:cubicBezTo>
                  <a:cubicBezTo>
                    <a:pt x="7855" y="616"/>
                    <a:pt x="11782" y="-778"/>
                    <a:pt x="14727" y="441"/>
                  </a:cubicBezTo>
                  <a:cubicBezTo>
                    <a:pt x="17673" y="1661"/>
                    <a:pt x="19636" y="5493"/>
                    <a:pt x="20618" y="9325"/>
                  </a:cubicBezTo>
                  <a:cubicBezTo>
                    <a:pt x="21600" y="13157"/>
                    <a:pt x="21600" y="16990"/>
                    <a:pt x="21600" y="20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6400800" y="3340100"/>
              <a:ext cx="190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9352420" y="1504950"/>
              <a:ext cx="2287131" cy="6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327" fill="norm" stroke="1" extrusionOk="0">
                  <a:moveTo>
                    <a:pt x="550" y="17876"/>
                  </a:moveTo>
                  <a:cubicBezTo>
                    <a:pt x="451" y="17876"/>
                    <a:pt x="351" y="17876"/>
                    <a:pt x="241" y="18248"/>
                  </a:cubicBezTo>
                  <a:cubicBezTo>
                    <a:pt x="131" y="18621"/>
                    <a:pt x="11" y="19366"/>
                    <a:pt x="1" y="20110"/>
                  </a:cubicBezTo>
                  <a:cubicBezTo>
                    <a:pt x="-9" y="20855"/>
                    <a:pt x="91" y="21600"/>
                    <a:pt x="441" y="21228"/>
                  </a:cubicBezTo>
                  <a:cubicBezTo>
                    <a:pt x="790" y="20855"/>
                    <a:pt x="1390" y="19366"/>
                    <a:pt x="2049" y="17876"/>
                  </a:cubicBezTo>
                  <a:cubicBezTo>
                    <a:pt x="2708" y="16386"/>
                    <a:pt x="3428" y="14897"/>
                    <a:pt x="4117" y="13779"/>
                  </a:cubicBezTo>
                  <a:cubicBezTo>
                    <a:pt x="4807" y="12662"/>
                    <a:pt x="5466" y="11917"/>
                    <a:pt x="6195" y="10800"/>
                  </a:cubicBezTo>
                  <a:cubicBezTo>
                    <a:pt x="6925" y="9683"/>
                    <a:pt x="7724" y="8193"/>
                    <a:pt x="8533" y="7076"/>
                  </a:cubicBezTo>
                  <a:cubicBezTo>
                    <a:pt x="9342" y="5959"/>
                    <a:pt x="10162" y="5214"/>
                    <a:pt x="10871" y="4469"/>
                  </a:cubicBezTo>
                  <a:cubicBezTo>
                    <a:pt x="11580" y="3724"/>
                    <a:pt x="12180" y="2979"/>
                    <a:pt x="12779" y="2234"/>
                  </a:cubicBezTo>
                  <a:cubicBezTo>
                    <a:pt x="13379" y="1490"/>
                    <a:pt x="13978" y="745"/>
                    <a:pt x="14827" y="372"/>
                  </a:cubicBezTo>
                  <a:cubicBezTo>
                    <a:pt x="15676" y="0"/>
                    <a:pt x="16775" y="0"/>
                    <a:pt x="17775" y="0"/>
                  </a:cubicBezTo>
                  <a:cubicBezTo>
                    <a:pt x="18774" y="0"/>
                    <a:pt x="19673" y="0"/>
                    <a:pt x="20292" y="745"/>
                  </a:cubicBezTo>
                  <a:cubicBezTo>
                    <a:pt x="20912" y="1490"/>
                    <a:pt x="21251" y="2979"/>
                    <a:pt x="21591" y="4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9309100" y="1714500"/>
              <a:ext cx="21399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69" y="18900"/>
                    <a:pt x="1538" y="16200"/>
                    <a:pt x="2265" y="14400"/>
                  </a:cubicBezTo>
                  <a:cubicBezTo>
                    <a:pt x="2991" y="12600"/>
                    <a:pt x="3675" y="11700"/>
                    <a:pt x="4337" y="10800"/>
                  </a:cubicBezTo>
                  <a:cubicBezTo>
                    <a:pt x="4999" y="9900"/>
                    <a:pt x="5640" y="9000"/>
                    <a:pt x="6335" y="8100"/>
                  </a:cubicBezTo>
                  <a:cubicBezTo>
                    <a:pt x="7029" y="7200"/>
                    <a:pt x="7777" y="6300"/>
                    <a:pt x="8738" y="5400"/>
                  </a:cubicBezTo>
                  <a:cubicBezTo>
                    <a:pt x="9700" y="4500"/>
                    <a:pt x="10875" y="3600"/>
                    <a:pt x="11890" y="2700"/>
                  </a:cubicBezTo>
                  <a:cubicBezTo>
                    <a:pt x="12904" y="1800"/>
                    <a:pt x="13759" y="900"/>
                    <a:pt x="14592" y="450"/>
                  </a:cubicBezTo>
                  <a:cubicBezTo>
                    <a:pt x="15426" y="0"/>
                    <a:pt x="16237" y="0"/>
                    <a:pt x="17242" y="0"/>
                  </a:cubicBezTo>
                  <a:cubicBezTo>
                    <a:pt x="18246" y="0"/>
                    <a:pt x="19442" y="0"/>
                    <a:pt x="20201" y="450"/>
                  </a:cubicBezTo>
                  <a:cubicBezTo>
                    <a:pt x="20959" y="900"/>
                    <a:pt x="21280" y="1800"/>
                    <a:pt x="21600" y="2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6527800" y="3005734"/>
              <a:ext cx="266171" cy="328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070" fill="norm" stroke="1" extrusionOk="0">
                  <a:moveTo>
                    <a:pt x="0" y="3935"/>
                  </a:moveTo>
                  <a:cubicBezTo>
                    <a:pt x="0" y="2848"/>
                    <a:pt x="0" y="1762"/>
                    <a:pt x="943" y="946"/>
                  </a:cubicBezTo>
                  <a:cubicBezTo>
                    <a:pt x="1886" y="131"/>
                    <a:pt x="3771" y="-412"/>
                    <a:pt x="6171" y="403"/>
                  </a:cubicBezTo>
                  <a:cubicBezTo>
                    <a:pt x="8571" y="1218"/>
                    <a:pt x="11486" y="3392"/>
                    <a:pt x="13971" y="6177"/>
                  </a:cubicBezTo>
                  <a:cubicBezTo>
                    <a:pt x="16457" y="8962"/>
                    <a:pt x="18514" y="12358"/>
                    <a:pt x="19714" y="14599"/>
                  </a:cubicBezTo>
                  <a:cubicBezTo>
                    <a:pt x="20914" y="16841"/>
                    <a:pt x="21257" y="17928"/>
                    <a:pt x="21429" y="18946"/>
                  </a:cubicBezTo>
                  <a:cubicBezTo>
                    <a:pt x="21600" y="19965"/>
                    <a:pt x="21600" y="20916"/>
                    <a:pt x="21429" y="21052"/>
                  </a:cubicBezTo>
                  <a:cubicBezTo>
                    <a:pt x="21257" y="21188"/>
                    <a:pt x="20914" y="20509"/>
                    <a:pt x="20571" y="19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6610350" y="3211877"/>
              <a:ext cx="152400" cy="19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21600" y="822"/>
                  </a:moveTo>
                  <a:cubicBezTo>
                    <a:pt x="20100" y="363"/>
                    <a:pt x="18600" y="-97"/>
                    <a:pt x="17250" y="18"/>
                  </a:cubicBezTo>
                  <a:cubicBezTo>
                    <a:pt x="15900" y="133"/>
                    <a:pt x="14700" y="822"/>
                    <a:pt x="12300" y="4154"/>
                  </a:cubicBezTo>
                  <a:cubicBezTo>
                    <a:pt x="9900" y="7486"/>
                    <a:pt x="6300" y="13460"/>
                    <a:pt x="4050" y="16792"/>
                  </a:cubicBezTo>
                  <a:cubicBezTo>
                    <a:pt x="1800" y="20124"/>
                    <a:pt x="900" y="20814"/>
                    <a:pt x="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6634287" y="2717800"/>
              <a:ext cx="153863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600" fill="norm" stroke="1" extrusionOk="0">
                  <a:moveTo>
                    <a:pt x="19467" y="0"/>
                  </a:moveTo>
                  <a:cubicBezTo>
                    <a:pt x="17132" y="4154"/>
                    <a:pt x="14796" y="8308"/>
                    <a:pt x="12169" y="10938"/>
                  </a:cubicBezTo>
                  <a:cubicBezTo>
                    <a:pt x="9542" y="13569"/>
                    <a:pt x="6623" y="14677"/>
                    <a:pt x="4580" y="14815"/>
                  </a:cubicBezTo>
                  <a:cubicBezTo>
                    <a:pt x="2537" y="14954"/>
                    <a:pt x="1369" y="14123"/>
                    <a:pt x="640" y="13015"/>
                  </a:cubicBezTo>
                  <a:cubicBezTo>
                    <a:pt x="-90" y="11908"/>
                    <a:pt x="-382" y="10523"/>
                    <a:pt x="786" y="9277"/>
                  </a:cubicBezTo>
                  <a:cubicBezTo>
                    <a:pt x="1953" y="8031"/>
                    <a:pt x="4580" y="6923"/>
                    <a:pt x="7645" y="7892"/>
                  </a:cubicBezTo>
                  <a:cubicBezTo>
                    <a:pt x="10710" y="8862"/>
                    <a:pt x="14213" y="11908"/>
                    <a:pt x="16548" y="14538"/>
                  </a:cubicBezTo>
                  <a:cubicBezTo>
                    <a:pt x="18883" y="17169"/>
                    <a:pt x="20050" y="19385"/>
                    <a:pt x="212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6813550" y="2787649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6987893" y="2724150"/>
              <a:ext cx="9808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486"/>
                    <a:pt x="2735" y="10971"/>
                    <a:pt x="575" y="14571"/>
                  </a:cubicBezTo>
                  <a:cubicBezTo>
                    <a:pt x="-1585" y="18171"/>
                    <a:pt x="2735" y="19886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7100297" y="3125041"/>
              <a:ext cx="189504" cy="166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0725" fill="norm" stroke="1" extrusionOk="0">
                  <a:moveTo>
                    <a:pt x="2767" y="7008"/>
                  </a:moveTo>
                  <a:cubicBezTo>
                    <a:pt x="5407" y="7271"/>
                    <a:pt x="8047" y="7534"/>
                    <a:pt x="10207" y="7271"/>
                  </a:cubicBezTo>
                  <a:cubicBezTo>
                    <a:pt x="12367" y="7008"/>
                    <a:pt x="14047" y="6217"/>
                    <a:pt x="15127" y="5032"/>
                  </a:cubicBezTo>
                  <a:cubicBezTo>
                    <a:pt x="16207" y="3847"/>
                    <a:pt x="16687" y="2266"/>
                    <a:pt x="16327" y="1212"/>
                  </a:cubicBezTo>
                  <a:cubicBezTo>
                    <a:pt x="15967" y="159"/>
                    <a:pt x="14767" y="-368"/>
                    <a:pt x="12487" y="291"/>
                  </a:cubicBezTo>
                  <a:cubicBezTo>
                    <a:pt x="10207" y="949"/>
                    <a:pt x="6847" y="2793"/>
                    <a:pt x="4327" y="5295"/>
                  </a:cubicBezTo>
                  <a:cubicBezTo>
                    <a:pt x="1807" y="7798"/>
                    <a:pt x="127" y="10959"/>
                    <a:pt x="7" y="13856"/>
                  </a:cubicBezTo>
                  <a:cubicBezTo>
                    <a:pt x="-113" y="16754"/>
                    <a:pt x="1327" y="19388"/>
                    <a:pt x="4567" y="20310"/>
                  </a:cubicBezTo>
                  <a:cubicBezTo>
                    <a:pt x="7807" y="21232"/>
                    <a:pt x="12847" y="20442"/>
                    <a:pt x="15967" y="19652"/>
                  </a:cubicBezTo>
                  <a:cubicBezTo>
                    <a:pt x="19087" y="18861"/>
                    <a:pt x="20287" y="18071"/>
                    <a:pt x="21487" y="17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7175500" y="2930243"/>
              <a:ext cx="1333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143" y="11375"/>
                    <a:pt x="10286" y="2735"/>
                    <a:pt x="13886" y="575"/>
                  </a:cubicBezTo>
                  <a:cubicBezTo>
                    <a:pt x="17486" y="-1585"/>
                    <a:pt x="1954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7352736" y="2712394"/>
              <a:ext cx="135720" cy="234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513" fill="norm" stroke="1" extrusionOk="0">
                  <a:moveTo>
                    <a:pt x="1069" y="6335"/>
                  </a:moveTo>
                  <a:cubicBezTo>
                    <a:pt x="415" y="4583"/>
                    <a:pt x="-240" y="2832"/>
                    <a:pt x="87" y="1664"/>
                  </a:cubicBezTo>
                  <a:cubicBezTo>
                    <a:pt x="415" y="497"/>
                    <a:pt x="1724" y="-87"/>
                    <a:pt x="3851" y="10"/>
                  </a:cubicBezTo>
                  <a:cubicBezTo>
                    <a:pt x="5978" y="108"/>
                    <a:pt x="8924" y="886"/>
                    <a:pt x="12033" y="3416"/>
                  </a:cubicBezTo>
                  <a:cubicBezTo>
                    <a:pt x="15142" y="5945"/>
                    <a:pt x="18415" y="10227"/>
                    <a:pt x="19887" y="13535"/>
                  </a:cubicBezTo>
                  <a:cubicBezTo>
                    <a:pt x="21360" y="16843"/>
                    <a:pt x="21033" y="19178"/>
                    <a:pt x="20705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7385050" y="2819400"/>
              <a:ext cx="889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000"/>
                    <a:pt x="11314" y="6000"/>
                    <a:pt x="7714" y="9600"/>
                  </a:cubicBezTo>
                  <a:cubicBezTo>
                    <a:pt x="4114" y="13200"/>
                    <a:pt x="2057" y="17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7528655" y="2664089"/>
              <a:ext cx="120979" cy="422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532" fill="norm" stroke="1" extrusionOk="0">
                  <a:moveTo>
                    <a:pt x="430" y="21532"/>
                  </a:moveTo>
                  <a:cubicBezTo>
                    <a:pt x="57" y="17860"/>
                    <a:pt x="-315" y="14188"/>
                    <a:pt x="430" y="10948"/>
                  </a:cubicBezTo>
                  <a:cubicBezTo>
                    <a:pt x="1175" y="7708"/>
                    <a:pt x="3037" y="4900"/>
                    <a:pt x="4526" y="3280"/>
                  </a:cubicBezTo>
                  <a:cubicBezTo>
                    <a:pt x="6016" y="1660"/>
                    <a:pt x="7133" y="1228"/>
                    <a:pt x="8437" y="850"/>
                  </a:cubicBezTo>
                  <a:cubicBezTo>
                    <a:pt x="9740" y="472"/>
                    <a:pt x="11230" y="148"/>
                    <a:pt x="12906" y="40"/>
                  </a:cubicBezTo>
                  <a:cubicBezTo>
                    <a:pt x="14582" y="-68"/>
                    <a:pt x="16444" y="40"/>
                    <a:pt x="17561" y="364"/>
                  </a:cubicBezTo>
                  <a:cubicBezTo>
                    <a:pt x="18678" y="688"/>
                    <a:pt x="19051" y="1228"/>
                    <a:pt x="18678" y="2038"/>
                  </a:cubicBezTo>
                  <a:cubicBezTo>
                    <a:pt x="18306" y="2848"/>
                    <a:pt x="17188" y="3928"/>
                    <a:pt x="15885" y="4684"/>
                  </a:cubicBezTo>
                  <a:cubicBezTo>
                    <a:pt x="14582" y="5440"/>
                    <a:pt x="13092" y="5872"/>
                    <a:pt x="13092" y="6250"/>
                  </a:cubicBezTo>
                  <a:cubicBezTo>
                    <a:pt x="13092" y="6628"/>
                    <a:pt x="14582" y="6952"/>
                    <a:pt x="16071" y="7330"/>
                  </a:cubicBezTo>
                  <a:cubicBezTo>
                    <a:pt x="17561" y="7708"/>
                    <a:pt x="19051" y="8140"/>
                    <a:pt x="19982" y="8626"/>
                  </a:cubicBezTo>
                  <a:cubicBezTo>
                    <a:pt x="20913" y="9112"/>
                    <a:pt x="21285" y="9652"/>
                    <a:pt x="21285" y="10192"/>
                  </a:cubicBezTo>
                  <a:cubicBezTo>
                    <a:pt x="21285" y="10732"/>
                    <a:pt x="20913" y="11272"/>
                    <a:pt x="18492" y="11650"/>
                  </a:cubicBezTo>
                  <a:cubicBezTo>
                    <a:pt x="16071" y="12028"/>
                    <a:pt x="11602" y="12244"/>
                    <a:pt x="8809" y="12136"/>
                  </a:cubicBezTo>
                  <a:cubicBezTo>
                    <a:pt x="6016" y="12028"/>
                    <a:pt x="4899" y="11596"/>
                    <a:pt x="3782" y="11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3771900" y="4257393"/>
              <a:ext cx="2095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109" y="11375"/>
                    <a:pt x="12218" y="2735"/>
                    <a:pt x="15818" y="575"/>
                  </a:cubicBezTo>
                  <a:cubicBezTo>
                    <a:pt x="19418" y="-1585"/>
                    <a:pt x="2050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3721100" y="4379055"/>
              <a:ext cx="2667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6000" y="12582"/>
                    <a:pt x="12000" y="4867"/>
                    <a:pt x="15600" y="1782"/>
                  </a:cubicBezTo>
                  <a:cubicBezTo>
                    <a:pt x="19200" y="-1304"/>
                    <a:pt x="204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3790950" y="1618118"/>
              <a:ext cx="69850" cy="604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5" fill="norm" stroke="1" extrusionOk="0">
                  <a:moveTo>
                    <a:pt x="21600" y="720"/>
                  </a:moveTo>
                  <a:cubicBezTo>
                    <a:pt x="18982" y="343"/>
                    <a:pt x="16364" y="-35"/>
                    <a:pt x="15055" y="3"/>
                  </a:cubicBezTo>
                  <a:cubicBezTo>
                    <a:pt x="13745" y="41"/>
                    <a:pt x="13745" y="494"/>
                    <a:pt x="14727" y="2004"/>
                  </a:cubicBezTo>
                  <a:cubicBezTo>
                    <a:pt x="15709" y="3515"/>
                    <a:pt x="17673" y="6082"/>
                    <a:pt x="18327" y="8575"/>
                  </a:cubicBezTo>
                  <a:cubicBezTo>
                    <a:pt x="18982" y="11067"/>
                    <a:pt x="18327" y="13484"/>
                    <a:pt x="15055" y="15636"/>
                  </a:cubicBezTo>
                  <a:cubicBezTo>
                    <a:pt x="11782" y="17789"/>
                    <a:pt x="5891" y="19677"/>
                    <a:pt x="0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3657599" y="1366258"/>
              <a:ext cx="1770369" cy="995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578" fill="norm" stroke="1" extrusionOk="0">
                  <a:moveTo>
                    <a:pt x="1935" y="7407"/>
                  </a:moveTo>
                  <a:cubicBezTo>
                    <a:pt x="2374" y="6949"/>
                    <a:pt x="2813" y="6490"/>
                    <a:pt x="3458" y="6009"/>
                  </a:cubicBezTo>
                  <a:cubicBezTo>
                    <a:pt x="4103" y="5527"/>
                    <a:pt x="4955" y="5023"/>
                    <a:pt x="5871" y="4541"/>
                  </a:cubicBezTo>
                  <a:cubicBezTo>
                    <a:pt x="6787" y="4060"/>
                    <a:pt x="7768" y="3601"/>
                    <a:pt x="8684" y="3188"/>
                  </a:cubicBezTo>
                  <a:cubicBezTo>
                    <a:pt x="9600" y="2775"/>
                    <a:pt x="10452" y="2409"/>
                    <a:pt x="11406" y="1996"/>
                  </a:cubicBezTo>
                  <a:cubicBezTo>
                    <a:pt x="12361" y="1583"/>
                    <a:pt x="13419" y="1124"/>
                    <a:pt x="14335" y="781"/>
                  </a:cubicBezTo>
                  <a:cubicBezTo>
                    <a:pt x="15252" y="437"/>
                    <a:pt x="16026" y="207"/>
                    <a:pt x="16916" y="93"/>
                  </a:cubicBezTo>
                  <a:cubicBezTo>
                    <a:pt x="17806" y="-22"/>
                    <a:pt x="18813" y="-22"/>
                    <a:pt x="19535" y="47"/>
                  </a:cubicBezTo>
                  <a:cubicBezTo>
                    <a:pt x="20258" y="116"/>
                    <a:pt x="20697" y="253"/>
                    <a:pt x="20994" y="368"/>
                  </a:cubicBezTo>
                  <a:cubicBezTo>
                    <a:pt x="21290" y="482"/>
                    <a:pt x="21445" y="574"/>
                    <a:pt x="21523" y="781"/>
                  </a:cubicBezTo>
                  <a:cubicBezTo>
                    <a:pt x="21600" y="987"/>
                    <a:pt x="21600" y="1308"/>
                    <a:pt x="21548" y="2133"/>
                  </a:cubicBezTo>
                  <a:cubicBezTo>
                    <a:pt x="21497" y="2959"/>
                    <a:pt x="21394" y="4289"/>
                    <a:pt x="21316" y="5733"/>
                  </a:cubicBezTo>
                  <a:cubicBezTo>
                    <a:pt x="21239" y="7178"/>
                    <a:pt x="21187" y="8737"/>
                    <a:pt x="21084" y="10296"/>
                  </a:cubicBezTo>
                  <a:cubicBezTo>
                    <a:pt x="20981" y="11856"/>
                    <a:pt x="20826" y="13415"/>
                    <a:pt x="20606" y="14699"/>
                  </a:cubicBezTo>
                  <a:cubicBezTo>
                    <a:pt x="20387" y="15983"/>
                    <a:pt x="20103" y="16992"/>
                    <a:pt x="19561" y="17680"/>
                  </a:cubicBezTo>
                  <a:cubicBezTo>
                    <a:pt x="19019" y="18368"/>
                    <a:pt x="18219" y="18735"/>
                    <a:pt x="17381" y="18941"/>
                  </a:cubicBezTo>
                  <a:cubicBezTo>
                    <a:pt x="16542" y="19147"/>
                    <a:pt x="15665" y="19193"/>
                    <a:pt x="14697" y="19216"/>
                  </a:cubicBezTo>
                  <a:cubicBezTo>
                    <a:pt x="13729" y="19239"/>
                    <a:pt x="12671" y="19239"/>
                    <a:pt x="11677" y="19262"/>
                  </a:cubicBezTo>
                  <a:cubicBezTo>
                    <a:pt x="10684" y="19285"/>
                    <a:pt x="9755" y="19331"/>
                    <a:pt x="8839" y="19423"/>
                  </a:cubicBezTo>
                  <a:cubicBezTo>
                    <a:pt x="7923" y="19514"/>
                    <a:pt x="7019" y="19652"/>
                    <a:pt x="5897" y="19904"/>
                  </a:cubicBezTo>
                  <a:cubicBezTo>
                    <a:pt x="4774" y="20156"/>
                    <a:pt x="3432" y="20523"/>
                    <a:pt x="2413" y="20821"/>
                  </a:cubicBezTo>
                  <a:cubicBezTo>
                    <a:pt x="1394" y="21119"/>
                    <a:pt x="697" y="21349"/>
                    <a:pt x="0" y="21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4508500" y="4132142"/>
              <a:ext cx="243417" cy="433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75" fill="norm" stroke="1" extrusionOk="0">
                  <a:moveTo>
                    <a:pt x="0" y="5432"/>
                  </a:moveTo>
                  <a:cubicBezTo>
                    <a:pt x="372" y="3859"/>
                    <a:pt x="745" y="2287"/>
                    <a:pt x="1862" y="1291"/>
                  </a:cubicBezTo>
                  <a:cubicBezTo>
                    <a:pt x="2979" y="294"/>
                    <a:pt x="4841" y="-125"/>
                    <a:pt x="6517" y="32"/>
                  </a:cubicBezTo>
                  <a:cubicBezTo>
                    <a:pt x="8193" y="190"/>
                    <a:pt x="9683" y="924"/>
                    <a:pt x="11545" y="2916"/>
                  </a:cubicBezTo>
                  <a:cubicBezTo>
                    <a:pt x="13407" y="4908"/>
                    <a:pt x="15641" y="8158"/>
                    <a:pt x="17410" y="11199"/>
                  </a:cubicBezTo>
                  <a:cubicBezTo>
                    <a:pt x="19179" y="14240"/>
                    <a:pt x="20483" y="17071"/>
                    <a:pt x="21041" y="18749"/>
                  </a:cubicBezTo>
                  <a:cubicBezTo>
                    <a:pt x="21600" y="20426"/>
                    <a:pt x="21414" y="20951"/>
                    <a:pt x="21228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4533900" y="4375150"/>
              <a:ext cx="14605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3600"/>
                    <a:pt x="15339" y="7200"/>
                    <a:pt x="12052" y="10687"/>
                  </a:cubicBezTo>
                  <a:cubicBezTo>
                    <a:pt x="8765" y="14175"/>
                    <a:pt x="5322" y="17550"/>
                    <a:pt x="3287" y="19350"/>
                  </a:cubicBezTo>
                  <a:cubicBezTo>
                    <a:pt x="1252" y="21150"/>
                    <a:pt x="626" y="213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4709022" y="3970705"/>
              <a:ext cx="110628" cy="144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11" fill="norm" stroke="1" extrusionOk="0">
                  <a:moveTo>
                    <a:pt x="515" y="6285"/>
                  </a:moveTo>
                  <a:cubicBezTo>
                    <a:pt x="108" y="9728"/>
                    <a:pt x="-300" y="13172"/>
                    <a:pt x="311" y="12702"/>
                  </a:cubicBezTo>
                  <a:cubicBezTo>
                    <a:pt x="923" y="12233"/>
                    <a:pt x="2553" y="7850"/>
                    <a:pt x="3979" y="5033"/>
                  </a:cubicBezTo>
                  <a:cubicBezTo>
                    <a:pt x="5406" y="2215"/>
                    <a:pt x="6628" y="963"/>
                    <a:pt x="8258" y="337"/>
                  </a:cubicBezTo>
                  <a:cubicBezTo>
                    <a:pt x="9889" y="-289"/>
                    <a:pt x="11926" y="-289"/>
                    <a:pt x="13964" y="2528"/>
                  </a:cubicBezTo>
                  <a:cubicBezTo>
                    <a:pt x="16002" y="5346"/>
                    <a:pt x="18040" y="10981"/>
                    <a:pt x="19262" y="14581"/>
                  </a:cubicBezTo>
                  <a:cubicBezTo>
                    <a:pt x="20485" y="18181"/>
                    <a:pt x="20892" y="19746"/>
                    <a:pt x="21300" y="2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5150797" y="4287671"/>
              <a:ext cx="214953" cy="227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525" fill="norm" stroke="1" extrusionOk="0">
                  <a:moveTo>
                    <a:pt x="3081" y="8473"/>
                  </a:moveTo>
                  <a:cubicBezTo>
                    <a:pt x="3505" y="9429"/>
                    <a:pt x="3929" y="10385"/>
                    <a:pt x="4881" y="10863"/>
                  </a:cubicBezTo>
                  <a:cubicBezTo>
                    <a:pt x="5834" y="11340"/>
                    <a:pt x="7317" y="11340"/>
                    <a:pt x="9223" y="10194"/>
                  </a:cubicBezTo>
                  <a:cubicBezTo>
                    <a:pt x="11129" y="9047"/>
                    <a:pt x="13458" y="6753"/>
                    <a:pt x="14729" y="5128"/>
                  </a:cubicBezTo>
                  <a:cubicBezTo>
                    <a:pt x="15999" y="3503"/>
                    <a:pt x="16211" y="2548"/>
                    <a:pt x="15470" y="1496"/>
                  </a:cubicBezTo>
                  <a:cubicBezTo>
                    <a:pt x="14729" y="445"/>
                    <a:pt x="13034" y="-702"/>
                    <a:pt x="10493" y="540"/>
                  </a:cubicBezTo>
                  <a:cubicBezTo>
                    <a:pt x="7952" y="1783"/>
                    <a:pt x="4564" y="5415"/>
                    <a:pt x="2552" y="8378"/>
                  </a:cubicBezTo>
                  <a:cubicBezTo>
                    <a:pt x="540" y="11340"/>
                    <a:pt x="-95" y="13634"/>
                    <a:pt x="11" y="15737"/>
                  </a:cubicBezTo>
                  <a:cubicBezTo>
                    <a:pt x="117" y="17840"/>
                    <a:pt x="964" y="19751"/>
                    <a:pt x="4670" y="20325"/>
                  </a:cubicBezTo>
                  <a:cubicBezTo>
                    <a:pt x="8376" y="20898"/>
                    <a:pt x="14940" y="20133"/>
                    <a:pt x="21505" y="19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5206999" y="4083049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4400"/>
                    <a:pt x="11400" y="7200"/>
                    <a:pt x="15000" y="3600"/>
                  </a:cubicBezTo>
                  <a:cubicBezTo>
                    <a:pt x="18600" y="0"/>
                    <a:pt x="201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5424222" y="3893256"/>
              <a:ext cx="182828" cy="246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538" fill="norm" stroke="1" extrusionOk="0">
                  <a:moveTo>
                    <a:pt x="3569" y="7138"/>
                  </a:moveTo>
                  <a:cubicBezTo>
                    <a:pt x="2328" y="6584"/>
                    <a:pt x="1086" y="6030"/>
                    <a:pt x="466" y="4923"/>
                  </a:cubicBezTo>
                  <a:cubicBezTo>
                    <a:pt x="-155" y="3815"/>
                    <a:pt x="-155" y="2153"/>
                    <a:pt x="466" y="1230"/>
                  </a:cubicBezTo>
                  <a:cubicBezTo>
                    <a:pt x="1086" y="307"/>
                    <a:pt x="2328" y="123"/>
                    <a:pt x="3569" y="30"/>
                  </a:cubicBezTo>
                  <a:cubicBezTo>
                    <a:pt x="4811" y="-62"/>
                    <a:pt x="6052" y="-62"/>
                    <a:pt x="8162" y="1784"/>
                  </a:cubicBezTo>
                  <a:cubicBezTo>
                    <a:pt x="10273" y="3630"/>
                    <a:pt x="13252" y="7323"/>
                    <a:pt x="15611" y="10923"/>
                  </a:cubicBezTo>
                  <a:cubicBezTo>
                    <a:pt x="17969" y="14523"/>
                    <a:pt x="19707" y="18030"/>
                    <a:pt x="21445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5480050" y="4032249"/>
              <a:ext cx="889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14" y="5400"/>
                    <a:pt x="8229" y="10800"/>
                    <a:pt x="4629" y="14400"/>
                  </a:cubicBezTo>
                  <a:cubicBezTo>
                    <a:pt x="1029" y="18000"/>
                    <a:pt x="514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5723238" y="3867150"/>
              <a:ext cx="150513" cy="189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55" fill="norm" stroke="1" extrusionOk="0">
                  <a:moveTo>
                    <a:pt x="21332" y="0"/>
                  </a:moveTo>
                  <a:cubicBezTo>
                    <a:pt x="18332" y="720"/>
                    <a:pt x="15332" y="1440"/>
                    <a:pt x="12482" y="2520"/>
                  </a:cubicBezTo>
                  <a:cubicBezTo>
                    <a:pt x="9632" y="3600"/>
                    <a:pt x="6932" y="5040"/>
                    <a:pt x="5282" y="6360"/>
                  </a:cubicBezTo>
                  <a:cubicBezTo>
                    <a:pt x="3632" y="7680"/>
                    <a:pt x="3032" y="8880"/>
                    <a:pt x="3932" y="9600"/>
                  </a:cubicBezTo>
                  <a:cubicBezTo>
                    <a:pt x="4832" y="10320"/>
                    <a:pt x="7232" y="10560"/>
                    <a:pt x="9032" y="11040"/>
                  </a:cubicBezTo>
                  <a:cubicBezTo>
                    <a:pt x="10832" y="11520"/>
                    <a:pt x="12032" y="12240"/>
                    <a:pt x="12032" y="12960"/>
                  </a:cubicBezTo>
                  <a:cubicBezTo>
                    <a:pt x="12032" y="13680"/>
                    <a:pt x="10832" y="14400"/>
                    <a:pt x="9482" y="15120"/>
                  </a:cubicBezTo>
                  <a:cubicBezTo>
                    <a:pt x="8132" y="15840"/>
                    <a:pt x="6632" y="16560"/>
                    <a:pt x="4682" y="17640"/>
                  </a:cubicBezTo>
                  <a:cubicBezTo>
                    <a:pt x="2732" y="18720"/>
                    <a:pt x="332" y="20160"/>
                    <a:pt x="32" y="20880"/>
                  </a:cubicBezTo>
                  <a:cubicBezTo>
                    <a:pt x="-268" y="21600"/>
                    <a:pt x="1532" y="21600"/>
                    <a:pt x="4982" y="21120"/>
                  </a:cubicBezTo>
                  <a:cubicBezTo>
                    <a:pt x="8432" y="20640"/>
                    <a:pt x="13532" y="19680"/>
                    <a:pt x="18632" y="1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5924550" y="3879850"/>
              <a:ext cx="14605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70" y="3200"/>
                    <a:pt x="8139" y="6400"/>
                    <a:pt x="11739" y="10000"/>
                  </a:cubicBezTo>
                  <a:cubicBezTo>
                    <a:pt x="15339" y="13600"/>
                    <a:pt x="18470" y="17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5932608" y="3854450"/>
              <a:ext cx="131643" cy="230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17" fill="norm" stroke="1" extrusionOk="0">
                  <a:moveTo>
                    <a:pt x="21323" y="0"/>
                  </a:moveTo>
                  <a:cubicBezTo>
                    <a:pt x="16866" y="3927"/>
                    <a:pt x="12409" y="7855"/>
                    <a:pt x="9152" y="10898"/>
                  </a:cubicBezTo>
                  <a:cubicBezTo>
                    <a:pt x="5894" y="13942"/>
                    <a:pt x="3837" y="16102"/>
                    <a:pt x="2294" y="17771"/>
                  </a:cubicBezTo>
                  <a:cubicBezTo>
                    <a:pt x="752" y="19440"/>
                    <a:pt x="-277" y="20618"/>
                    <a:pt x="66" y="21109"/>
                  </a:cubicBezTo>
                  <a:cubicBezTo>
                    <a:pt x="409" y="21600"/>
                    <a:pt x="2123" y="21404"/>
                    <a:pt x="3837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6146800" y="4019550"/>
              <a:ext cx="63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6141155" y="3917949"/>
              <a:ext cx="46706" cy="30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64" h="20700" fill="norm" stroke="1" extrusionOk="0">
                  <a:moveTo>
                    <a:pt x="2304" y="0"/>
                  </a:moveTo>
                  <a:cubicBezTo>
                    <a:pt x="576" y="7200"/>
                    <a:pt x="-1152" y="14400"/>
                    <a:pt x="1008" y="18000"/>
                  </a:cubicBezTo>
                  <a:cubicBezTo>
                    <a:pt x="3168" y="21600"/>
                    <a:pt x="9216" y="21600"/>
                    <a:pt x="13536" y="18000"/>
                  </a:cubicBezTo>
                  <a:cubicBezTo>
                    <a:pt x="17856" y="14400"/>
                    <a:pt x="20448" y="7200"/>
                    <a:pt x="18288" y="4320"/>
                  </a:cubicBezTo>
                  <a:cubicBezTo>
                    <a:pt x="16128" y="1440"/>
                    <a:pt x="9216" y="2880"/>
                    <a:pt x="2304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5772150" y="4152900"/>
              <a:ext cx="127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5721349" y="3760788"/>
              <a:ext cx="120651" cy="8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5" fill="norm" stroke="1" extrusionOk="0">
                  <a:moveTo>
                    <a:pt x="0" y="7695"/>
                  </a:moveTo>
                  <a:cubicBezTo>
                    <a:pt x="758" y="10395"/>
                    <a:pt x="1516" y="13095"/>
                    <a:pt x="2084" y="15795"/>
                  </a:cubicBezTo>
                  <a:cubicBezTo>
                    <a:pt x="2653" y="18495"/>
                    <a:pt x="3032" y="21195"/>
                    <a:pt x="3221" y="21195"/>
                  </a:cubicBezTo>
                  <a:cubicBezTo>
                    <a:pt x="3411" y="21195"/>
                    <a:pt x="3411" y="18495"/>
                    <a:pt x="3411" y="15525"/>
                  </a:cubicBezTo>
                  <a:cubicBezTo>
                    <a:pt x="3411" y="12555"/>
                    <a:pt x="3411" y="9315"/>
                    <a:pt x="3979" y="6615"/>
                  </a:cubicBezTo>
                  <a:cubicBezTo>
                    <a:pt x="4547" y="3915"/>
                    <a:pt x="5684" y="1755"/>
                    <a:pt x="7200" y="675"/>
                  </a:cubicBezTo>
                  <a:cubicBezTo>
                    <a:pt x="8716" y="-405"/>
                    <a:pt x="10611" y="-405"/>
                    <a:pt x="12316" y="2295"/>
                  </a:cubicBezTo>
                  <a:cubicBezTo>
                    <a:pt x="14021" y="4995"/>
                    <a:pt x="15537" y="10395"/>
                    <a:pt x="17053" y="13905"/>
                  </a:cubicBezTo>
                  <a:cubicBezTo>
                    <a:pt x="18568" y="17415"/>
                    <a:pt x="20084" y="19035"/>
                    <a:pt x="21600" y="20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6477000" y="4502150"/>
              <a:ext cx="19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6616700" y="4159406"/>
              <a:ext cx="330200" cy="450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4535"/>
                  </a:moveTo>
                  <a:cubicBezTo>
                    <a:pt x="277" y="3425"/>
                    <a:pt x="554" y="2314"/>
                    <a:pt x="1385" y="1507"/>
                  </a:cubicBezTo>
                  <a:cubicBezTo>
                    <a:pt x="2215" y="699"/>
                    <a:pt x="3600" y="195"/>
                    <a:pt x="5192" y="43"/>
                  </a:cubicBezTo>
                  <a:cubicBezTo>
                    <a:pt x="6785" y="-108"/>
                    <a:pt x="8585" y="94"/>
                    <a:pt x="10454" y="1406"/>
                  </a:cubicBezTo>
                  <a:cubicBezTo>
                    <a:pt x="12323" y="2718"/>
                    <a:pt x="14262" y="5141"/>
                    <a:pt x="15854" y="8017"/>
                  </a:cubicBezTo>
                  <a:cubicBezTo>
                    <a:pt x="17446" y="10894"/>
                    <a:pt x="18692" y="14225"/>
                    <a:pt x="19592" y="16546"/>
                  </a:cubicBezTo>
                  <a:cubicBezTo>
                    <a:pt x="20492" y="18868"/>
                    <a:pt x="21046" y="20180"/>
                    <a:pt x="21600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6686550" y="4411753"/>
              <a:ext cx="158750" cy="198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21600" y="161"/>
                  </a:moveTo>
                  <a:cubicBezTo>
                    <a:pt x="20160" y="-67"/>
                    <a:pt x="18720" y="-294"/>
                    <a:pt x="16272" y="1298"/>
                  </a:cubicBezTo>
                  <a:cubicBezTo>
                    <a:pt x="13824" y="2889"/>
                    <a:pt x="10368" y="6300"/>
                    <a:pt x="7776" y="9255"/>
                  </a:cubicBezTo>
                  <a:cubicBezTo>
                    <a:pt x="5184" y="12211"/>
                    <a:pt x="3456" y="14712"/>
                    <a:pt x="2448" y="16531"/>
                  </a:cubicBezTo>
                  <a:cubicBezTo>
                    <a:pt x="1440" y="18350"/>
                    <a:pt x="1152" y="19487"/>
                    <a:pt x="864" y="20169"/>
                  </a:cubicBezTo>
                  <a:cubicBezTo>
                    <a:pt x="576" y="20851"/>
                    <a:pt x="288" y="21079"/>
                    <a:pt x="0" y="21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6872403" y="4051300"/>
              <a:ext cx="144347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21348" y="0"/>
                  </a:moveTo>
                  <a:cubicBezTo>
                    <a:pt x="19157" y="3130"/>
                    <a:pt x="16965" y="6261"/>
                    <a:pt x="14305" y="7983"/>
                  </a:cubicBezTo>
                  <a:cubicBezTo>
                    <a:pt x="11644" y="9704"/>
                    <a:pt x="8513" y="10017"/>
                    <a:pt x="6322" y="9391"/>
                  </a:cubicBezTo>
                  <a:cubicBezTo>
                    <a:pt x="4131" y="8765"/>
                    <a:pt x="2878" y="7200"/>
                    <a:pt x="1783" y="5791"/>
                  </a:cubicBezTo>
                  <a:cubicBezTo>
                    <a:pt x="687" y="4383"/>
                    <a:pt x="-252" y="3130"/>
                    <a:pt x="61" y="2348"/>
                  </a:cubicBezTo>
                  <a:cubicBezTo>
                    <a:pt x="374" y="1565"/>
                    <a:pt x="1939" y="1252"/>
                    <a:pt x="4287" y="2035"/>
                  </a:cubicBezTo>
                  <a:cubicBezTo>
                    <a:pt x="6635" y="2817"/>
                    <a:pt x="9765" y="4696"/>
                    <a:pt x="12113" y="8139"/>
                  </a:cubicBezTo>
                  <a:cubicBezTo>
                    <a:pt x="14461" y="11583"/>
                    <a:pt x="16026" y="16591"/>
                    <a:pt x="175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7067550" y="4102100"/>
              <a:ext cx="698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7251700" y="4032250"/>
              <a:ext cx="127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7521761" y="4394287"/>
              <a:ext cx="179507" cy="226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039" fill="norm" stroke="1" extrusionOk="0">
                  <a:moveTo>
                    <a:pt x="4029" y="10595"/>
                  </a:moveTo>
                  <a:cubicBezTo>
                    <a:pt x="8692" y="9417"/>
                    <a:pt x="13356" y="8239"/>
                    <a:pt x="16179" y="7061"/>
                  </a:cubicBezTo>
                  <a:cubicBezTo>
                    <a:pt x="19001" y="5883"/>
                    <a:pt x="19983" y="4704"/>
                    <a:pt x="20474" y="3526"/>
                  </a:cubicBezTo>
                  <a:cubicBezTo>
                    <a:pt x="20965" y="2348"/>
                    <a:pt x="20965" y="1170"/>
                    <a:pt x="20229" y="483"/>
                  </a:cubicBezTo>
                  <a:cubicBezTo>
                    <a:pt x="19492" y="-205"/>
                    <a:pt x="18020" y="-401"/>
                    <a:pt x="14583" y="1563"/>
                  </a:cubicBezTo>
                  <a:cubicBezTo>
                    <a:pt x="11147" y="3526"/>
                    <a:pt x="5747" y="7650"/>
                    <a:pt x="2801" y="11086"/>
                  </a:cubicBezTo>
                  <a:cubicBezTo>
                    <a:pt x="-144" y="14523"/>
                    <a:pt x="-635" y="17272"/>
                    <a:pt x="715" y="18941"/>
                  </a:cubicBezTo>
                  <a:cubicBezTo>
                    <a:pt x="2065" y="20610"/>
                    <a:pt x="5256" y="21199"/>
                    <a:pt x="8815" y="21003"/>
                  </a:cubicBezTo>
                  <a:cubicBezTo>
                    <a:pt x="12374" y="20806"/>
                    <a:pt x="16301" y="19824"/>
                    <a:pt x="20229" y="18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7740650" y="4210049"/>
              <a:ext cx="146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7985622" y="3978575"/>
              <a:ext cx="172304" cy="275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331" fill="norm" stroke="1" extrusionOk="0">
                  <a:moveTo>
                    <a:pt x="325" y="7095"/>
                  </a:moveTo>
                  <a:cubicBezTo>
                    <a:pt x="68" y="4967"/>
                    <a:pt x="-189" y="2840"/>
                    <a:pt x="197" y="1531"/>
                  </a:cubicBezTo>
                  <a:cubicBezTo>
                    <a:pt x="582" y="222"/>
                    <a:pt x="1611" y="-269"/>
                    <a:pt x="3797" y="140"/>
                  </a:cubicBezTo>
                  <a:cubicBezTo>
                    <a:pt x="5982" y="549"/>
                    <a:pt x="9325" y="1858"/>
                    <a:pt x="12540" y="4476"/>
                  </a:cubicBezTo>
                  <a:cubicBezTo>
                    <a:pt x="15754" y="7095"/>
                    <a:pt x="18840" y="11022"/>
                    <a:pt x="20125" y="14049"/>
                  </a:cubicBezTo>
                  <a:cubicBezTo>
                    <a:pt x="21411" y="17076"/>
                    <a:pt x="20897" y="19204"/>
                    <a:pt x="20382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8013700" y="4127500"/>
              <a:ext cx="1206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32" y="1252"/>
                    <a:pt x="13263" y="2504"/>
                    <a:pt x="9663" y="6104"/>
                  </a:cubicBezTo>
                  <a:cubicBezTo>
                    <a:pt x="6063" y="9704"/>
                    <a:pt x="3032" y="156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8227155" y="3933105"/>
              <a:ext cx="181316" cy="524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499" fill="norm" stroke="1" extrusionOk="0">
                  <a:moveTo>
                    <a:pt x="284" y="21499"/>
                  </a:moveTo>
                  <a:cubicBezTo>
                    <a:pt x="38" y="19591"/>
                    <a:pt x="-207" y="17682"/>
                    <a:pt x="284" y="15513"/>
                  </a:cubicBezTo>
                  <a:cubicBezTo>
                    <a:pt x="775" y="13345"/>
                    <a:pt x="2002" y="10916"/>
                    <a:pt x="3843" y="8357"/>
                  </a:cubicBezTo>
                  <a:cubicBezTo>
                    <a:pt x="5684" y="5798"/>
                    <a:pt x="8138" y="3109"/>
                    <a:pt x="9857" y="1634"/>
                  </a:cubicBezTo>
                  <a:cubicBezTo>
                    <a:pt x="11575" y="159"/>
                    <a:pt x="12557" y="-101"/>
                    <a:pt x="13416" y="29"/>
                  </a:cubicBezTo>
                  <a:cubicBezTo>
                    <a:pt x="14275" y="159"/>
                    <a:pt x="15011" y="680"/>
                    <a:pt x="15379" y="1200"/>
                  </a:cubicBezTo>
                  <a:cubicBezTo>
                    <a:pt x="15748" y="1721"/>
                    <a:pt x="15748" y="2241"/>
                    <a:pt x="15379" y="2979"/>
                  </a:cubicBezTo>
                  <a:cubicBezTo>
                    <a:pt x="15011" y="3716"/>
                    <a:pt x="14275" y="4670"/>
                    <a:pt x="14152" y="5364"/>
                  </a:cubicBezTo>
                  <a:cubicBezTo>
                    <a:pt x="14029" y="6058"/>
                    <a:pt x="14520" y="6492"/>
                    <a:pt x="15748" y="7056"/>
                  </a:cubicBezTo>
                  <a:cubicBezTo>
                    <a:pt x="16975" y="7619"/>
                    <a:pt x="18938" y="8313"/>
                    <a:pt x="20043" y="8877"/>
                  </a:cubicBezTo>
                  <a:cubicBezTo>
                    <a:pt x="21148" y="9441"/>
                    <a:pt x="21393" y="9875"/>
                    <a:pt x="20411" y="10352"/>
                  </a:cubicBezTo>
                  <a:cubicBezTo>
                    <a:pt x="19429" y="10829"/>
                    <a:pt x="17220" y="11350"/>
                    <a:pt x="14152" y="11566"/>
                  </a:cubicBezTo>
                  <a:cubicBezTo>
                    <a:pt x="11084" y="11783"/>
                    <a:pt x="7157" y="11697"/>
                    <a:pt x="3229" y="11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8680450" y="4597400"/>
              <a:ext cx="1968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8737600" y="4718050"/>
              <a:ext cx="139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9232900" y="4294716"/>
              <a:ext cx="342900" cy="436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0" y="3965"/>
                  </a:moveTo>
                  <a:cubicBezTo>
                    <a:pt x="133" y="2922"/>
                    <a:pt x="267" y="1878"/>
                    <a:pt x="667" y="1148"/>
                  </a:cubicBezTo>
                  <a:cubicBezTo>
                    <a:pt x="1067" y="417"/>
                    <a:pt x="1733" y="0"/>
                    <a:pt x="3067" y="0"/>
                  </a:cubicBezTo>
                  <a:cubicBezTo>
                    <a:pt x="4400" y="0"/>
                    <a:pt x="6400" y="417"/>
                    <a:pt x="8533" y="1878"/>
                  </a:cubicBezTo>
                  <a:cubicBezTo>
                    <a:pt x="10667" y="3339"/>
                    <a:pt x="12933" y="5843"/>
                    <a:pt x="14733" y="8713"/>
                  </a:cubicBezTo>
                  <a:cubicBezTo>
                    <a:pt x="16533" y="11583"/>
                    <a:pt x="17867" y="14817"/>
                    <a:pt x="18733" y="16852"/>
                  </a:cubicBezTo>
                  <a:cubicBezTo>
                    <a:pt x="19600" y="18887"/>
                    <a:pt x="20000" y="19722"/>
                    <a:pt x="20333" y="20400"/>
                  </a:cubicBezTo>
                  <a:cubicBezTo>
                    <a:pt x="20667" y="21078"/>
                    <a:pt x="20933" y="21600"/>
                    <a:pt x="21133" y="21496"/>
                  </a:cubicBezTo>
                  <a:cubicBezTo>
                    <a:pt x="21333" y="21391"/>
                    <a:pt x="21467" y="20661"/>
                    <a:pt x="21600" y="19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9251950" y="4514850"/>
              <a:ext cx="20955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91" y="0"/>
                    <a:pt x="18982" y="0"/>
                    <a:pt x="17455" y="831"/>
                  </a:cubicBezTo>
                  <a:cubicBezTo>
                    <a:pt x="15927" y="1662"/>
                    <a:pt x="14182" y="3323"/>
                    <a:pt x="12000" y="6185"/>
                  </a:cubicBezTo>
                  <a:cubicBezTo>
                    <a:pt x="9818" y="9046"/>
                    <a:pt x="7200" y="13108"/>
                    <a:pt x="5127" y="15877"/>
                  </a:cubicBezTo>
                  <a:cubicBezTo>
                    <a:pt x="3055" y="18646"/>
                    <a:pt x="1527" y="201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9406466" y="3999019"/>
              <a:ext cx="120135" cy="180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161" fill="norm" stroke="1" extrusionOk="0">
                  <a:moveTo>
                    <a:pt x="2979" y="10601"/>
                  </a:moveTo>
                  <a:cubicBezTo>
                    <a:pt x="2607" y="13332"/>
                    <a:pt x="2234" y="16063"/>
                    <a:pt x="1862" y="18049"/>
                  </a:cubicBezTo>
                  <a:cubicBezTo>
                    <a:pt x="1490" y="20036"/>
                    <a:pt x="1117" y="21277"/>
                    <a:pt x="745" y="21153"/>
                  </a:cubicBezTo>
                  <a:cubicBezTo>
                    <a:pt x="372" y="21029"/>
                    <a:pt x="0" y="19539"/>
                    <a:pt x="0" y="16684"/>
                  </a:cubicBezTo>
                  <a:cubicBezTo>
                    <a:pt x="0" y="13829"/>
                    <a:pt x="372" y="9608"/>
                    <a:pt x="1676" y="6256"/>
                  </a:cubicBezTo>
                  <a:cubicBezTo>
                    <a:pt x="2979" y="2905"/>
                    <a:pt x="5214" y="422"/>
                    <a:pt x="8752" y="49"/>
                  </a:cubicBezTo>
                  <a:cubicBezTo>
                    <a:pt x="12290" y="-323"/>
                    <a:pt x="17131" y="1415"/>
                    <a:pt x="19366" y="5015"/>
                  </a:cubicBezTo>
                  <a:cubicBezTo>
                    <a:pt x="21600" y="8615"/>
                    <a:pt x="21228" y="14077"/>
                    <a:pt x="20855" y="19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9607550" y="4070350"/>
              <a:ext cx="139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9658349" y="4013199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815"/>
                    <a:pt x="3600" y="11631"/>
                    <a:pt x="7200" y="15231"/>
                  </a:cubicBezTo>
                  <a:cubicBezTo>
                    <a:pt x="10800" y="18831"/>
                    <a:pt x="16200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9754608" y="3962400"/>
              <a:ext cx="176792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600" fill="norm" stroke="1" extrusionOk="0">
                  <a:moveTo>
                    <a:pt x="19164" y="0"/>
                  </a:moveTo>
                  <a:cubicBezTo>
                    <a:pt x="17107" y="5184"/>
                    <a:pt x="15049" y="10368"/>
                    <a:pt x="12864" y="13680"/>
                  </a:cubicBezTo>
                  <a:cubicBezTo>
                    <a:pt x="10678" y="16992"/>
                    <a:pt x="8364" y="18432"/>
                    <a:pt x="6564" y="19008"/>
                  </a:cubicBezTo>
                  <a:cubicBezTo>
                    <a:pt x="4764" y="19584"/>
                    <a:pt x="3478" y="19296"/>
                    <a:pt x="2449" y="18576"/>
                  </a:cubicBezTo>
                  <a:cubicBezTo>
                    <a:pt x="1421" y="17856"/>
                    <a:pt x="649" y="16704"/>
                    <a:pt x="264" y="15408"/>
                  </a:cubicBezTo>
                  <a:cubicBezTo>
                    <a:pt x="-122" y="14112"/>
                    <a:pt x="-122" y="12672"/>
                    <a:pt x="521" y="11808"/>
                  </a:cubicBezTo>
                  <a:cubicBezTo>
                    <a:pt x="1164" y="10944"/>
                    <a:pt x="2449" y="10656"/>
                    <a:pt x="6049" y="12384"/>
                  </a:cubicBezTo>
                  <a:cubicBezTo>
                    <a:pt x="9649" y="14112"/>
                    <a:pt x="15564" y="17856"/>
                    <a:pt x="214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10013950" y="4057650"/>
              <a:ext cx="762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10179050" y="3956049"/>
              <a:ext cx="254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10494105" y="4660900"/>
              <a:ext cx="27845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21600"/>
                  </a:moveTo>
                  <a:cubicBezTo>
                    <a:pt x="239" y="15429"/>
                    <a:pt x="-1304" y="9257"/>
                    <a:pt x="1782" y="5657"/>
                  </a:cubicBezTo>
                  <a:cubicBezTo>
                    <a:pt x="4867" y="2057"/>
                    <a:pt x="12582" y="1029"/>
                    <a:pt x="202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10846856" y="4366597"/>
              <a:ext cx="379944" cy="342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412" fill="norm" stroke="1" extrusionOk="0">
                  <a:moveTo>
                    <a:pt x="3128" y="9282"/>
                  </a:moveTo>
                  <a:cubicBezTo>
                    <a:pt x="3128" y="9944"/>
                    <a:pt x="3128" y="10607"/>
                    <a:pt x="3423" y="10938"/>
                  </a:cubicBezTo>
                  <a:cubicBezTo>
                    <a:pt x="3718" y="11269"/>
                    <a:pt x="4308" y="11269"/>
                    <a:pt x="5607" y="10806"/>
                  </a:cubicBezTo>
                  <a:cubicBezTo>
                    <a:pt x="6905" y="10342"/>
                    <a:pt x="8912" y="9414"/>
                    <a:pt x="10387" y="7890"/>
                  </a:cubicBezTo>
                  <a:cubicBezTo>
                    <a:pt x="11862" y="6366"/>
                    <a:pt x="12807" y="4246"/>
                    <a:pt x="13279" y="2855"/>
                  </a:cubicBezTo>
                  <a:cubicBezTo>
                    <a:pt x="13751" y="1463"/>
                    <a:pt x="13751" y="801"/>
                    <a:pt x="13397" y="403"/>
                  </a:cubicBezTo>
                  <a:cubicBezTo>
                    <a:pt x="13043" y="6"/>
                    <a:pt x="12335" y="-127"/>
                    <a:pt x="11095" y="138"/>
                  </a:cubicBezTo>
                  <a:cubicBezTo>
                    <a:pt x="9856" y="403"/>
                    <a:pt x="8085" y="1066"/>
                    <a:pt x="6020" y="3252"/>
                  </a:cubicBezTo>
                  <a:cubicBezTo>
                    <a:pt x="3954" y="5439"/>
                    <a:pt x="1594" y="9149"/>
                    <a:pt x="590" y="12263"/>
                  </a:cubicBezTo>
                  <a:cubicBezTo>
                    <a:pt x="-413" y="15377"/>
                    <a:pt x="-59" y="17895"/>
                    <a:pt x="1062" y="19419"/>
                  </a:cubicBezTo>
                  <a:cubicBezTo>
                    <a:pt x="2184" y="20943"/>
                    <a:pt x="4072" y="21473"/>
                    <a:pt x="6551" y="21407"/>
                  </a:cubicBezTo>
                  <a:cubicBezTo>
                    <a:pt x="9030" y="21340"/>
                    <a:pt x="12098" y="20678"/>
                    <a:pt x="14636" y="20148"/>
                  </a:cubicBezTo>
                  <a:cubicBezTo>
                    <a:pt x="17174" y="19618"/>
                    <a:pt x="19180" y="19220"/>
                    <a:pt x="21187" y="18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10737850" y="4000500"/>
              <a:ext cx="1905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5600"/>
                    <a:pt x="12000" y="9600"/>
                    <a:pt x="15600" y="6000"/>
                  </a:cubicBezTo>
                  <a:cubicBezTo>
                    <a:pt x="19200" y="2400"/>
                    <a:pt x="204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10986446" y="3805595"/>
              <a:ext cx="253054" cy="258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266" fill="norm" stroke="1" extrusionOk="0">
                  <a:moveTo>
                    <a:pt x="3134" y="10292"/>
                  </a:moveTo>
                  <a:cubicBezTo>
                    <a:pt x="1884" y="8724"/>
                    <a:pt x="635" y="7156"/>
                    <a:pt x="188" y="5501"/>
                  </a:cubicBezTo>
                  <a:cubicBezTo>
                    <a:pt x="-258" y="3847"/>
                    <a:pt x="99" y="2105"/>
                    <a:pt x="1170" y="1060"/>
                  </a:cubicBezTo>
                  <a:cubicBezTo>
                    <a:pt x="2241" y="14"/>
                    <a:pt x="4026" y="-334"/>
                    <a:pt x="6258" y="363"/>
                  </a:cubicBezTo>
                  <a:cubicBezTo>
                    <a:pt x="8489" y="1060"/>
                    <a:pt x="11167" y="2801"/>
                    <a:pt x="13666" y="5937"/>
                  </a:cubicBezTo>
                  <a:cubicBezTo>
                    <a:pt x="16165" y="9072"/>
                    <a:pt x="18486" y="13601"/>
                    <a:pt x="19735" y="16301"/>
                  </a:cubicBezTo>
                  <a:cubicBezTo>
                    <a:pt x="20985" y="19001"/>
                    <a:pt x="21163" y="19872"/>
                    <a:pt x="21253" y="20395"/>
                  </a:cubicBezTo>
                  <a:cubicBezTo>
                    <a:pt x="21342" y="20918"/>
                    <a:pt x="21342" y="21092"/>
                    <a:pt x="21342" y="21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11042649" y="3960739"/>
              <a:ext cx="120651" cy="154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5" fill="norm" stroke="1" extrusionOk="0">
                  <a:moveTo>
                    <a:pt x="21600" y="229"/>
                  </a:moveTo>
                  <a:cubicBezTo>
                    <a:pt x="19705" y="-63"/>
                    <a:pt x="17811" y="-355"/>
                    <a:pt x="15537" y="1250"/>
                  </a:cubicBezTo>
                  <a:cubicBezTo>
                    <a:pt x="13263" y="2856"/>
                    <a:pt x="10611" y="6359"/>
                    <a:pt x="7958" y="10007"/>
                  </a:cubicBezTo>
                  <a:cubicBezTo>
                    <a:pt x="5305" y="13656"/>
                    <a:pt x="2653" y="17450"/>
                    <a:pt x="0" y="21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11337056" y="3820022"/>
              <a:ext cx="92944" cy="301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9" h="21489" fill="norm" stroke="1" extrusionOk="0">
                  <a:moveTo>
                    <a:pt x="20619" y="191"/>
                  </a:moveTo>
                  <a:cubicBezTo>
                    <a:pt x="16862" y="40"/>
                    <a:pt x="13106" y="-111"/>
                    <a:pt x="10289" y="116"/>
                  </a:cubicBezTo>
                  <a:cubicBezTo>
                    <a:pt x="7471" y="342"/>
                    <a:pt x="5593" y="946"/>
                    <a:pt x="3480" y="2759"/>
                  </a:cubicBezTo>
                  <a:cubicBezTo>
                    <a:pt x="1367" y="4572"/>
                    <a:pt x="-981" y="7592"/>
                    <a:pt x="428" y="10916"/>
                  </a:cubicBezTo>
                  <a:cubicBezTo>
                    <a:pt x="1836" y="14239"/>
                    <a:pt x="7002" y="17864"/>
                    <a:pt x="12167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11468099" y="3836440"/>
              <a:ext cx="161646" cy="418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546" fill="norm" stroke="1" extrusionOk="0">
                  <a:moveTo>
                    <a:pt x="0" y="21546"/>
                  </a:moveTo>
                  <a:cubicBezTo>
                    <a:pt x="0" y="17291"/>
                    <a:pt x="0" y="13037"/>
                    <a:pt x="701" y="10037"/>
                  </a:cubicBezTo>
                  <a:cubicBezTo>
                    <a:pt x="1403" y="7037"/>
                    <a:pt x="2805" y="5291"/>
                    <a:pt x="4909" y="3819"/>
                  </a:cubicBezTo>
                  <a:cubicBezTo>
                    <a:pt x="7013" y="2346"/>
                    <a:pt x="9818" y="1146"/>
                    <a:pt x="11922" y="546"/>
                  </a:cubicBezTo>
                  <a:cubicBezTo>
                    <a:pt x="14026" y="-54"/>
                    <a:pt x="15429" y="-54"/>
                    <a:pt x="16831" y="55"/>
                  </a:cubicBezTo>
                  <a:cubicBezTo>
                    <a:pt x="18234" y="164"/>
                    <a:pt x="19636" y="382"/>
                    <a:pt x="20338" y="819"/>
                  </a:cubicBezTo>
                  <a:cubicBezTo>
                    <a:pt x="21039" y="1255"/>
                    <a:pt x="21039" y="1910"/>
                    <a:pt x="20197" y="2673"/>
                  </a:cubicBezTo>
                  <a:cubicBezTo>
                    <a:pt x="19356" y="3437"/>
                    <a:pt x="17673" y="4310"/>
                    <a:pt x="16130" y="5019"/>
                  </a:cubicBezTo>
                  <a:cubicBezTo>
                    <a:pt x="14587" y="5728"/>
                    <a:pt x="13184" y="6273"/>
                    <a:pt x="13184" y="6655"/>
                  </a:cubicBezTo>
                  <a:cubicBezTo>
                    <a:pt x="13184" y="7037"/>
                    <a:pt x="14587" y="7255"/>
                    <a:pt x="15849" y="7582"/>
                  </a:cubicBezTo>
                  <a:cubicBezTo>
                    <a:pt x="17112" y="7910"/>
                    <a:pt x="18234" y="8346"/>
                    <a:pt x="19216" y="8782"/>
                  </a:cubicBezTo>
                  <a:cubicBezTo>
                    <a:pt x="20197" y="9219"/>
                    <a:pt x="21039" y="9655"/>
                    <a:pt x="21319" y="10146"/>
                  </a:cubicBezTo>
                  <a:cubicBezTo>
                    <a:pt x="21600" y="10637"/>
                    <a:pt x="21319" y="11182"/>
                    <a:pt x="20338" y="11564"/>
                  </a:cubicBezTo>
                  <a:cubicBezTo>
                    <a:pt x="19356" y="11946"/>
                    <a:pt x="17673" y="12164"/>
                    <a:pt x="16130" y="12219"/>
                  </a:cubicBezTo>
                  <a:cubicBezTo>
                    <a:pt x="14587" y="12273"/>
                    <a:pt x="13184" y="12164"/>
                    <a:pt x="12764" y="11837"/>
                  </a:cubicBezTo>
                  <a:cubicBezTo>
                    <a:pt x="12343" y="11510"/>
                    <a:pt x="12904" y="10964"/>
                    <a:pt x="13465" y="10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11696699" y="3949700"/>
              <a:ext cx="1587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720" y="10800"/>
                  </a:cubicBezTo>
                  <a:cubicBezTo>
                    <a:pt x="1440" y="8000"/>
                    <a:pt x="2880" y="6400"/>
                    <a:pt x="5760" y="5600"/>
                  </a:cubicBezTo>
                  <a:cubicBezTo>
                    <a:pt x="8640" y="4800"/>
                    <a:pt x="12960" y="4800"/>
                    <a:pt x="15840" y="4000"/>
                  </a:cubicBezTo>
                  <a:cubicBezTo>
                    <a:pt x="18720" y="3200"/>
                    <a:pt x="2016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11756743" y="3911600"/>
              <a:ext cx="9808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815"/>
                    <a:pt x="-1585" y="11631"/>
                    <a:pt x="575" y="15231"/>
                  </a:cubicBezTo>
                  <a:cubicBezTo>
                    <a:pt x="2735" y="18831"/>
                    <a:pt x="11375" y="20215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11915563" y="3854450"/>
              <a:ext cx="219287" cy="196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520" fill="norm" stroke="1" extrusionOk="0">
                  <a:moveTo>
                    <a:pt x="21312" y="0"/>
                  </a:moveTo>
                  <a:cubicBezTo>
                    <a:pt x="16992" y="1161"/>
                    <a:pt x="12672" y="2323"/>
                    <a:pt x="9998" y="3135"/>
                  </a:cubicBezTo>
                  <a:cubicBezTo>
                    <a:pt x="7323" y="3948"/>
                    <a:pt x="6295" y="4413"/>
                    <a:pt x="5369" y="4994"/>
                  </a:cubicBezTo>
                  <a:cubicBezTo>
                    <a:pt x="4443" y="5574"/>
                    <a:pt x="3621" y="6271"/>
                    <a:pt x="3826" y="6735"/>
                  </a:cubicBezTo>
                  <a:cubicBezTo>
                    <a:pt x="4032" y="7200"/>
                    <a:pt x="5266" y="7432"/>
                    <a:pt x="6398" y="7781"/>
                  </a:cubicBezTo>
                  <a:cubicBezTo>
                    <a:pt x="7529" y="8129"/>
                    <a:pt x="8558" y="8594"/>
                    <a:pt x="9381" y="9290"/>
                  </a:cubicBezTo>
                  <a:cubicBezTo>
                    <a:pt x="10203" y="9987"/>
                    <a:pt x="10821" y="10916"/>
                    <a:pt x="10718" y="11845"/>
                  </a:cubicBezTo>
                  <a:cubicBezTo>
                    <a:pt x="10615" y="12774"/>
                    <a:pt x="9792" y="13703"/>
                    <a:pt x="8043" y="14865"/>
                  </a:cubicBezTo>
                  <a:cubicBezTo>
                    <a:pt x="6295" y="16026"/>
                    <a:pt x="3621" y="17419"/>
                    <a:pt x="1975" y="18581"/>
                  </a:cubicBezTo>
                  <a:cubicBezTo>
                    <a:pt x="329" y="19742"/>
                    <a:pt x="-288" y="20671"/>
                    <a:pt x="123" y="21135"/>
                  </a:cubicBezTo>
                  <a:cubicBezTo>
                    <a:pt x="535" y="21600"/>
                    <a:pt x="1975" y="21600"/>
                    <a:pt x="5163" y="21368"/>
                  </a:cubicBezTo>
                  <a:cubicBezTo>
                    <a:pt x="8352" y="21135"/>
                    <a:pt x="13289" y="20671"/>
                    <a:pt x="18226" y="20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12141200" y="3917950"/>
              <a:ext cx="1460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48" y="5635"/>
                    <a:pt x="11896" y="11270"/>
                    <a:pt x="15496" y="14870"/>
                  </a:cubicBezTo>
                  <a:cubicBezTo>
                    <a:pt x="19096" y="18470"/>
                    <a:pt x="20348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12129659" y="3886200"/>
              <a:ext cx="176642" cy="231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34" fill="norm" stroke="1" extrusionOk="0">
                  <a:moveTo>
                    <a:pt x="21459" y="0"/>
                  </a:moveTo>
                  <a:cubicBezTo>
                    <a:pt x="17345" y="2945"/>
                    <a:pt x="13230" y="5891"/>
                    <a:pt x="10016" y="8345"/>
                  </a:cubicBezTo>
                  <a:cubicBezTo>
                    <a:pt x="6802" y="10800"/>
                    <a:pt x="4488" y="12764"/>
                    <a:pt x="2945" y="14433"/>
                  </a:cubicBezTo>
                  <a:cubicBezTo>
                    <a:pt x="1402" y="16102"/>
                    <a:pt x="630" y="17476"/>
                    <a:pt x="245" y="18655"/>
                  </a:cubicBezTo>
                  <a:cubicBezTo>
                    <a:pt x="-141" y="19833"/>
                    <a:pt x="-141" y="20815"/>
                    <a:pt x="759" y="21207"/>
                  </a:cubicBezTo>
                  <a:cubicBezTo>
                    <a:pt x="1659" y="21600"/>
                    <a:pt x="3459" y="21404"/>
                    <a:pt x="5259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12344400" y="4095750"/>
              <a:ext cx="63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12363449" y="4019550"/>
              <a:ext cx="31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12446000" y="3854450"/>
              <a:ext cx="107257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9" h="21600" fill="norm" stroke="1" extrusionOk="0">
                  <a:moveTo>
                    <a:pt x="2400" y="0"/>
                  </a:moveTo>
                  <a:cubicBezTo>
                    <a:pt x="8000" y="1883"/>
                    <a:pt x="13600" y="3766"/>
                    <a:pt x="17000" y="6148"/>
                  </a:cubicBezTo>
                  <a:cubicBezTo>
                    <a:pt x="20400" y="8529"/>
                    <a:pt x="21600" y="11409"/>
                    <a:pt x="18400" y="14068"/>
                  </a:cubicBezTo>
                  <a:cubicBezTo>
                    <a:pt x="15200" y="16726"/>
                    <a:pt x="7600" y="191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11899900" y="4171950"/>
              <a:ext cx="190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11959943" y="3729566"/>
              <a:ext cx="79657" cy="99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600" fill="norm" stroke="1" extrusionOk="0">
                  <a:moveTo>
                    <a:pt x="2633" y="10570"/>
                  </a:moveTo>
                  <a:cubicBezTo>
                    <a:pt x="2065" y="12868"/>
                    <a:pt x="1496" y="15166"/>
                    <a:pt x="928" y="15166"/>
                  </a:cubicBezTo>
                  <a:cubicBezTo>
                    <a:pt x="359" y="15166"/>
                    <a:pt x="-209" y="12868"/>
                    <a:pt x="75" y="10570"/>
                  </a:cubicBezTo>
                  <a:cubicBezTo>
                    <a:pt x="359" y="8272"/>
                    <a:pt x="1496" y="5974"/>
                    <a:pt x="2917" y="3906"/>
                  </a:cubicBezTo>
                  <a:cubicBezTo>
                    <a:pt x="4338" y="1838"/>
                    <a:pt x="6044" y="0"/>
                    <a:pt x="9170" y="0"/>
                  </a:cubicBezTo>
                  <a:cubicBezTo>
                    <a:pt x="12296" y="0"/>
                    <a:pt x="16844" y="1838"/>
                    <a:pt x="19117" y="5745"/>
                  </a:cubicBezTo>
                  <a:cubicBezTo>
                    <a:pt x="21391" y="9651"/>
                    <a:pt x="21391" y="15626"/>
                    <a:pt x="213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8870677" y="2482850"/>
              <a:ext cx="298724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3670" y="21600"/>
                  </a:moveTo>
                  <a:cubicBezTo>
                    <a:pt x="2909" y="21600"/>
                    <a:pt x="2149" y="21600"/>
                    <a:pt x="1388" y="20359"/>
                  </a:cubicBezTo>
                  <a:cubicBezTo>
                    <a:pt x="628" y="19117"/>
                    <a:pt x="-133" y="16634"/>
                    <a:pt x="19" y="13283"/>
                  </a:cubicBezTo>
                  <a:cubicBezTo>
                    <a:pt x="171" y="9931"/>
                    <a:pt x="1236" y="5710"/>
                    <a:pt x="2529" y="3724"/>
                  </a:cubicBezTo>
                  <a:cubicBezTo>
                    <a:pt x="3822" y="1738"/>
                    <a:pt x="5343" y="1986"/>
                    <a:pt x="6788" y="4221"/>
                  </a:cubicBezTo>
                  <a:cubicBezTo>
                    <a:pt x="8233" y="6455"/>
                    <a:pt x="9602" y="10676"/>
                    <a:pt x="10743" y="13531"/>
                  </a:cubicBezTo>
                  <a:cubicBezTo>
                    <a:pt x="11884" y="16386"/>
                    <a:pt x="12797" y="17876"/>
                    <a:pt x="13861" y="18497"/>
                  </a:cubicBezTo>
                  <a:cubicBezTo>
                    <a:pt x="14926" y="19117"/>
                    <a:pt x="16143" y="18869"/>
                    <a:pt x="17208" y="16759"/>
                  </a:cubicBezTo>
                  <a:cubicBezTo>
                    <a:pt x="18273" y="14648"/>
                    <a:pt x="19185" y="10676"/>
                    <a:pt x="19870" y="7572"/>
                  </a:cubicBezTo>
                  <a:cubicBezTo>
                    <a:pt x="20554" y="4469"/>
                    <a:pt x="21011" y="2234"/>
                    <a:pt x="214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9314317" y="2200522"/>
              <a:ext cx="217033" cy="524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423" fill="norm" stroke="1" extrusionOk="0">
                  <a:moveTo>
                    <a:pt x="21296" y="1157"/>
                  </a:moveTo>
                  <a:cubicBezTo>
                    <a:pt x="20673" y="811"/>
                    <a:pt x="20050" y="465"/>
                    <a:pt x="19219" y="249"/>
                  </a:cubicBezTo>
                  <a:cubicBezTo>
                    <a:pt x="18388" y="33"/>
                    <a:pt x="17350" y="-53"/>
                    <a:pt x="16415" y="33"/>
                  </a:cubicBezTo>
                  <a:cubicBezTo>
                    <a:pt x="15481" y="120"/>
                    <a:pt x="14650" y="379"/>
                    <a:pt x="12573" y="1718"/>
                  </a:cubicBezTo>
                  <a:cubicBezTo>
                    <a:pt x="10496" y="3057"/>
                    <a:pt x="7173" y="5477"/>
                    <a:pt x="4681" y="7982"/>
                  </a:cubicBezTo>
                  <a:cubicBezTo>
                    <a:pt x="2188" y="10488"/>
                    <a:pt x="527" y="13080"/>
                    <a:pt x="111" y="15153"/>
                  </a:cubicBezTo>
                  <a:cubicBezTo>
                    <a:pt x="-304" y="17227"/>
                    <a:pt x="527" y="18782"/>
                    <a:pt x="1254" y="19733"/>
                  </a:cubicBezTo>
                  <a:cubicBezTo>
                    <a:pt x="1981" y="20683"/>
                    <a:pt x="2604" y="21029"/>
                    <a:pt x="3954" y="21245"/>
                  </a:cubicBezTo>
                  <a:cubicBezTo>
                    <a:pt x="5304" y="21461"/>
                    <a:pt x="7381" y="21547"/>
                    <a:pt x="9873" y="21115"/>
                  </a:cubicBezTo>
                  <a:cubicBezTo>
                    <a:pt x="12365" y="20683"/>
                    <a:pt x="15273" y="19733"/>
                    <a:pt x="17038" y="18998"/>
                  </a:cubicBezTo>
                  <a:cubicBezTo>
                    <a:pt x="18804" y="18264"/>
                    <a:pt x="19427" y="17745"/>
                    <a:pt x="19427" y="17054"/>
                  </a:cubicBezTo>
                  <a:cubicBezTo>
                    <a:pt x="19427" y="16363"/>
                    <a:pt x="18804" y="15499"/>
                    <a:pt x="17869" y="15067"/>
                  </a:cubicBezTo>
                  <a:cubicBezTo>
                    <a:pt x="16934" y="14635"/>
                    <a:pt x="15688" y="14635"/>
                    <a:pt x="14442" y="14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9621260" y="2478816"/>
              <a:ext cx="145040" cy="175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068" fill="norm" stroke="1" extrusionOk="0">
                  <a:moveTo>
                    <a:pt x="21451" y="2009"/>
                  </a:moveTo>
                  <a:cubicBezTo>
                    <a:pt x="19260" y="739"/>
                    <a:pt x="17068" y="-532"/>
                    <a:pt x="13781" y="230"/>
                  </a:cubicBezTo>
                  <a:cubicBezTo>
                    <a:pt x="10494" y="993"/>
                    <a:pt x="6112" y="3788"/>
                    <a:pt x="3608" y="6710"/>
                  </a:cubicBezTo>
                  <a:cubicBezTo>
                    <a:pt x="1103" y="9633"/>
                    <a:pt x="477" y="12682"/>
                    <a:pt x="164" y="14842"/>
                  </a:cubicBezTo>
                  <a:cubicBezTo>
                    <a:pt x="-149" y="17002"/>
                    <a:pt x="-149" y="18273"/>
                    <a:pt x="1416" y="18908"/>
                  </a:cubicBezTo>
                  <a:cubicBezTo>
                    <a:pt x="2981" y="19543"/>
                    <a:pt x="6112" y="19543"/>
                    <a:pt x="8616" y="17637"/>
                  </a:cubicBezTo>
                  <a:cubicBezTo>
                    <a:pt x="11121" y="15732"/>
                    <a:pt x="12999" y="11920"/>
                    <a:pt x="14251" y="9379"/>
                  </a:cubicBezTo>
                  <a:cubicBezTo>
                    <a:pt x="15503" y="6837"/>
                    <a:pt x="16129" y="5567"/>
                    <a:pt x="16286" y="5821"/>
                  </a:cubicBezTo>
                  <a:cubicBezTo>
                    <a:pt x="16442" y="6075"/>
                    <a:pt x="16129" y="7854"/>
                    <a:pt x="16286" y="10649"/>
                  </a:cubicBezTo>
                  <a:cubicBezTo>
                    <a:pt x="16442" y="13444"/>
                    <a:pt x="17068" y="17256"/>
                    <a:pt x="17694" y="21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9823450" y="2477446"/>
              <a:ext cx="168094" cy="171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60" fill="norm" stroke="1" extrusionOk="0">
                  <a:moveTo>
                    <a:pt x="0" y="4623"/>
                  </a:moveTo>
                  <a:cubicBezTo>
                    <a:pt x="270" y="3043"/>
                    <a:pt x="540" y="1462"/>
                    <a:pt x="675" y="1594"/>
                  </a:cubicBezTo>
                  <a:cubicBezTo>
                    <a:pt x="810" y="1726"/>
                    <a:pt x="810" y="3570"/>
                    <a:pt x="810" y="6731"/>
                  </a:cubicBezTo>
                  <a:cubicBezTo>
                    <a:pt x="810" y="9892"/>
                    <a:pt x="810" y="14370"/>
                    <a:pt x="810" y="17267"/>
                  </a:cubicBezTo>
                  <a:cubicBezTo>
                    <a:pt x="810" y="20165"/>
                    <a:pt x="810" y="21482"/>
                    <a:pt x="945" y="21350"/>
                  </a:cubicBezTo>
                  <a:cubicBezTo>
                    <a:pt x="1080" y="21219"/>
                    <a:pt x="1350" y="19638"/>
                    <a:pt x="2025" y="16609"/>
                  </a:cubicBezTo>
                  <a:cubicBezTo>
                    <a:pt x="2700" y="13580"/>
                    <a:pt x="3780" y="9102"/>
                    <a:pt x="4860" y="6467"/>
                  </a:cubicBezTo>
                  <a:cubicBezTo>
                    <a:pt x="5940" y="3833"/>
                    <a:pt x="7020" y="3043"/>
                    <a:pt x="7695" y="3306"/>
                  </a:cubicBezTo>
                  <a:cubicBezTo>
                    <a:pt x="8370" y="3570"/>
                    <a:pt x="8640" y="4887"/>
                    <a:pt x="8775" y="6336"/>
                  </a:cubicBezTo>
                  <a:cubicBezTo>
                    <a:pt x="8910" y="7784"/>
                    <a:pt x="8910" y="9365"/>
                    <a:pt x="8910" y="10814"/>
                  </a:cubicBezTo>
                  <a:cubicBezTo>
                    <a:pt x="8910" y="12262"/>
                    <a:pt x="8910" y="13580"/>
                    <a:pt x="9315" y="13711"/>
                  </a:cubicBezTo>
                  <a:cubicBezTo>
                    <a:pt x="9720" y="13843"/>
                    <a:pt x="10530" y="12789"/>
                    <a:pt x="11745" y="10550"/>
                  </a:cubicBezTo>
                  <a:cubicBezTo>
                    <a:pt x="12960" y="8311"/>
                    <a:pt x="14580" y="4887"/>
                    <a:pt x="15930" y="2780"/>
                  </a:cubicBezTo>
                  <a:cubicBezTo>
                    <a:pt x="17280" y="672"/>
                    <a:pt x="18360" y="-118"/>
                    <a:pt x="19305" y="14"/>
                  </a:cubicBezTo>
                  <a:cubicBezTo>
                    <a:pt x="20250" y="145"/>
                    <a:pt x="21060" y="1199"/>
                    <a:pt x="21330" y="3965"/>
                  </a:cubicBezTo>
                  <a:cubicBezTo>
                    <a:pt x="21600" y="6731"/>
                    <a:pt x="21330" y="11209"/>
                    <a:pt x="21060" y="15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10083800" y="2463362"/>
              <a:ext cx="209550" cy="191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0" y="49"/>
                  </a:moveTo>
                  <a:cubicBezTo>
                    <a:pt x="655" y="6319"/>
                    <a:pt x="1309" y="12590"/>
                    <a:pt x="1527" y="16307"/>
                  </a:cubicBezTo>
                  <a:cubicBezTo>
                    <a:pt x="1745" y="20023"/>
                    <a:pt x="1527" y="21184"/>
                    <a:pt x="1418" y="20952"/>
                  </a:cubicBezTo>
                  <a:cubicBezTo>
                    <a:pt x="1309" y="20719"/>
                    <a:pt x="1309" y="19094"/>
                    <a:pt x="1527" y="16887"/>
                  </a:cubicBezTo>
                  <a:cubicBezTo>
                    <a:pt x="1745" y="14681"/>
                    <a:pt x="2182" y="11894"/>
                    <a:pt x="2509" y="9919"/>
                  </a:cubicBezTo>
                  <a:cubicBezTo>
                    <a:pt x="2836" y="7945"/>
                    <a:pt x="3055" y="6784"/>
                    <a:pt x="3382" y="6784"/>
                  </a:cubicBezTo>
                  <a:cubicBezTo>
                    <a:pt x="3709" y="6784"/>
                    <a:pt x="4145" y="7945"/>
                    <a:pt x="4473" y="9107"/>
                  </a:cubicBezTo>
                  <a:cubicBezTo>
                    <a:pt x="4800" y="10268"/>
                    <a:pt x="5018" y="11429"/>
                    <a:pt x="5455" y="11545"/>
                  </a:cubicBezTo>
                  <a:cubicBezTo>
                    <a:pt x="5891" y="11661"/>
                    <a:pt x="6545" y="10732"/>
                    <a:pt x="7527" y="9107"/>
                  </a:cubicBezTo>
                  <a:cubicBezTo>
                    <a:pt x="8509" y="7481"/>
                    <a:pt x="9818" y="5158"/>
                    <a:pt x="10800" y="3532"/>
                  </a:cubicBezTo>
                  <a:cubicBezTo>
                    <a:pt x="11782" y="1907"/>
                    <a:pt x="12436" y="978"/>
                    <a:pt x="13309" y="397"/>
                  </a:cubicBezTo>
                  <a:cubicBezTo>
                    <a:pt x="14182" y="-184"/>
                    <a:pt x="15273" y="-416"/>
                    <a:pt x="16691" y="1790"/>
                  </a:cubicBezTo>
                  <a:cubicBezTo>
                    <a:pt x="18109" y="3997"/>
                    <a:pt x="19855" y="8642"/>
                    <a:pt x="21600" y="13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10342799" y="2472833"/>
              <a:ext cx="198202" cy="138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0809" fill="norm" stroke="1" extrusionOk="0">
                  <a:moveTo>
                    <a:pt x="11741" y="6268"/>
                  </a:moveTo>
                  <a:cubicBezTo>
                    <a:pt x="10831" y="4044"/>
                    <a:pt x="9922" y="1821"/>
                    <a:pt x="8898" y="709"/>
                  </a:cubicBezTo>
                  <a:cubicBezTo>
                    <a:pt x="7875" y="-403"/>
                    <a:pt x="6738" y="-403"/>
                    <a:pt x="5147" y="2138"/>
                  </a:cubicBezTo>
                  <a:cubicBezTo>
                    <a:pt x="3555" y="4679"/>
                    <a:pt x="1509" y="9762"/>
                    <a:pt x="599" y="13256"/>
                  </a:cubicBezTo>
                  <a:cubicBezTo>
                    <a:pt x="-310" y="16750"/>
                    <a:pt x="-83" y="18656"/>
                    <a:pt x="599" y="19768"/>
                  </a:cubicBezTo>
                  <a:cubicBezTo>
                    <a:pt x="1282" y="20879"/>
                    <a:pt x="2418" y="21197"/>
                    <a:pt x="4010" y="20244"/>
                  </a:cubicBezTo>
                  <a:cubicBezTo>
                    <a:pt x="5602" y="19291"/>
                    <a:pt x="7648" y="17068"/>
                    <a:pt x="9126" y="15003"/>
                  </a:cubicBezTo>
                  <a:cubicBezTo>
                    <a:pt x="10604" y="12938"/>
                    <a:pt x="11513" y="11032"/>
                    <a:pt x="12195" y="10873"/>
                  </a:cubicBezTo>
                  <a:cubicBezTo>
                    <a:pt x="12877" y="10715"/>
                    <a:pt x="13332" y="12303"/>
                    <a:pt x="14810" y="13732"/>
                  </a:cubicBezTo>
                  <a:cubicBezTo>
                    <a:pt x="16288" y="15162"/>
                    <a:pt x="18789" y="16432"/>
                    <a:pt x="21290" y="17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10692304" y="2288015"/>
              <a:ext cx="121746" cy="359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480" fill="norm" stroke="1" extrusionOk="0">
                  <a:moveTo>
                    <a:pt x="21057" y="1775"/>
                  </a:moveTo>
                  <a:cubicBezTo>
                    <a:pt x="19959" y="1143"/>
                    <a:pt x="18860" y="512"/>
                    <a:pt x="17396" y="196"/>
                  </a:cubicBezTo>
                  <a:cubicBezTo>
                    <a:pt x="15932" y="-120"/>
                    <a:pt x="14101" y="-120"/>
                    <a:pt x="11538" y="701"/>
                  </a:cubicBezTo>
                  <a:cubicBezTo>
                    <a:pt x="8976" y="1522"/>
                    <a:pt x="5681" y="3164"/>
                    <a:pt x="3301" y="5627"/>
                  </a:cubicBezTo>
                  <a:cubicBezTo>
                    <a:pt x="921" y="8091"/>
                    <a:pt x="-543" y="11375"/>
                    <a:pt x="189" y="14091"/>
                  </a:cubicBezTo>
                  <a:cubicBezTo>
                    <a:pt x="921" y="16806"/>
                    <a:pt x="3850" y="18954"/>
                    <a:pt x="6230" y="20091"/>
                  </a:cubicBezTo>
                  <a:cubicBezTo>
                    <a:pt x="8610" y="21227"/>
                    <a:pt x="10440" y="21354"/>
                    <a:pt x="12271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10869193" y="2387599"/>
              <a:ext cx="230607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21393" y="0"/>
                  </a:moveTo>
                  <a:cubicBezTo>
                    <a:pt x="19233" y="4200"/>
                    <a:pt x="17073" y="8400"/>
                    <a:pt x="15011" y="11300"/>
                  </a:cubicBezTo>
                  <a:cubicBezTo>
                    <a:pt x="12949" y="14200"/>
                    <a:pt x="10986" y="15800"/>
                    <a:pt x="8924" y="16400"/>
                  </a:cubicBezTo>
                  <a:cubicBezTo>
                    <a:pt x="6862" y="17000"/>
                    <a:pt x="4702" y="16600"/>
                    <a:pt x="3229" y="16100"/>
                  </a:cubicBezTo>
                  <a:cubicBezTo>
                    <a:pt x="1757" y="15600"/>
                    <a:pt x="971" y="15000"/>
                    <a:pt x="480" y="14200"/>
                  </a:cubicBezTo>
                  <a:cubicBezTo>
                    <a:pt x="-11" y="13400"/>
                    <a:pt x="-207" y="12400"/>
                    <a:pt x="284" y="11700"/>
                  </a:cubicBezTo>
                  <a:cubicBezTo>
                    <a:pt x="775" y="11000"/>
                    <a:pt x="1953" y="10600"/>
                    <a:pt x="4113" y="11100"/>
                  </a:cubicBezTo>
                  <a:cubicBezTo>
                    <a:pt x="6273" y="11600"/>
                    <a:pt x="9415" y="13000"/>
                    <a:pt x="12066" y="14900"/>
                  </a:cubicBezTo>
                  <a:cubicBezTo>
                    <a:pt x="14717" y="16800"/>
                    <a:pt x="16877" y="19200"/>
                    <a:pt x="190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11263677" y="2628900"/>
              <a:ext cx="83774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600" fill="norm" stroke="1" extrusionOk="0">
                  <a:moveTo>
                    <a:pt x="21372" y="0"/>
                  </a:moveTo>
                  <a:cubicBezTo>
                    <a:pt x="15432" y="4800"/>
                    <a:pt x="9492" y="9600"/>
                    <a:pt x="5712" y="12600"/>
                  </a:cubicBezTo>
                  <a:cubicBezTo>
                    <a:pt x="1932" y="15600"/>
                    <a:pt x="312" y="16800"/>
                    <a:pt x="42" y="18000"/>
                  </a:cubicBezTo>
                  <a:cubicBezTo>
                    <a:pt x="-228" y="19200"/>
                    <a:pt x="852" y="20400"/>
                    <a:pt x="19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11499849" y="2288116"/>
              <a:ext cx="284236" cy="524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0" y="21600"/>
                  </a:moveTo>
                  <a:cubicBezTo>
                    <a:pt x="800" y="18987"/>
                    <a:pt x="1600" y="16374"/>
                    <a:pt x="2720" y="13631"/>
                  </a:cubicBezTo>
                  <a:cubicBezTo>
                    <a:pt x="3840" y="10887"/>
                    <a:pt x="5280" y="8013"/>
                    <a:pt x="6560" y="5835"/>
                  </a:cubicBezTo>
                  <a:cubicBezTo>
                    <a:pt x="7840" y="3658"/>
                    <a:pt x="8960" y="2177"/>
                    <a:pt x="9840" y="1263"/>
                  </a:cubicBezTo>
                  <a:cubicBezTo>
                    <a:pt x="10720" y="348"/>
                    <a:pt x="11360" y="0"/>
                    <a:pt x="12080" y="0"/>
                  </a:cubicBezTo>
                  <a:cubicBezTo>
                    <a:pt x="12800" y="0"/>
                    <a:pt x="13600" y="348"/>
                    <a:pt x="14160" y="1089"/>
                  </a:cubicBezTo>
                  <a:cubicBezTo>
                    <a:pt x="14720" y="1829"/>
                    <a:pt x="15040" y="2961"/>
                    <a:pt x="14960" y="3789"/>
                  </a:cubicBezTo>
                  <a:cubicBezTo>
                    <a:pt x="14880" y="4616"/>
                    <a:pt x="14400" y="5139"/>
                    <a:pt x="13760" y="5618"/>
                  </a:cubicBezTo>
                  <a:cubicBezTo>
                    <a:pt x="13120" y="6097"/>
                    <a:pt x="12320" y="6532"/>
                    <a:pt x="12400" y="6881"/>
                  </a:cubicBezTo>
                  <a:cubicBezTo>
                    <a:pt x="12480" y="7229"/>
                    <a:pt x="13440" y="7490"/>
                    <a:pt x="14880" y="7926"/>
                  </a:cubicBezTo>
                  <a:cubicBezTo>
                    <a:pt x="16320" y="8361"/>
                    <a:pt x="18240" y="8971"/>
                    <a:pt x="19440" y="9450"/>
                  </a:cubicBezTo>
                  <a:cubicBezTo>
                    <a:pt x="20640" y="9929"/>
                    <a:pt x="21120" y="10277"/>
                    <a:pt x="21360" y="10713"/>
                  </a:cubicBezTo>
                  <a:cubicBezTo>
                    <a:pt x="21600" y="11148"/>
                    <a:pt x="21600" y="11671"/>
                    <a:pt x="20400" y="12237"/>
                  </a:cubicBezTo>
                  <a:cubicBezTo>
                    <a:pt x="19200" y="12803"/>
                    <a:pt x="16800" y="13413"/>
                    <a:pt x="14960" y="13456"/>
                  </a:cubicBezTo>
                  <a:cubicBezTo>
                    <a:pt x="13120" y="13500"/>
                    <a:pt x="11840" y="12977"/>
                    <a:pt x="10560" y="12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11912599" y="2216150"/>
              <a:ext cx="118741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600" fill="norm" stroke="1" extrusionOk="0">
                  <a:moveTo>
                    <a:pt x="12290" y="0"/>
                  </a:moveTo>
                  <a:cubicBezTo>
                    <a:pt x="15641" y="2195"/>
                    <a:pt x="18993" y="4390"/>
                    <a:pt x="20297" y="6893"/>
                  </a:cubicBezTo>
                  <a:cubicBezTo>
                    <a:pt x="21600" y="9395"/>
                    <a:pt x="20855" y="12205"/>
                    <a:pt x="17131" y="14707"/>
                  </a:cubicBezTo>
                  <a:cubicBezTo>
                    <a:pt x="13407" y="17210"/>
                    <a:pt x="6703" y="194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8570977" y="5365750"/>
              <a:ext cx="223774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600" fill="norm" stroke="1" extrusionOk="0">
                  <a:moveTo>
                    <a:pt x="3174" y="21600"/>
                  </a:moveTo>
                  <a:cubicBezTo>
                    <a:pt x="2164" y="21312"/>
                    <a:pt x="1155" y="21024"/>
                    <a:pt x="549" y="20160"/>
                  </a:cubicBezTo>
                  <a:cubicBezTo>
                    <a:pt x="-56" y="19296"/>
                    <a:pt x="-258" y="17856"/>
                    <a:pt x="449" y="15408"/>
                  </a:cubicBezTo>
                  <a:cubicBezTo>
                    <a:pt x="1155" y="12960"/>
                    <a:pt x="2770" y="9504"/>
                    <a:pt x="4183" y="7488"/>
                  </a:cubicBezTo>
                  <a:cubicBezTo>
                    <a:pt x="5596" y="5472"/>
                    <a:pt x="6807" y="4896"/>
                    <a:pt x="8624" y="6048"/>
                  </a:cubicBezTo>
                  <a:cubicBezTo>
                    <a:pt x="10441" y="7200"/>
                    <a:pt x="12863" y="10080"/>
                    <a:pt x="14478" y="11952"/>
                  </a:cubicBezTo>
                  <a:cubicBezTo>
                    <a:pt x="16093" y="13824"/>
                    <a:pt x="16901" y="14688"/>
                    <a:pt x="17607" y="14400"/>
                  </a:cubicBezTo>
                  <a:cubicBezTo>
                    <a:pt x="18314" y="14112"/>
                    <a:pt x="18920" y="12672"/>
                    <a:pt x="19525" y="10080"/>
                  </a:cubicBezTo>
                  <a:cubicBezTo>
                    <a:pt x="20131" y="7488"/>
                    <a:pt x="20736" y="3744"/>
                    <a:pt x="213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8938683" y="5170715"/>
              <a:ext cx="167218" cy="397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21600" y="1616"/>
                  </a:moveTo>
                  <a:cubicBezTo>
                    <a:pt x="21327" y="1045"/>
                    <a:pt x="21053" y="473"/>
                    <a:pt x="20233" y="188"/>
                  </a:cubicBezTo>
                  <a:cubicBezTo>
                    <a:pt x="19413" y="-98"/>
                    <a:pt x="18046" y="-98"/>
                    <a:pt x="15995" y="473"/>
                  </a:cubicBezTo>
                  <a:cubicBezTo>
                    <a:pt x="13944" y="1045"/>
                    <a:pt x="11210" y="2188"/>
                    <a:pt x="8613" y="4016"/>
                  </a:cubicBezTo>
                  <a:cubicBezTo>
                    <a:pt x="6015" y="5845"/>
                    <a:pt x="3554" y="8359"/>
                    <a:pt x="2051" y="10931"/>
                  </a:cubicBezTo>
                  <a:cubicBezTo>
                    <a:pt x="547" y="13502"/>
                    <a:pt x="0" y="16131"/>
                    <a:pt x="0" y="17731"/>
                  </a:cubicBezTo>
                  <a:cubicBezTo>
                    <a:pt x="0" y="19331"/>
                    <a:pt x="547" y="19902"/>
                    <a:pt x="1367" y="20416"/>
                  </a:cubicBezTo>
                  <a:cubicBezTo>
                    <a:pt x="2187" y="20931"/>
                    <a:pt x="3281" y="21388"/>
                    <a:pt x="4375" y="21445"/>
                  </a:cubicBezTo>
                  <a:cubicBezTo>
                    <a:pt x="5468" y="21502"/>
                    <a:pt x="6562" y="21159"/>
                    <a:pt x="8339" y="20131"/>
                  </a:cubicBezTo>
                  <a:cubicBezTo>
                    <a:pt x="10116" y="19102"/>
                    <a:pt x="12577" y="17388"/>
                    <a:pt x="13944" y="16188"/>
                  </a:cubicBezTo>
                  <a:cubicBezTo>
                    <a:pt x="15311" y="14988"/>
                    <a:pt x="15585" y="14302"/>
                    <a:pt x="15585" y="13616"/>
                  </a:cubicBezTo>
                  <a:cubicBezTo>
                    <a:pt x="15585" y="12931"/>
                    <a:pt x="15311" y="12245"/>
                    <a:pt x="14628" y="11731"/>
                  </a:cubicBezTo>
                  <a:cubicBezTo>
                    <a:pt x="13944" y="11216"/>
                    <a:pt x="12851" y="10873"/>
                    <a:pt x="12167" y="11159"/>
                  </a:cubicBezTo>
                  <a:cubicBezTo>
                    <a:pt x="11484" y="11445"/>
                    <a:pt x="11210" y="12359"/>
                    <a:pt x="10937" y="13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9120716" y="5368045"/>
              <a:ext cx="99485" cy="137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8" fill="norm" stroke="1" extrusionOk="0">
                  <a:moveTo>
                    <a:pt x="18843" y="5453"/>
                  </a:moveTo>
                  <a:cubicBezTo>
                    <a:pt x="18383" y="3841"/>
                    <a:pt x="17923" y="2229"/>
                    <a:pt x="16545" y="1101"/>
                  </a:cubicBezTo>
                  <a:cubicBezTo>
                    <a:pt x="15166" y="-27"/>
                    <a:pt x="12868" y="-672"/>
                    <a:pt x="10111" y="1101"/>
                  </a:cubicBezTo>
                  <a:cubicBezTo>
                    <a:pt x="7353" y="2874"/>
                    <a:pt x="4136" y="7065"/>
                    <a:pt x="2298" y="9967"/>
                  </a:cubicBezTo>
                  <a:cubicBezTo>
                    <a:pt x="460" y="12868"/>
                    <a:pt x="0" y="14480"/>
                    <a:pt x="0" y="16253"/>
                  </a:cubicBezTo>
                  <a:cubicBezTo>
                    <a:pt x="0" y="18027"/>
                    <a:pt x="460" y="19961"/>
                    <a:pt x="1379" y="20283"/>
                  </a:cubicBezTo>
                  <a:cubicBezTo>
                    <a:pt x="2298" y="20606"/>
                    <a:pt x="3677" y="19316"/>
                    <a:pt x="4826" y="17865"/>
                  </a:cubicBezTo>
                  <a:cubicBezTo>
                    <a:pt x="5974" y="16415"/>
                    <a:pt x="6894" y="14803"/>
                    <a:pt x="8272" y="12868"/>
                  </a:cubicBezTo>
                  <a:cubicBezTo>
                    <a:pt x="9651" y="10934"/>
                    <a:pt x="11489" y="8677"/>
                    <a:pt x="13098" y="9322"/>
                  </a:cubicBezTo>
                  <a:cubicBezTo>
                    <a:pt x="14706" y="9967"/>
                    <a:pt x="16085" y="13513"/>
                    <a:pt x="17464" y="15931"/>
                  </a:cubicBezTo>
                  <a:cubicBezTo>
                    <a:pt x="18843" y="18349"/>
                    <a:pt x="20221" y="19638"/>
                    <a:pt x="21600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9290050" y="5370969"/>
              <a:ext cx="158750" cy="123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195"/>
                  </a:moveTo>
                  <a:cubicBezTo>
                    <a:pt x="288" y="8615"/>
                    <a:pt x="576" y="17036"/>
                    <a:pt x="1296" y="17768"/>
                  </a:cubicBezTo>
                  <a:cubicBezTo>
                    <a:pt x="2016" y="18500"/>
                    <a:pt x="3168" y="11544"/>
                    <a:pt x="4320" y="7517"/>
                  </a:cubicBezTo>
                  <a:cubicBezTo>
                    <a:pt x="5472" y="3490"/>
                    <a:pt x="6624" y="2392"/>
                    <a:pt x="7632" y="2575"/>
                  </a:cubicBezTo>
                  <a:cubicBezTo>
                    <a:pt x="8640" y="2758"/>
                    <a:pt x="9504" y="4222"/>
                    <a:pt x="10080" y="6968"/>
                  </a:cubicBezTo>
                  <a:cubicBezTo>
                    <a:pt x="10656" y="9714"/>
                    <a:pt x="10944" y="13741"/>
                    <a:pt x="10944" y="16670"/>
                  </a:cubicBezTo>
                  <a:cubicBezTo>
                    <a:pt x="10944" y="19598"/>
                    <a:pt x="10656" y="21429"/>
                    <a:pt x="10368" y="21429"/>
                  </a:cubicBezTo>
                  <a:cubicBezTo>
                    <a:pt x="10080" y="21429"/>
                    <a:pt x="9792" y="19598"/>
                    <a:pt x="10080" y="16487"/>
                  </a:cubicBezTo>
                  <a:cubicBezTo>
                    <a:pt x="10368" y="13375"/>
                    <a:pt x="11232" y="8982"/>
                    <a:pt x="12528" y="5687"/>
                  </a:cubicBezTo>
                  <a:cubicBezTo>
                    <a:pt x="13824" y="2392"/>
                    <a:pt x="15552" y="195"/>
                    <a:pt x="16704" y="12"/>
                  </a:cubicBezTo>
                  <a:cubicBezTo>
                    <a:pt x="17856" y="-171"/>
                    <a:pt x="18432" y="1660"/>
                    <a:pt x="19152" y="5321"/>
                  </a:cubicBezTo>
                  <a:cubicBezTo>
                    <a:pt x="19872" y="8982"/>
                    <a:pt x="20736" y="14473"/>
                    <a:pt x="21600" y="19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9512300" y="5384799"/>
              <a:ext cx="139700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" y="6125"/>
                    <a:pt x="655" y="12251"/>
                    <a:pt x="818" y="16119"/>
                  </a:cubicBezTo>
                  <a:cubicBezTo>
                    <a:pt x="982" y="19988"/>
                    <a:pt x="982" y="21600"/>
                    <a:pt x="982" y="21600"/>
                  </a:cubicBezTo>
                  <a:cubicBezTo>
                    <a:pt x="982" y="21600"/>
                    <a:pt x="982" y="19988"/>
                    <a:pt x="1309" y="17087"/>
                  </a:cubicBezTo>
                  <a:cubicBezTo>
                    <a:pt x="1636" y="14185"/>
                    <a:pt x="2291" y="9994"/>
                    <a:pt x="2782" y="7093"/>
                  </a:cubicBezTo>
                  <a:cubicBezTo>
                    <a:pt x="3273" y="4191"/>
                    <a:pt x="3600" y="2579"/>
                    <a:pt x="3927" y="2579"/>
                  </a:cubicBezTo>
                  <a:cubicBezTo>
                    <a:pt x="4255" y="2579"/>
                    <a:pt x="4582" y="4191"/>
                    <a:pt x="5236" y="6448"/>
                  </a:cubicBezTo>
                  <a:cubicBezTo>
                    <a:pt x="5891" y="8704"/>
                    <a:pt x="6873" y="11606"/>
                    <a:pt x="7527" y="12090"/>
                  </a:cubicBezTo>
                  <a:cubicBezTo>
                    <a:pt x="8182" y="12573"/>
                    <a:pt x="8509" y="10639"/>
                    <a:pt x="9164" y="8866"/>
                  </a:cubicBezTo>
                  <a:cubicBezTo>
                    <a:pt x="9818" y="7093"/>
                    <a:pt x="10800" y="5481"/>
                    <a:pt x="12109" y="4191"/>
                  </a:cubicBezTo>
                  <a:cubicBezTo>
                    <a:pt x="13418" y="2901"/>
                    <a:pt x="15055" y="1934"/>
                    <a:pt x="16691" y="2740"/>
                  </a:cubicBezTo>
                  <a:cubicBezTo>
                    <a:pt x="18327" y="3546"/>
                    <a:pt x="19964" y="6125"/>
                    <a:pt x="20782" y="9349"/>
                  </a:cubicBezTo>
                  <a:cubicBezTo>
                    <a:pt x="21600" y="12573"/>
                    <a:pt x="21600" y="16442"/>
                    <a:pt x="21600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9706779" y="5386506"/>
              <a:ext cx="135721" cy="9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061" fill="norm" stroke="1" extrusionOk="0">
                  <a:moveTo>
                    <a:pt x="1370" y="17552"/>
                  </a:moveTo>
                  <a:cubicBezTo>
                    <a:pt x="3031" y="13416"/>
                    <a:pt x="4693" y="9280"/>
                    <a:pt x="5690" y="6063"/>
                  </a:cubicBezTo>
                  <a:cubicBezTo>
                    <a:pt x="6686" y="2846"/>
                    <a:pt x="7019" y="548"/>
                    <a:pt x="6354" y="89"/>
                  </a:cubicBezTo>
                  <a:cubicBezTo>
                    <a:pt x="5690" y="-371"/>
                    <a:pt x="4028" y="1008"/>
                    <a:pt x="2865" y="2846"/>
                  </a:cubicBezTo>
                  <a:cubicBezTo>
                    <a:pt x="1702" y="4684"/>
                    <a:pt x="1037" y="6982"/>
                    <a:pt x="539" y="9280"/>
                  </a:cubicBezTo>
                  <a:cubicBezTo>
                    <a:pt x="40" y="11578"/>
                    <a:pt x="-292" y="13876"/>
                    <a:pt x="373" y="14795"/>
                  </a:cubicBezTo>
                  <a:cubicBezTo>
                    <a:pt x="1037" y="15714"/>
                    <a:pt x="2699" y="15255"/>
                    <a:pt x="4526" y="13416"/>
                  </a:cubicBezTo>
                  <a:cubicBezTo>
                    <a:pt x="6354" y="11578"/>
                    <a:pt x="8348" y="8361"/>
                    <a:pt x="9345" y="7901"/>
                  </a:cubicBezTo>
                  <a:cubicBezTo>
                    <a:pt x="10342" y="7442"/>
                    <a:pt x="10342" y="9740"/>
                    <a:pt x="10508" y="12038"/>
                  </a:cubicBezTo>
                  <a:cubicBezTo>
                    <a:pt x="10674" y="14335"/>
                    <a:pt x="11006" y="16633"/>
                    <a:pt x="12003" y="18242"/>
                  </a:cubicBezTo>
                  <a:cubicBezTo>
                    <a:pt x="13000" y="19850"/>
                    <a:pt x="14662" y="20769"/>
                    <a:pt x="16323" y="20999"/>
                  </a:cubicBezTo>
                  <a:cubicBezTo>
                    <a:pt x="17985" y="21229"/>
                    <a:pt x="19646" y="20769"/>
                    <a:pt x="21308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9981086" y="5169043"/>
              <a:ext cx="109064" cy="406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480" fill="norm" stroke="1" extrusionOk="0">
                  <a:moveTo>
                    <a:pt x="17331" y="1335"/>
                  </a:moveTo>
                  <a:cubicBezTo>
                    <a:pt x="16924" y="775"/>
                    <a:pt x="16516" y="216"/>
                    <a:pt x="15293" y="48"/>
                  </a:cubicBezTo>
                  <a:cubicBezTo>
                    <a:pt x="14071" y="-120"/>
                    <a:pt x="12033" y="104"/>
                    <a:pt x="9791" y="1447"/>
                  </a:cubicBezTo>
                  <a:cubicBezTo>
                    <a:pt x="7550" y="2790"/>
                    <a:pt x="5105" y="5252"/>
                    <a:pt x="3067" y="7826"/>
                  </a:cubicBezTo>
                  <a:cubicBezTo>
                    <a:pt x="1029" y="10400"/>
                    <a:pt x="-601" y="13086"/>
                    <a:pt x="214" y="15269"/>
                  </a:cubicBezTo>
                  <a:cubicBezTo>
                    <a:pt x="1029" y="17451"/>
                    <a:pt x="4290" y="19130"/>
                    <a:pt x="8161" y="20081"/>
                  </a:cubicBezTo>
                  <a:cubicBezTo>
                    <a:pt x="12033" y="21032"/>
                    <a:pt x="16516" y="21256"/>
                    <a:pt x="20999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10124799" y="5273615"/>
              <a:ext cx="124101" cy="206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066" fill="norm" stroke="1" extrusionOk="0">
                  <a:moveTo>
                    <a:pt x="6089" y="6810"/>
                  </a:moveTo>
                  <a:cubicBezTo>
                    <a:pt x="4990" y="10050"/>
                    <a:pt x="3892" y="13290"/>
                    <a:pt x="2977" y="15882"/>
                  </a:cubicBezTo>
                  <a:cubicBezTo>
                    <a:pt x="2062" y="18474"/>
                    <a:pt x="1329" y="20418"/>
                    <a:pt x="780" y="20742"/>
                  </a:cubicBezTo>
                  <a:cubicBezTo>
                    <a:pt x="231" y="21066"/>
                    <a:pt x="-135" y="19770"/>
                    <a:pt x="48" y="17178"/>
                  </a:cubicBezTo>
                  <a:cubicBezTo>
                    <a:pt x="231" y="14586"/>
                    <a:pt x="963" y="10698"/>
                    <a:pt x="2062" y="7674"/>
                  </a:cubicBezTo>
                  <a:cubicBezTo>
                    <a:pt x="3160" y="4650"/>
                    <a:pt x="4624" y="2490"/>
                    <a:pt x="6272" y="1194"/>
                  </a:cubicBezTo>
                  <a:cubicBezTo>
                    <a:pt x="7919" y="-102"/>
                    <a:pt x="9750" y="-534"/>
                    <a:pt x="12312" y="870"/>
                  </a:cubicBezTo>
                  <a:cubicBezTo>
                    <a:pt x="14875" y="2274"/>
                    <a:pt x="18170" y="5514"/>
                    <a:pt x="19818" y="9186"/>
                  </a:cubicBezTo>
                  <a:cubicBezTo>
                    <a:pt x="21465" y="12858"/>
                    <a:pt x="21465" y="16962"/>
                    <a:pt x="21465" y="21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10325099" y="5379392"/>
              <a:ext cx="1778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1029" y="6132"/>
                    <a:pt x="2057" y="-1068"/>
                    <a:pt x="5657" y="132"/>
                  </a:cubicBezTo>
                  <a:cubicBezTo>
                    <a:pt x="9257" y="1332"/>
                    <a:pt x="15429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10405533" y="5289550"/>
              <a:ext cx="8468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291"/>
                    <a:pt x="0" y="6583"/>
                    <a:pt x="0" y="10183"/>
                  </a:cubicBezTo>
                  <a:cubicBezTo>
                    <a:pt x="0" y="13783"/>
                    <a:pt x="10800" y="176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10529026" y="5232399"/>
              <a:ext cx="20247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20848" y="0"/>
                  </a:moveTo>
                  <a:cubicBezTo>
                    <a:pt x="19273" y="4086"/>
                    <a:pt x="17698" y="8173"/>
                    <a:pt x="15673" y="11286"/>
                  </a:cubicBezTo>
                  <a:cubicBezTo>
                    <a:pt x="13648" y="14400"/>
                    <a:pt x="11173" y="16541"/>
                    <a:pt x="9148" y="17708"/>
                  </a:cubicBezTo>
                  <a:cubicBezTo>
                    <a:pt x="7123" y="18876"/>
                    <a:pt x="5548" y="19070"/>
                    <a:pt x="4311" y="18778"/>
                  </a:cubicBezTo>
                  <a:cubicBezTo>
                    <a:pt x="3073" y="18486"/>
                    <a:pt x="2173" y="17708"/>
                    <a:pt x="1498" y="16735"/>
                  </a:cubicBezTo>
                  <a:cubicBezTo>
                    <a:pt x="823" y="15762"/>
                    <a:pt x="373" y="14595"/>
                    <a:pt x="148" y="13427"/>
                  </a:cubicBezTo>
                  <a:cubicBezTo>
                    <a:pt x="-77" y="12259"/>
                    <a:pt x="-77" y="11092"/>
                    <a:pt x="373" y="10216"/>
                  </a:cubicBezTo>
                  <a:cubicBezTo>
                    <a:pt x="823" y="9341"/>
                    <a:pt x="1723" y="8757"/>
                    <a:pt x="3410" y="8659"/>
                  </a:cubicBezTo>
                  <a:cubicBezTo>
                    <a:pt x="5098" y="8562"/>
                    <a:pt x="7573" y="8951"/>
                    <a:pt x="10498" y="10703"/>
                  </a:cubicBezTo>
                  <a:cubicBezTo>
                    <a:pt x="13423" y="12454"/>
                    <a:pt x="16798" y="15568"/>
                    <a:pt x="18711" y="17611"/>
                  </a:cubicBezTo>
                  <a:cubicBezTo>
                    <a:pt x="20623" y="19654"/>
                    <a:pt x="21073" y="20627"/>
                    <a:pt x="215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10795000" y="5549900"/>
              <a:ext cx="1460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11239499" y="5169908"/>
              <a:ext cx="168012" cy="557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61" fill="norm" stroke="1" extrusionOk="0">
                  <a:moveTo>
                    <a:pt x="0" y="21561"/>
                  </a:moveTo>
                  <a:cubicBezTo>
                    <a:pt x="0" y="18697"/>
                    <a:pt x="0" y="15834"/>
                    <a:pt x="675" y="13011"/>
                  </a:cubicBezTo>
                  <a:cubicBezTo>
                    <a:pt x="1350" y="10188"/>
                    <a:pt x="2700" y="7406"/>
                    <a:pt x="4590" y="5361"/>
                  </a:cubicBezTo>
                  <a:cubicBezTo>
                    <a:pt x="6480" y="3316"/>
                    <a:pt x="8910" y="2006"/>
                    <a:pt x="10800" y="1229"/>
                  </a:cubicBezTo>
                  <a:cubicBezTo>
                    <a:pt x="12690" y="452"/>
                    <a:pt x="14040" y="206"/>
                    <a:pt x="15390" y="84"/>
                  </a:cubicBezTo>
                  <a:cubicBezTo>
                    <a:pt x="16740" y="-39"/>
                    <a:pt x="18090" y="-39"/>
                    <a:pt x="19170" y="166"/>
                  </a:cubicBezTo>
                  <a:cubicBezTo>
                    <a:pt x="20250" y="370"/>
                    <a:pt x="21060" y="779"/>
                    <a:pt x="21330" y="1638"/>
                  </a:cubicBezTo>
                  <a:cubicBezTo>
                    <a:pt x="21600" y="2497"/>
                    <a:pt x="21330" y="3806"/>
                    <a:pt x="20520" y="4706"/>
                  </a:cubicBezTo>
                  <a:cubicBezTo>
                    <a:pt x="19710" y="5606"/>
                    <a:pt x="18360" y="6097"/>
                    <a:pt x="17145" y="6506"/>
                  </a:cubicBezTo>
                  <a:cubicBezTo>
                    <a:pt x="15930" y="6916"/>
                    <a:pt x="14850" y="7243"/>
                    <a:pt x="14985" y="7488"/>
                  </a:cubicBezTo>
                  <a:cubicBezTo>
                    <a:pt x="15120" y="7734"/>
                    <a:pt x="16470" y="7897"/>
                    <a:pt x="17685" y="8102"/>
                  </a:cubicBezTo>
                  <a:cubicBezTo>
                    <a:pt x="18900" y="8306"/>
                    <a:pt x="19980" y="8552"/>
                    <a:pt x="20655" y="8920"/>
                  </a:cubicBezTo>
                  <a:cubicBezTo>
                    <a:pt x="21330" y="9288"/>
                    <a:pt x="21600" y="9779"/>
                    <a:pt x="20790" y="10188"/>
                  </a:cubicBezTo>
                  <a:cubicBezTo>
                    <a:pt x="19980" y="10597"/>
                    <a:pt x="18090" y="10925"/>
                    <a:pt x="16335" y="11088"/>
                  </a:cubicBezTo>
                  <a:cubicBezTo>
                    <a:pt x="14580" y="11252"/>
                    <a:pt x="12960" y="11252"/>
                    <a:pt x="12555" y="11047"/>
                  </a:cubicBezTo>
                  <a:cubicBezTo>
                    <a:pt x="12150" y="10843"/>
                    <a:pt x="12960" y="10434"/>
                    <a:pt x="13770" y="10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11518900" y="5334000"/>
              <a:ext cx="1460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11582399" y="5264150"/>
              <a:ext cx="190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275"/>
                    <a:pt x="4800" y="8550"/>
                    <a:pt x="8400" y="12150"/>
                  </a:cubicBezTo>
                  <a:cubicBezTo>
                    <a:pt x="12000" y="15750"/>
                    <a:pt x="16800" y="186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11833136" y="5200650"/>
              <a:ext cx="206464" cy="219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23" fill="norm" stroke="1" extrusionOk="0">
                  <a:moveTo>
                    <a:pt x="20838" y="0"/>
                  </a:moveTo>
                  <a:cubicBezTo>
                    <a:pt x="15989" y="2285"/>
                    <a:pt x="11140" y="4569"/>
                    <a:pt x="8275" y="6023"/>
                  </a:cubicBezTo>
                  <a:cubicBezTo>
                    <a:pt x="5409" y="7477"/>
                    <a:pt x="4528" y="8100"/>
                    <a:pt x="3646" y="8723"/>
                  </a:cubicBezTo>
                  <a:cubicBezTo>
                    <a:pt x="2764" y="9346"/>
                    <a:pt x="1883" y="9969"/>
                    <a:pt x="2103" y="10488"/>
                  </a:cubicBezTo>
                  <a:cubicBezTo>
                    <a:pt x="2323" y="11008"/>
                    <a:pt x="3646" y="11423"/>
                    <a:pt x="4858" y="11735"/>
                  </a:cubicBezTo>
                  <a:cubicBezTo>
                    <a:pt x="6070" y="12046"/>
                    <a:pt x="7172" y="12254"/>
                    <a:pt x="8275" y="12565"/>
                  </a:cubicBezTo>
                  <a:cubicBezTo>
                    <a:pt x="9377" y="12877"/>
                    <a:pt x="10479" y="13292"/>
                    <a:pt x="10589" y="13915"/>
                  </a:cubicBezTo>
                  <a:cubicBezTo>
                    <a:pt x="10699" y="14538"/>
                    <a:pt x="9817" y="15369"/>
                    <a:pt x="8164" y="16304"/>
                  </a:cubicBezTo>
                  <a:cubicBezTo>
                    <a:pt x="6511" y="17238"/>
                    <a:pt x="4087" y="18277"/>
                    <a:pt x="2434" y="19108"/>
                  </a:cubicBezTo>
                  <a:cubicBezTo>
                    <a:pt x="781" y="19938"/>
                    <a:pt x="-101" y="20562"/>
                    <a:pt x="9" y="20977"/>
                  </a:cubicBezTo>
                  <a:cubicBezTo>
                    <a:pt x="119" y="21392"/>
                    <a:pt x="1221" y="21600"/>
                    <a:pt x="4968" y="21496"/>
                  </a:cubicBezTo>
                  <a:cubicBezTo>
                    <a:pt x="8715" y="21392"/>
                    <a:pt x="15107" y="20977"/>
                    <a:pt x="21499" y="20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12128500" y="5206999"/>
              <a:ext cx="1968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10" y="5082"/>
                    <a:pt x="10219" y="10165"/>
                    <a:pt x="13471" y="13659"/>
                  </a:cubicBezTo>
                  <a:cubicBezTo>
                    <a:pt x="16723" y="17153"/>
                    <a:pt x="18116" y="19059"/>
                    <a:pt x="19161" y="20118"/>
                  </a:cubicBezTo>
                  <a:cubicBezTo>
                    <a:pt x="20206" y="21176"/>
                    <a:pt x="20903" y="213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12172977" y="5179337"/>
              <a:ext cx="177773" cy="264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72" fill="norm" stroke="1" extrusionOk="0">
                  <a:moveTo>
                    <a:pt x="21343" y="182"/>
                  </a:moveTo>
                  <a:cubicBezTo>
                    <a:pt x="20072" y="12"/>
                    <a:pt x="18802" y="-158"/>
                    <a:pt x="17785" y="267"/>
                  </a:cubicBezTo>
                  <a:cubicBezTo>
                    <a:pt x="16769" y="692"/>
                    <a:pt x="16007" y="1713"/>
                    <a:pt x="14228" y="3924"/>
                  </a:cubicBezTo>
                  <a:cubicBezTo>
                    <a:pt x="12449" y="6135"/>
                    <a:pt x="9654" y="9536"/>
                    <a:pt x="7239" y="12088"/>
                  </a:cubicBezTo>
                  <a:cubicBezTo>
                    <a:pt x="4825" y="14639"/>
                    <a:pt x="2792" y="16340"/>
                    <a:pt x="1522" y="17785"/>
                  </a:cubicBezTo>
                  <a:cubicBezTo>
                    <a:pt x="251" y="19231"/>
                    <a:pt x="-257" y="20422"/>
                    <a:pt x="124" y="20932"/>
                  </a:cubicBezTo>
                  <a:cubicBezTo>
                    <a:pt x="505" y="21442"/>
                    <a:pt x="1776" y="21272"/>
                    <a:pt x="3047" y="21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12458699" y="5365750"/>
              <a:ext cx="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12446000" y="5257800"/>
              <a:ext cx="12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12515850" y="5105400"/>
              <a:ext cx="127877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600" fill="norm" stroke="1" extrusionOk="0">
                  <a:moveTo>
                    <a:pt x="8361" y="0"/>
                  </a:moveTo>
                  <a:cubicBezTo>
                    <a:pt x="10103" y="195"/>
                    <a:pt x="11845" y="389"/>
                    <a:pt x="14110" y="1557"/>
                  </a:cubicBezTo>
                  <a:cubicBezTo>
                    <a:pt x="16374" y="2724"/>
                    <a:pt x="19161" y="4865"/>
                    <a:pt x="20381" y="7346"/>
                  </a:cubicBezTo>
                  <a:cubicBezTo>
                    <a:pt x="21600" y="9827"/>
                    <a:pt x="21252" y="12649"/>
                    <a:pt x="18465" y="14984"/>
                  </a:cubicBezTo>
                  <a:cubicBezTo>
                    <a:pt x="15677" y="17319"/>
                    <a:pt x="10452" y="19168"/>
                    <a:pt x="6968" y="20189"/>
                  </a:cubicBezTo>
                  <a:cubicBezTo>
                    <a:pt x="3484" y="21211"/>
                    <a:pt x="1742" y="214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11887199" y="5588000"/>
              <a:ext cx="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11880850" y="5496983"/>
              <a:ext cx="38100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0800"/>
                    <a:pt x="0" y="0"/>
                    <a:pt x="3600" y="0"/>
                  </a:cubicBezTo>
                  <a:cubicBezTo>
                    <a:pt x="7200" y="0"/>
                    <a:pt x="14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11976100" y="5557951"/>
              <a:ext cx="7620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5400" y="3953"/>
                    <a:pt x="10800" y="-1447"/>
                    <a:pt x="14400" y="353"/>
                  </a:cubicBezTo>
                  <a:cubicBezTo>
                    <a:pt x="18000" y="2153"/>
                    <a:pt x="19800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11969750" y="5638800"/>
              <a:ext cx="635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12147550" y="5530850"/>
              <a:ext cx="1" cy="1397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11906249" y="5043275"/>
              <a:ext cx="114301" cy="112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2" fill="norm" stroke="1" extrusionOk="0">
                  <a:moveTo>
                    <a:pt x="0" y="2101"/>
                  </a:moveTo>
                  <a:cubicBezTo>
                    <a:pt x="0" y="6028"/>
                    <a:pt x="0" y="9956"/>
                    <a:pt x="200" y="13294"/>
                  </a:cubicBezTo>
                  <a:cubicBezTo>
                    <a:pt x="400" y="16632"/>
                    <a:pt x="800" y="19381"/>
                    <a:pt x="1000" y="19577"/>
                  </a:cubicBezTo>
                  <a:cubicBezTo>
                    <a:pt x="1200" y="19774"/>
                    <a:pt x="1200" y="17417"/>
                    <a:pt x="2200" y="13883"/>
                  </a:cubicBezTo>
                  <a:cubicBezTo>
                    <a:pt x="3200" y="10348"/>
                    <a:pt x="5200" y="5636"/>
                    <a:pt x="7200" y="2887"/>
                  </a:cubicBezTo>
                  <a:cubicBezTo>
                    <a:pt x="9200" y="137"/>
                    <a:pt x="11200" y="-648"/>
                    <a:pt x="13600" y="530"/>
                  </a:cubicBezTo>
                  <a:cubicBezTo>
                    <a:pt x="16000" y="1708"/>
                    <a:pt x="18800" y="4850"/>
                    <a:pt x="20200" y="8581"/>
                  </a:cubicBezTo>
                  <a:cubicBezTo>
                    <a:pt x="21600" y="12312"/>
                    <a:pt x="21600" y="16632"/>
                    <a:pt x="21600" y="20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127000" y="5638800"/>
              <a:ext cx="1228725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960"/>
                  </a:moveTo>
                  <a:cubicBezTo>
                    <a:pt x="141" y="4080"/>
                    <a:pt x="283" y="4200"/>
                    <a:pt x="432" y="4260"/>
                  </a:cubicBezTo>
                  <a:cubicBezTo>
                    <a:pt x="580" y="4320"/>
                    <a:pt x="737" y="4320"/>
                    <a:pt x="893" y="4320"/>
                  </a:cubicBezTo>
                  <a:cubicBezTo>
                    <a:pt x="1049" y="4320"/>
                    <a:pt x="1206" y="4320"/>
                    <a:pt x="1362" y="4200"/>
                  </a:cubicBezTo>
                  <a:cubicBezTo>
                    <a:pt x="1518" y="4080"/>
                    <a:pt x="1674" y="3840"/>
                    <a:pt x="1820" y="3600"/>
                  </a:cubicBezTo>
                  <a:cubicBezTo>
                    <a:pt x="1965" y="3360"/>
                    <a:pt x="2099" y="3120"/>
                    <a:pt x="2240" y="2940"/>
                  </a:cubicBezTo>
                  <a:cubicBezTo>
                    <a:pt x="2381" y="2760"/>
                    <a:pt x="2530" y="2640"/>
                    <a:pt x="2687" y="2520"/>
                  </a:cubicBezTo>
                  <a:cubicBezTo>
                    <a:pt x="2843" y="2400"/>
                    <a:pt x="3007" y="2280"/>
                    <a:pt x="3148" y="2220"/>
                  </a:cubicBezTo>
                  <a:cubicBezTo>
                    <a:pt x="3289" y="2160"/>
                    <a:pt x="3408" y="2160"/>
                    <a:pt x="3535" y="2100"/>
                  </a:cubicBezTo>
                  <a:cubicBezTo>
                    <a:pt x="3661" y="2040"/>
                    <a:pt x="3795" y="1920"/>
                    <a:pt x="3924" y="1860"/>
                  </a:cubicBezTo>
                  <a:cubicBezTo>
                    <a:pt x="4052" y="1800"/>
                    <a:pt x="4175" y="1800"/>
                    <a:pt x="4313" y="1740"/>
                  </a:cubicBezTo>
                  <a:cubicBezTo>
                    <a:pt x="4450" y="1680"/>
                    <a:pt x="4603" y="1560"/>
                    <a:pt x="4753" y="1440"/>
                  </a:cubicBezTo>
                  <a:cubicBezTo>
                    <a:pt x="4904" y="1320"/>
                    <a:pt x="5053" y="1200"/>
                    <a:pt x="5206" y="1080"/>
                  </a:cubicBezTo>
                  <a:cubicBezTo>
                    <a:pt x="5358" y="960"/>
                    <a:pt x="5514" y="840"/>
                    <a:pt x="5673" y="780"/>
                  </a:cubicBezTo>
                  <a:cubicBezTo>
                    <a:pt x="5831" y="720"/>
                    <a:pt x="5991" y="720"/>
                    <a:pt x="6154" y="660"/>
                  </a:cubicBezTo>
                  <a:cubicBezTo>
                    <a:pt x="6318" y="600"/>
                    <a:pt x="6486" y="480"/>
                    <a:pt x="6653" y="420"/>
                  </a:cubicBezTo>
                  <a:cubicBezTo>
                    <a:pt x="6820" y="360"/>
                    <a:pt x="6988" y="360"/>
                    <a:pt x="7114" y="300"/>
                  </a:cubicBezTo>
                  <a:cubicBezTo>
                    <a:pt x="7241" y="240"/>
                    <a:pt x="7327" y="120"/>
                    <a:pt x="7457" y="60"/>
                  </a:cubicBezTo>
                  <a:cubicBezTo>
                    <a:pt x="7587" y="0"/>
                    <a:pt x="7762" y="0"/>
                    <a:pt x="7901" y="0"/>
                  </a:cubicBezTo>
                  <a:cubicBezTo>
                    <a:pt x="8041" y="0"/>
                    <a:pt x="8145" y="0"/>
                    <a:pt x="8238" y="0"/>
                  </a:cubicBezTo>
                  <a:cubicBezTo>
                    <a:pt x="8331" y="0"/>
                    <a:pt x="8413" y="0"/>
                    <a:pt x="8549" y="60"/>
                  </a:cubicBezTo>
                  <a:cubicBezTo>
                    <a:pt x="8685" y="120"/>
                    <a:pt x="8874" y="240"/>
                    <a:pt x="9014" y="300"/>
                  </a:cubicBezTo>
                  <a:cubicBezTo>
                    <a:pt x="9153" y="360"/>
                    <a:pt x="9243" y="360"/>
                    <a:pt x="9386" y="420"/>
                  </a:cubicBezTo>
                  <a:cubicBezTo>
                    <a:pt x="9529" y="480"/>
                    <a:pt x="9727" y="600"/>
                    <a:pt x="9862" y="720"/>
                  </a:cubicBezTo>
                  <a:cubicBezTo>
                    <a:pt x="9998" y="840"/>
                    <a:pt x="10073" y="960"/>
                    <a:pt x="10207" y="1080"/>
                  </a:cubicBezTo>
                  <a:cubicBezTo>
                    <a:pt x="10340" y="1200"/>
                    <a:pt x="10534" y="1320"/>
                    <a:pt x="10724" y="1380"/>
                  </a:cubicBezTo>
                  <a:cubicBezTo>
                    <a:pt x="10913" y="1440"/>
                    <a:pt x="11100" y="1440"/>
                    <a:pt x="11248" y="1500"/>
                  </a:cubicBezTo>
                  <a:cubicBezTo>
                    <a:pt x="11397" y="1560"/>
                    <a:pt x="11509" y="1680"/>
                    <a:pt x="11658" y="1800"/>
                  </a:cubicBezTo>
                  <a:cubicBezTo>
                    <a:pt x="11807" y="1920"/>
                    <a:pt x="11993" y="2040"/>
                    <a:pt x="12136" y="2160"/>
                  </a:cubicBezTo>
                  <a:cubicBezTo>
                    <a:pt x="12279" y="2280"/>
                    <a:pt x="12380" y="2400"/>
                    <a:pt x="12478" y="2460"/>
                  </a:cubicBezTo>
                  <a:cubicBezTo>
                    <a:pt x="12577" y="2520"/>
                    <a:pt x="12673" y="2520"/>
                    <a:pt x="12826" y="2640"/>
                  </a:cubicBezTo>
                  <a:cubicBezTo>
                    <a:pt x="12979" y="2760"/>
                    <a:pt x="13187" y="3000"/>
                    <a:pt x="13332" y="3180"/>
                  </a:cubicBezTo>
                  <a:cubicBezTo>
                    <a:pt x="13477" y="3360"/>
                    <a:pt x="13559" y="3480"/>
                    <a:pt x="13652" y="3600"/>
                  </a:cubicBezTo>
                  <a:cubicBezTo>
                    <a:pt x="13745" y="3720"/>
                    <a:pt x="13849" y="3840"/>
                    <a:pt x="14006" y="4080"/>
                  </a:cubicBezTo>
                  <a:cubicBezTo>
                    <a:pt x="14162" y="4320"/>
                    <a:pt x="14370" y="4680"/>
                    <a:pt x="14569" y="4980"/>
                  </a:cubicBezTo>
                  <a:cubicBezTo>
                    <a:pt x="14768" y="5280"/>
                    <a:pt x="14958" y="5520"/>
                    <a:pt x="15094" y="5700"/>
                  </a:cubicBezTo>
                  <a:cubicBezTo>
                    <a:pt x="15230" y="5880"/>
                    <a:pt x="15312" y="6000"/>
                    <a:pt x="15403" y="6120"/>
                  </a:cubicBezTo>
                  <a:cubicBezTo>
                    <a:pt x="15494" y="6240"/>
                    <a:pt x="15594" y="6360"/>
                    <a:pt x="15693" y="6540"/>
                  </a:cubicBezTo>
                  <a:cubicBezTo>
                    <a:pt x="15792" y="6720"/>
                    <a:pt x="15888" y="6960"/>
                    <a:pt x="15981" y="7140"/>
                  </a:cubicBezTo>
                  <a:cubicBezTo>
                    <a:pt x="16074" y="7320"/>
                    <a:pt x="16164" y="7440"/>
                    <a:pt x="16309" y="7620"/>
                  </a:cubicBezTo>
                  <a:cubicBezTo>
                    <a:pt x="16454" y="7800"/>
                    <a:pt x="16655" y="8040"/>
                    <a:pt x="16796" y="8280"/>
                  </a:cubicBezTo>
                  <a:cubicBezTo>
                    <a:pt x="16938" y="8520"/>
                    <a:pt x="17020" y="8760"/>
                    <a:pt x="17111" y="8940"/>
                  </a:cubicBezTo>
                  <a:cubicBezTo>
                    <a:pt x="17202" y="9120"/>
                    <a:pt x="17302" y="9240"/>
                    <a:pt x="17399" y="9360"/>
                  </a:cubicBezTo>
                  <a:cubicBezTo>
                    <a:pt x="17496" y="9480"/>
                    <a:pt x="17589" y="9600"/>
                    <a:pt x="17689" y="9780"/>
                  </a:cubicBezTo>
                  <a:cubicBezTo>
                    <a:pt x="17790" y="9960"/>
                    <a:pt x="17898" y="10200"/>
                    <a:pt x="17991" y="10440"/>
                  </a:cubicBezTo>
                  <a:cubicBezTo>
                    <a:pt x="18084" y="10680"/>
                    <a:pt x="18162" y="10920"/>
                    <a:pt x="18296" y="11220"/>
                  </a:cubicBezTo>
                  <a:cubicBezTo>
                    <a:pt x="18430" y="11520"/>
                    <a:pt x="18620" y="11880"/>
                    <a:pt x="18763" y="12180"/>
                  </a:cubicBezTo>
                  <a:cubicBezTo>
                    <a:pt x="18906" y="12480"/>
                    <a:pt x="19003" y="12720"/>
                    <a:pt x="19135" y="13080"/>
                  </a:cubicBezTo>
                  <a:cubicBezTo>
                    <a:pt x="19267" y="13440"/>
                    <a:pt x="19434" y="13920"/>
                    <a:pt x="19633" y="14520"/>
                  </a:cubicBezTo>
                  <a:cubicBezTo>
                    <a:pt x="19833" y="15120"/>
                    <a:pt x="20063" y="15840"/>
                    <a:pt x="20244" y="16440"/>
                  </a:cubicBezTo>
                  <a:cubicBezTo>
                    <a:pt x="20424" y="17040"/>
                    <a:pt x="20554" y="17520"/>
                    <a:pt x="20729" y="18180"/>
                  </a:cubicBezTo>
                  <a:cubicBezTo>
                    <a:pt x="20904" y="18840"/>
                    <a:pt x="21124" y="19680"/>
                    <a:pt x="21276" y="20280"/>
                  </a:cubicBezTo>
                  <a:cubicBezTo>
                    <a:pt x="21429" y="20880"/>
                    <a:pt x="21514" y="21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0" y="6045200"/>
              <a:ext cx="177800" cy="16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0" y="3281"/>
                  </a:moveTo>
                  <a:cubicBezTo>
                    <a:pt x="1029" y="2461"/>
                    <a:pt x="2057" y="1641"/>
                    <a:pt x="4371" y="2324"/>
                  </a:cubicBezTo>
                  <a:cubicBezTo>
                    <a:pt x="6686" y="3008"/>
                    <a:pt x="10286" y="5195"/>
                    <a:pt x="12471" y="7792"/>
                  </a:cubicBezTo>
                  <a:cubicBezTo>
                    <a:pt x="14657" y="10390"/>
                    <a:pt x="15429" y="13397"/>
                    <a:pt x="15814" y="15585"/>
                  </a:cubicBezTo>
                  <a:cubicBezTo>
                    <a:pt x="16200" y="17772"/>
                    <a:pt x="16200" y="19139"/>
                    <a:pt x="15429" y="20096"/>
                  </a:cubicBezTo>
                  <a:cubicBezTo>
                    <a:pt x="14657" y="21053"/>
                    <a:pt x="13114" y="21600"/>
                    <a:pt x="12086" y="21190"/>
                  </a:cubicBezTo>
                  <a:cubicBezTo>
                    <a:pt x="11057" y="20780"/>
                    <a:pt x="10543" y="19413"/>
                    <a:pt x="11057" y="16268"/>
                  </a:cubicBezTo>
                  <a:cubicBezTo>
                    <a:pt x="11571" y="13124"/>
                    <a:pt x="13114" y="8203"/>
                    <a:pt x="15043" y="5195"/>
                  </a:cubicBezTo>
                  <a:cubicBezTo>
                    <a:pt x="16971" y="2187"/>
                    <a:pt x="19286" y="10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221029" y="6043977"/>
              <a:ext cx="92752" cy="166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6" h="20694" fill="norm" stroke="1" extrusionOk="0">
                  <a:moveTo>
                    <a:pt x="14358" y="943"/>
                  </a:moveTo>
                  <a:cubicBezTo>
                    <a:pt x="12010" y="416"/>
                    <a:pt x="9662" y="-111"/>
                    <a:pt x="7549" y="21"/>
                  </a:cubicBezTo>
                  <a:cubicBezTo>
                    <a:pt x="5436" y="152"/>
                    <a:pt x="3558" y="943"/>
                    <a:pt x="2149" y="3577"/>
                  </a:cubicBezTo>
                  <a:cubicBezTo>
                    <a:pt x="740" y="6211"/>
                    <a:pt x="-199" y="10689"/>
                    <a:pt x="36" y="13718"/>
                  </a:cubicBezTo>
                  <a:cubicBezTo>
                    <a:pt x="271" y="16748"/>
                    <a:pt x="1679" y="18328"/>
                    <a:pt x="3558" y="19513"/>
                  </a:cubicBezTo>
                  <a:cubicBezTo>
                    <a:pt x="5436" y="20699"/>
                    <a:pt x="7784" y="21489"/>
                    <a:pt x="11071" y="19382"/>
                  </a:cubicBezTo>
                  <a:cubicBezTo>
                    <a:pt x="14358" y="17274"/>
                    <a:pt x="18584" y="12269"/>
                    <a:pt x="19992" y="9109"/>
                  </a:cubicBezTo>
                  <a:cubicBezTo>
                    <a:pt x="21401" y="5948"/>
                    <a:pt x="19992" y="4630"/>
                    <a:pt x="18584" y="3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413113" y="6013450"/>
              <a:ext cx="171087" cy="165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92" fill="norm" stroke="1" extrusionOk="0">
                  <a:moveTo>
                    <a:pt x="745" y="0"/>
                  </a:moveTo>
                  <a:cubicBezTo>
                    <a:pt x="218" y="3008"/>
                    <a:pt x="-309" y="6015"/>
                    <a:pt x="218" y="9433"/>
                  </a:cubicBezTo>
                  <a:cubicBezTo>
                    <a:pt x="745" y="12851"/>
                    <a:pt x="2325" y="16678"/>
                    <a:pt x="3774" y="18866"/>
                  </a:cubicBezTo>
                  <a:cubicBezTo>
                    <a:pt x="5223" y="21053"/>
                    <a:pt x="6540" y="21600"/>
                    <a:pt x="7593" y="21327"/>
                  </a:cubicBezTo>
                  <a:cubicBezTo>
                    <a:pt x="8647" y="21053"/>
                    <a:pt x="9437" y="19959"/>
                    <a:pt x="10228" y="18046"/>
                  </a:cubicBezTo>
                  <a:cubicBezTo>
                    <a:pt x="11018" y="16132"/>
                    <a:pt x="11808" y="13397"/>
                    <a:pt x="12335" y="11347"/>
                  </a:cubicBezTo>
                  <a:cubicBezTo>
                    <a:pt x="12862" y="9296"/>
                    <a:pt x="13125" y="7929"/>
                    <a:pt x="13257" y="7929"/>
                  </a:cubicBezTo>
                  <a:cubicBezTo>
                    <a:pt x="13389" y="7929"/>
                    <a:pt x="13389" y="9296"/>
                    <a:pt x="13389" y="10663"/>
                  </a:cubicBezTo>
                  <a:cubicBezTo>
                    <a:pt x="13389" y="12030"/>
                    <a:pt x="13389" y="13397"/>
                    <a:pt x="14047" y="14491"/>
                  </a:cubicBezTo>
                  <a:cubicBezTo>
                    <a:pt x="14706" y="15585"/>
                    <a:pt x="16023" y="16405"/>
                    <a:pt x="17340" y="15995"/>
                  </a:cubicBezTo>
                  <a:cubicBezTo>
                    <a:pt x="18657" y="15585"/>
                    <a:pt x="19974" y="13944"/>
                    <a:pt x="21291" y="12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584705" y="6003836"/>
              <a:ext cx="94745" cy="12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32" fill="norm" stroke="1" extrusionOk="0">
                  <a:moveTo>
                    <a:pt x="4205" y="8252"/>
                  </a:moveTo>
                  <a:cubicBezTo>
                    <a:pt x="3245" y="10083"/>
                    <a:pt x="2285" y="11913"/>
                    <a:pt x="1565" y="13927"/>
                  </a:cubicBezTo>
                  <a:cubicBezTo>
                    <a:pt x="845" y="15940"/>
                    <a:pt x="365" y="18137"/>
                    <a:pt x="125" y="18320"/>
                  </a:cubicBezTo>
                  <a:cubicBezTo>
                    <a:pt x="-115" y="18503"/>
                    <a:pt x="-115" y="16673"/>
                    <a:pt x="1085" y="13744"/>
                  </a:cubicBezTo>
                  <a:cubicBezTo>
                    <a:pt x="2285" y="10815"/>
                    <a:pt x="4685" y="6788"/>
                    <a:pt x="6845" y="4042"/>
                  </a:cubicBezTo>
                  <a:cubicBezTo>
                    <a:pt x="9005" y="1296"/>
                    <a:pt x="10925" y="-168"/>
                    <a:pt x="12845" y="15"/>
                  </a:cubicBezTo>
                  <a:cubicBezTo>
                    <a:pt x="14765" y="198"/>
                    <a:pt x="16685" y="2029"/>
                    <a:pt x="18125" y="5873"/>
                  </a:cubicBezTo>
                  <a:cubicBezTo>
                    <a:pt x="19565" y="9717"/>
                    <a:pt x="20525" y="15574"/>
                    <a:pt x="21485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734483" y="5816187"/>
              <a:ext cx="84242" cy="330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209" fill="norm" stroke="1" extrusionOk="0">
                  <a:moveTo>
                    <a:pt x="18360" y="13476"/>
                  </a:moveTo>
                  <a:cubicBezTo>
                    <a:pt x="17820" y="12797"/>
                    <a:pt x="17280" y="12117"/>
                    <a:pt x="15660" y="11846"/>
                  </a:cubicBezTo>
                  <a:cubicBezTo>
                    <a:pt x="14040" y="11574"/>
                    <a:pt x="11340" y="11710"/>
                    <a:pt x="8910" y="12389"/>
                  </a:cubicBezTo>
                  <a:cubicBezTo>
                    <a:pt x="6480" y="13068"/>
                    <a:pt x="4320" y="14291"/>
                    <a:pt x="2700" y="15581"/>
                  </a:cubicBezTo>
                  <a:cubicBezTo>
                    <a:pt x="1080" y="16872"/>
                    <a:pt x="0" y="18230"/>
                    <a:pt x="0" y="19249"/>
                  </a:cubicBezTo>
                  <a:cubicBezTo>
                    <a:pt x="0" y="20268"/>
                    <a:pt x="1080" y="20947"/>
                    <a:pt x="2970" y="21151"/>
                  </a:cubicBezTo>
                  <a:cubicBezTo>
                    <a:pt x="4860" y="21355"/>
                    <a:pt x="7560" y="21083"/>
                    <a:pt x="10530" y="19385"/>
                  </a:cubicBezTo>
                  <a:cubicBezTo>
                    <a:pt x="13500" y="17687"/>
                    <a:pt x="16740" y="14563"/>
                    <a:pt x="18630" y="11574"/>
                  </a:cubicBezTo>
                  <a:cubicBezTo>
                    <a:pt x="20520" y="8585"/>
                    <a:pt x="21060" y="5732"/>
                    <a:pt x="21330" y="3695"/>
                  </a:cubicBezTo>
                  <a:cubicBezTo>
                    <a:pt x="21600" y="1657"/>
                    <a:pt x="21600" y="434"/>
                    <a:pt x="20790" y="95"/>
                  </a:cubicBezTo>
                  <a:cubicBezTo>
                    <a:pt x="19980" y="-245"/>
                    <a:pt x="18360" y="298"/>
                    <a:pt x="17010" y="2268"/>
                  </a:cubicBezTo>
                  <a:cubicBezTo>
                    <a:pt x="15660" y="4238"/>
                    <a:pt x="14580" y="7634"/>
                    <a:pt x="14850" y="10215"/>
                  </a:cubicBezTo>
                  <a:cubicBezTo>
                    <a:pt x="15120" y="12797"/>
                    <a:pt x="16740" y="14563"/>
                    <a:pt x="18360" y="16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952500" y="5919572"/>
              <a:ext cx="146050" cy="181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2818"/>
                  </a:moveTo>
                  <a:cubicBezTo>
                    <a:pt x="939" y="1825"/>
                    <a:pt x="1878" y="832"/>
                    <a:pt x="4383" y="336"/>
                  </a:cubicBezTo>
                  <a:cubicBezTo>
                    <a:pt x="6887" y="-161"/>
                    <a:pt x="10957" y="-161"/>
                    <a:pt x="13304" y="708"/>
                  </a:cubicBezTo>
                  <a:cubicBezTo>
                    <a:pt x="15652" y="1577"/>
                    <a:pt x="16278" y="3315"/>
                    <a:pt x="14087" y="6418"/>
                  </a:cubicBezTo>
                  <a:cubicBezTo>
                    <a:pt x="11896" y="9522"/>
                    <a:pt x="6887" y="13991"/>
                    <a:pt x="3913" y="16722"/>
                  </a:cubicBezTo>
                  <a:cubicBezTo>
                    <a:pt x="939" y="19453"/>
                    <a:pt x="0" y="20446"/>
                    <a:pt x="313" y="20942"/>
                  </a:cubicBezTo>
                  <a:cubicBezTo>
                    <a:pt x="626" y="21439"/>
                    <a:pt x="2191" y="21439"/>
                    <a:pt x="5948" y="21067"/>
                  </a:cubicBezTo>
                  <a:cubicBezTo>
                    <a:pt x="9704" y="20694"/>
                    <a:pt x="15652" y="19949"/>
                    <a:pt x="21600" y="19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215900" y="6305550"/>
              <a:ext cx="6731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91" y="15840"/>
                    <a:pt x="2581" y="10080"/>
                    <a:pt x="4585" y="6840"/>
                  </a:cubicBezTo>
                  <a:cubicBezTo>
                    <a:pt x="6589" y="3600"/>
                    <a:pt x="9306" y="2880"/>
                    <a:pt x="12260" y="2160"/>
                  </a:cubicBezTo>
                  <a:cubicBezTo>
                    <a:pt x="15215" y="1440"/>
                    <a:pt x="18408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387350" y="6286500"/>
              <a:ext cx="5524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8857"/>
                    <a:pt x="4800" y="16114"/>
                    <a:pt x="7697" y="13200"/>
                  </a:cubicBezTo>
                  <a:cubicBezTo>
                    <a:pt x="10593" y="10286"/>
                    <a:pt x="13986" y="7200"/>
                    <a:pt x="16386" y="4971"/>
                  </a:cubicBezTo>
                  <a:cubicBezTo>
                    <a:pt x="18786" y="2743"/>
                    <a:pt x="20193" y="13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1339849" y="5988050"/>
              <a:ext cx="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1320800" y="610870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1892300" y="5984473"/>
              <a:ext cx="98161" cy="371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180" fill="norm" stroke="1" extrusionOk="0">
                  <a:moveTo>
                    <a:pt x="20681" y="9616"/>
                  </a:moveTo>
                  <a:cubicBezTo>
                    <a:pt x="19762" y="9013"/>
                    <a:pt x="18843" y="8409"/>
                    <a:pt x="19072" y="7142"/>
                  </a:cubicBezTo>
                  <a:cubicBezTo>
                    <a:pt x="19302" y="5875"/>
                    <a:pt x="20681" y="3944"/>
                    <a:pt x="21140" y="2677"/>
                  </a:cubicBezTo>
                  <a:cubicBezTo>
                    <a:pt x="21600" y="1410"/>
                    <a:pt x="21140" y="807"/>
                    <a:pt x="19762" y="385"/>
                  </a:cubicBezTo>
                  <a:cubicBezTo>
                    <a:pt x="18383" y="-38"/>
                    <a:pt x="16085" y="-279"/>
                    <a:pt x="12409" y="566"/>
                  </a:cubicBezTo>
                  <a:cubicBezTo>
                    <a:pt x="8732" y="1410"/>
                    <a:pt x="3677" y="3341"/>
                    <a:pt x="2298" y="6660"/>
                  </a:cubicBezTo>
                  <a:cubicBezTo>
                    <a:pt x="919" y="9978"/>
                    <a:pt x="3217" y="14684"/>
                    <a:pt x="4596" y="17399"/>
                  </a:cubicBezTo>
                  <a:cubicBezTo>
                    <a:pt x="5974" y="20114"/>
                    <a:pt x="6434" y="20838"/>
                    <a:pt x="5515" y="21080"/>
                  </a:cubicBezTo>
                  <a:cubicBezTo>
                    <a:pt x="4596" y="21321"/>
                    <a:pt x="2298" y="21080"/>
                    <a:pt x="0" y="20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1809750" y="6261100"/>
              <a:ext cx="1778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57" y="15300"/>
                    <a:pt x="7714" y="9000"/>
                    <a:pt x="11314" y="5400"/>
                  </a:cubicBezTo>
                  <a:cubicBezTo>
                    <a:pt x="14914" y="1800"/>
                    <a:pt x="18257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2049699" y="6047119"/>
              <a:ext cx="141052" cy="326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219" fill="norm" stroke="1" extrusionOk="0">
                  <a:moveTo>
                    <a:pt x="21167" y="1526"/>
                  </a:moveTo>
                  <a:cubicBezTo>
                    <a:pt x="19579" y="976"/>
                    <a:pt x="17991" y="425"/>
                    <a:pt x="16243" y="150"/>
                  </a:cubicBezTo>
                  <a:cubicBezTo>
                    <a:pt x="14496" y="-125"/>
                    <a:pt x="12591" y="-125"/>
                    <a:pt x="9891" y="1044"/>
                  </a:cubicBezTo>
                  <a:cubicBezTo>
                    <a:pt x="7191" y="2214"/>
                    <a:pt x="3696" y="4553"/>
                    <a:pt x="1791" y="7373"/>
                  </a:cubicBezTo>
                  <a:cubicBezTo>
                    <a:pt x="-115" y="10193"/>
                    <a:pt x="-433" y="13495"/>
                    <a:pt x="520" y="15972"/>
                  </a:cubicBezTo>
                  <a:cubicBezTo>
                    <a:pt x="1473" y="18448"/>
                    <a:pt x="3696" y="20099"/>
                    <a:pt x="6714" y="20787"/>
                  </a:cubicBezTo>
                  <a:cubicBezTo>
                    <a:pt x="9732" y="21475"/>
                    <a:pt x="13543" y="21200"/>
                    <a:pt x="17355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2220547" y="6051984"/>
              <a:ext cx="191727" cy="304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20" fill="norm" stroke="1" extrusionOk="0">
                  <a:moveTo>
                    <a:pt x="8669" y="6226"/>
                  </a:moveTo>
                  <a:cubicBezTo>
                    <a:pt x="5851" y="5034"/>
                    <a:pt x="3034" y="3842"/>
                    <a:pt x="1508" y="2874"/>
                  </a:cubicBezTo>
                  <a:cubicBezTo>
                    <a:pt x="-18" y="1906"/>
                    <a:pt x="-253" y="1161"/>
                    <a:pt x="217" y="639"/>
                  </a:cubicBezTo>
                  <a:cubicBezTo>
                    <a:pt x="686" y="118"/>
                    <a:pt x="1860" y="-180"/>
                    <a:pt x="3504" y="118"/>
                  </a:cubicBezTo>
                  <a:cubicBezTo>
                    <a:pt x="5147" y="416"/>
                    <a:pt x="7260" y="1310"/>
                    <a:pt x="9843" y="3172"/>
                  </a:cubicBezTo>
                  <a:cubicBezTo>
                    <a:pt x="12425" y="5034"/>
                    <a:pt x="15477" y="7864"/>
                    <a:pt x="17473" y="10694"/>
                  </a:cubicBezTo>
                  <a:cubicBezTo>
                    <a:pt x="19469" y="13525"/>
                    <a:pt x="20408" y="16355"/>
                    <a:pt x="20877" y="18143"/>
                  </a:cubicBezTo>
                  <a:cubicBezTo>
                    <a:pt x="21347" y="19930"/>
                    <a:pt x="21347" y="20675"/>
                    <a:pt x="21112" y="21048"/>
                  </a:cubicBezTo>
                  <a:cubicBezTo>
                    <a:pt x="20877" y="21420"/>
                    <a:pt x="20408" y="21420"/>
                    <a:pt x="19938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2222500" y="6209818"/>
              <a:ext cx="171450" cy="190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21600" y="2191"/>
                  </a:moveTo>
                  <a:cubicBezTo>
                    <a:pt x="20800" y="1241"/>
                    <a:pt x="20000" y="292"/>
                    <a:pt x="18933" y="54"/>
                  </a:cubicBezTo>
                  <a:cubicBezTo>
                    <a:pt x="17867" y="-183"/>
                    <a:pt x="16533" y="292"/>
                    <a:pt x="13867" y="2903"/>
                  </a:cubicBezTo>
                  <a:cubicBezTo>
                    <a:pt x="11200" y="5514"/>
                    <a:pt x="7200" y="10261"/>
                    <a:pt x="4667" y="13703"/>
                  </a:cubicBezTo>
                  <a:cubicBezTo>
                    <a:pt x="2133" y="17144"/>
                    <a:pt x="1067" y="19281"/>
                    <a:pt x="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2559050" y="5905500"/>
              <a:ext cx="16151" cy="58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8100" y="0"/>
                  </a:moveTo>
                  <a:cubicBezTo>
                    <a:pt x="8100" y="2270"/>
                    <a:pt x="8100" y="4539"/>
                    <a:pt x="10800" y="6926"/>
                  </a:cubicBezTo>
                  <a:cubicBezTo>
                    <a:pt x="13500" y="9313"/>
                    <a:pt x="18900" y="11817"/>
                    <a:pt x="20250" y="14165"/>
                  </a:cubicBezTo>
                  <a:cubicBezTo>
                    <a:pt x="21600" y="16513"/>
                    <a:pt x="18900" y="18704"/>
                    <a:pt x="14850" y="19917"/>
                  </a:cubicBezTo>
                  <a:cubicBezTo>
                    <a:pt x="10800" y="21130"/>
                    <a:pt x="5400" y="213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2692400" y="6038850"/>
              <a:ext cx="3810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267"/>
                    <a:pt x="12000" y="8533"/>
                    <a:pt x="8400" y="12133"/>
                  </a:cubicBezTo>
                  <a:cubicBezTo>
                    <a:pt x="4800" y="15733"/>
                    <a:pt x="2400" y="18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2689171" y="5996942"/>
              <a:ext cx="166443" cy="389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385" fill="norm" stroke="1" extrusionOk="0">
                  <a:moveTo>
                    <a:pt x="3652" y="2300"/>
                  </a:moveTo>
                  <a:cubicBezTo>
                    <a:pt x="4192" y="1487"/>
                    <a:pt x="4732" y="674"/>
                    <a:pt x="5677" y="267"/>
                  </a:cubicBezTo>
                  <a:cubicBezTo>
                    <a:pt x="6622" y="-139"/>
                    <a:pt x="7972" y="-139"/>
                    <a:pt x="10132" y="674"/>
                  </a:cubicBezTo>
                  <a:cubicBezTo>
                    <a:pt x="12292" y="1487"/>
                    <a:pt x="15262" y="3113"/>
                    <a:pt x="17557" y="5435"/>
                  </a:cubicBezTo>
                  <a:cubicBezTo>
                    <a:pt x="19852" y="7758"/>
                    <a:pt x="21472" y="10777"/>
                    <a:pt x="21202" y="13158"/>
                  </a:cubicBezTo>
                  <a:cubicBezTo>
                    <a:pt x="20932" y="15538"/>
                    <a:pt x="18772" y="17280"/>
                    <a:pt x="15532" y="18558"/>
                  </a:cubicBezTo>
                  <a:cubicBezTo>
                    <a:pt x="12292" y="19835"/>
                    <a:pt x="7972" y="20648"/>
                    <a:pt x="4867" y="21055"/>
                  </a:cubicBezTo>
                  <a:cubicBezTo>
                    <a:pt x="1762" y="21461"/>
                    <a:pt x="-128" y="21461"/>
                    <a:pt x="7" y="21229"/>
                  </a:cubicBezTo>
                  <a:cubicBezTo>
                    <a:pt x="142" y="20996"/>
                    <a:pt x="2302" y="20532"/>
                    <a:pt x="4462" y="20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2895599" y="6330950"/>
              <a:ext cx="190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3009899" y="6362700"/>
              <a:ext cx="571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3175000" y="6064250"/>
              <a:ext cx="2540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472"/>
                    <a:pt x="14400" y="10944"/>
                    <a:pt x="10800" y="14544"/>
                  </a:cubicBezTo>
                  <a:cubicBezTo>
                    <a:pt x="7200" y="18144"/>
                    <a:pt x="3600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3172883" y="5976298"/>
              <a:ext cx="175972" cy="409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550" fill="norm" stroke="1" extrusionOk="0">
                  <a:moveTo>
                    <a:pt x="1005" y="4292"/>
                  </a:moveTo>
                  <a:cubicBezTo>
                    <a:pt x="1507" y="3179"/>
                    <a:pt x="2009" y="2065"/>
                    <a:pt x="2888" y="1286"/>
                  </a:cubicBezTo>
                  <a:cubicBezTo>
                    <a:pt x="3767" y="507"/>
                    <a:pt x="5023" y="61"/>
                    <a:pt x="6405" y="6"/>
                  </a:cubicBezTo>
                  <a:cubicBezTo>
                    <a:pt x="7786" y="-50"/>
                    <a:pt x="9293" y="284"/>
                    <a:pt x="11679" y="1564"/>
                  </a:cubicBezTo>
                  <a:cubicBezTo>
                    <a:pt x="14065" y="2845"/>
                    <a:pt x="17330" y="5072"/>
                    <a:pt x="19214" y="7744"/>
                  </a:cubicBezTo>
                  <a:cubicBezTo>
                    <a:pt x="21098" y="10416"/>
                    <a:pt x="21600" y="13534"/>
                    <a:pt x="19591" y="15872"/>
                  </a:cubicBezTo>
                  <a:cubicBezTo>
                    <a:pt x="17581" y="18210"/>
                    <a:pt x="13060" y="19769"/>
                    <a:pt x="9795" y="20604"/>
                  </a:cubicBezTo>
                  <a:cubicBezTo>
                    <a:pt x="6530" y="21439"/>
                    <a:pt x="4521" y="21550"/>
                    <a:pt x="2888" y="21550"/>
                  </a:cubicBezTo>
                  <a:cubicBezTo>
                    <a:pt x="1256" y="21550"/>
                    <a:pt x="0" y="21439"/>
                    <a:pt x="0" y="21272"/>
                  </a:cubicBezTo>
                  <a:cubicBezTo>
                    <a:pt x="0" y="21105"/>
                    <a:pt x="1256" y="20882"/>
                    <a:pt x="2512" y="20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3365500" y="6326524"/>
              <a:ext cx="114300" cy="136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0" y="5593"/>
                  </a:moveTo>
                  <a:cubicBezTo>
                    <a:pt x="2000" y="3629"/>
                    <a:pt x="4000" y="1666"/>
                    <a:pt x="6000" y="684"/>
                  </a:cubicBezTo>
                  <a:cubicBezTo>
                    <a:pt x="8000" y="-298"/>
                    <a:pt x="10000" y="-298"/>
                    <a:pt x="11800" y="1175"/>
                  </a:cubicBezTo>
                  <a:cubicBezTo>
                    <a:pt x="13600" y="2647"/>
                    <a:pt x="15200" y="5593"/>
                    <a:pt x="14400" y="8375"/>
                  </a:cubicBezTo>
                  <a:cubicBezTo>
                    <a:pt x="13600" y="11157"/>
                    <a:pt x="10400" y="13775"/>
                    <a:pt x="7600" y="15902"/>
                  </a:cubicBezTo>
                  <a:cubicBezTo>
                    <a:pt x="4800" y="18029"/>
                    <a:pt x="2400" y="19666"/>
                    <a:pt x="2600" y="20484"/>
                  </a:cubicBezTo>
                  <a:cubicBezTo>
                    <a:pt x="2800" y="21302"/>
                    <a:pt x="5600" y="21302"/>
                    <a:pt x="9200" y="20975"/>
                  </a:cubicBezTo>
                  <a:cubicBezTo>
                    <a:pt x="12800" y="20647"/>
                    <a:pt x="17200" y="19993"/>
                    <a:pt x="21600" y="19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3536950" y="5969000"/>
              <a:ext cx="163950" cy="53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5" h="21600" fill="norm" stroke="1" extrusionOk="0">
                  <a:moveTo>
                    <a:pt x="0" y="0"/>
                  </a:moveTo>
                  <a:cubicBezTo>
                    <a:pt x="5067" y="2202"/>
                    <a:pt x="10133" y="4405"/>
                    <a:pt x="14267" y="6819"/>
                  </a:cubicBezTo>
                  <a:cubicBezTo>
                    <a:pt x="18400" y="9233"/>
                    <a:pt x="21600" y="11859"/>
                    <a:pt x="20400" y="14358"/>
                  </a:cubicBezTo>
                  <a:cubicBezTo>
                    <a:pt x="19200" y="16856"/>
                    <a:pt x="13600" y="19228"/>
                    <a:pt x="8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3887208" y="6197600"/>
              <a:ext cx="252992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18814" y="0"/>
                  </a:moveTo>
                  <a:cubicBezTo>
                    <a:pt x="18994" y="2200"/>
                    <a:pt x="19174" y="4400"/>
                    <a:pt x="17824" y="7600"/>
                  </a:cubicBezTo>
                  <a:cubicBezTo>
                    <a:pt x="16474" y="10800"/>
                    <a:pt x="13594" y="15000"/>
                    <a:pt x="11254" y="17400"/>
                  </a:cubicBezTo>
                  <a:cubicBezTo>
                    <a:pt x="8914" y="19800"/>
                    <a:pt x="7114" y="20400"/>
                    <a:pt x="5764" y="20600"/>
                  </a:cubicBezTo>
                  <a:cubicBezTo>
                    <a:pt x="4414" y="20800"/>
                    <a:pt x="3514" y="20600"/>
                    <a:pt x="2614" y="19600"/>
                  </a:cubicBezTo>
                  <a:cubicBezTo>
                    <a:pt x="1714" y="18600"/>
                    <a:pt x="814" y="16800"/>
                    <a:pt x="364" y="15400"/>
                  </a:cubicBezTo>
                  <a:cubicBezTo>
                    <a:pt x="-86" y="14000"/>
                    <a:pt x="-86" y="13000"/>
                    <a:pt x="184" y="12100"/>
                  </a:cubicBezTo>
                  <a:cubicBezTo>
                    <a:pt x="454" y="11200"/>
                    <a:pt x="994" y="10400"/>
                    <a:pt x="1714" y="9800"/>
                  </a:cubicBezTo>
                  <a:cubicBezTo>
                    <a:pt x="2434" y="9200"/>
                    <a:pt x="3334" y="8800"/>
                    <a:pt x="5944" y="10100"/>
                  </a:cubicBezTo>
                  <a:cubicBezTo>
                    <a:pt x="8554" y="11400"/>
                    <a:pt x="12874" y="14400"/>
                    <a:pt x="15754" y="16600"/>
                  </a:cubicBezTo>
                  <a:cubicBezTo>
                    <a:pt x="18634" y="18800"/>
                    <a:pt x="20074" y="20200"/>
                    <a:pt x="21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4512909" y="6121400"/>
              <a:ext cx="249592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600" fill="norm" stroke="1" extrusionOk="0">
                  <a:moveTo>
                    <a:pt x="2889" y="7425"/>
                  </a:moveTo>
                  <a:cubicBezTo>
                    <a:pt x="1800" y="6525"/>
                    <a:pt x="711" y="5625"/>
                    <a:pt x="257" y="4500"/>
                  </a:cubicBezTo>
                  <a:cubicBezTo>
                    <a:pt x="-197" y="3375"/>
                    <a:pt x="-15" y="2025"/>
                    <a:pt x="529" y="1181"/>
                  </a:cubicBezTo>
                  <a:cubicBezTo>
                    <a:pt x="1074" y="338"/>
                    <a:pt x="1981" y="0"/>
                    <a:pt x="3342" y="0"/>
                  </a:cubicBezTo>
                  <a:cubicBezTo>
                    <a:pt x="4704" y="0"/>
                    <a:pt x="6519" y="338"/>
                    <a:pt x="8697" y="1519"/>
                  </a:cubicBezTo>
                  <a:cubicBezTo>
                    <a:pt x="10875" y="2700"/>
                    <a:pt x="13416" y="4725"/>
                    <a:pt x="15322" y="7369"/>
                  </a:cubicBezTo>
                  <a:cubicBezTo>
                    <a:pt x="17228" y="10012"/>
                    <a:pt x="18499" y="13275"/>
                    <a:pt x="19406" y="15750"/>
                  </a:cubicBezTo>
                  <a:cubicBezTo>
                    <a:pt x="20314" y="18225"/>
                    <a:pt x="20858" y="19912"/>
                    <a:pt x="214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4584700" y="6356350"/>
              <a:ext cx="11430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3497"/>
                    <a:pt x="12800" y="6994"/>
                    <a:pt x="9600" y="9771"/>
                  </a:cubicBezTo>
                  <a:cubicBezTo>
                    <a:pt x="6400" y="12549"/>
                    <a:pt x="4400" y="14606"/>
                    <a:pt x="3000" y="16457"/>
                  </a:cubicBezTo>
                  <a:cubicBezTo>
                    <a:pt x="1600" y="18309"/>
                    <a:pt x="800" y="199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4698999" y="5879532"/>
              <a:ext cx="165101" cy="148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0" fill="norm" stroke="1" extrusionOk="0">
                  <a:moveTo>
                    <a:pt x="0" y="4580"/>
                  </a:moveTo>
                  <a:cubicBezTo>
                    <a:pt x="1108" y="7280"/>
                    <a:pt x="2215" y="9980"/>
                    <a:pt x="2769" y="12230"/>
                  </a:cubicBezTo>
                  <a:cubicBezTo>
                    <a:pt x="3323" y="14480"/>
                    <a:pt x="3323" y="16280"/>
                    <a:pt x="3185" y="17930"/>
                  </a:cubicBezTo>
                  <a:cubicBezTo>
                    <a:pt x="3046" y="19580"/>
                    <a:pt x="2769" y="21080"/>
                    <a:pt x="2492" y="21080"/>
                  </a:cubicBezTo>
                  <a:cubicBezTo>
                    <a:pt x="2215" y="21080"/>
                    <a:pt x="1938" y="19580"/>
                    <a:pt x="1800" y="17030"/>
                  </a:cubicBezTo>
                  <a:cubicBezTo>
                    <a:pt x="1662" y="14480"/>
                    <a:pt x="1662" y="10880"/>
                    <a:pt x="1800" y="8330"/>
                  </a:cubicBezTo>
                  <a:cubicBezTo>
                    <a:pt x="1938" y="5780"/>
                    <a:pt x="2215" y="4280"/>
                    <a:pt x="3046" y="3530"/>
                  </a:cubicBezTo>
                  <a:cubicBezTo>
                    <a:pt x="3877" y="2780"/>
                    <a:pt x="5262" y="2780"/>
                    <a:pt x="6092" y="3530"/>
                  </a:cubicBezTo>
                  <a:cubicBezTo>
                    <a:pt x="6923" y="4280"/>
                    <a:pt x="7200" y="5780"/>
                    <a:pt x="7477" y="7580"/>
                  </a:cubicBezTo>
                  <a:cubicBezTo>
                    <a:pt x="7754" y="9380"/>
                    <a:pt x="8031" y="11480"/>
                    <a:pt x="8169" y="11630"/>
                  </a:cubicBezTo>
                  <a:cubicBezTo>
                    <a:pt x="8308" y="11780"/>
                    <a:pt x="8308" y="9980"/>
                    <a:pt x="8308" y="8330"/>
                  </a:cubicBezTo>
                  <a:cubicBezTo>
                    <a:pt x="8308" y="6680"/>
                    <a:pt x="8308" y="5180"/>
                    <a:pt x="8862" y="3830"/>
                  </a:cubicBezTo>
                  <a:cubicBezTo>
                    <a:pt x="9415" y="2480"/>
                    <a:pt x="10523" y="1280"/>
                    <a:pt x="11769" y="530"/>
                  </a:cubicBezTo>
                  <a:cubicBezTo>
                    <a:pt x="13015" y="-220"/>
                    <a:pt x="14400" y="-520"/>
                    <a:pt x="15923" y="2030"/>
                  </a:cubicBezTo>
                  <a:cubicBezTo>
                    <a:pt x="17446" y="4580"/>
                    <a:pt x="19108" y="9980"/>
                    <a:pt x="20077" y="13430"/>
                  </a:cubicBezTo>
                  <a:cubicBezTo>
                    <a:pt x="21046" y="16880"/>
                    <a:pt x="21323" y="18380"/>
                    <a:pt x="21600" y="19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5108934" y="6259267"/>
              <a:ext cx="244116" cy="250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312" fill="norm" stroke="1" extrusionOk="0">
                  <a:moveTo>
                    <a:pt x="5230" y="7176"/>
                  </a:moveTo>
                  <a:cubicBezTo>
                    <a:pt x="4677" y="7896"/>
                    <a:pt x="4123" y="8616"/>
                    <a:pt x="4307" y="9156"/>
                  </a:cubicBezTo>
                  <a:cubicBezTo>
                    <a:pt x="4492" y="9696"/>
                    <a:pt x="5415" y="10056"/>
                    <a:pt x="6800" y="9786"/>
                  </a:cubicBezTo>
                  <a:cubicBezTo>
                    <a:pt x="8184" y="9516"/>
                    <a:pt x="10030" y="8616"/>
                    <a:pt x="11415" y="7266"/>
                  </a:cubicBezTo>
                  <a:cubicBezTo>
                    <a:pt x="12800" y="5916"/>
                    <a:pt x="13723" y="4116"/>
                    <a:pt x="14000" y="2766"/>
                  </a:cubicBezTo>
                  <a:cubicBezTo>
                    <a:pt x="14277" y="1416"/>
                    <a:pt x="13907" y="516"/>
                    <a:pt x="13261" y="156"/>
                  </a:cubicBezTo>
                  <a:cubicBezTo>
                    <a:pt x="12615" y="-204"/>
                    <a:pt x="11692" y="-24"/>
                    <a:pt x="9569" y="1596"/>
                  </a:cubicBezTo>
                  <a:cubicBezTo>
                    <a:pt x="7446" y="3216"/>
                    <a:pt x="4123" y="6276"/>
                    <a:pt x="2184" y="9426"/>
                  </a:cubicBezTo>
                  <a:cubicBezTo>
                    <a:pt x="246" y="12576"/>
                    <a:pt x="-308" y="15816"/>
                    <a:pt x="154" y="17976"/>
                  </a:cubicBezTo>
                  <a:cubicBezTo>
                    <a:pt x="615" y="20136"/>
                    <a:pt x="2092" y="21216"/>
                    <a:pt x="5784" y="21306"/>
                  </a:cubicBezTo>
                  <a:cubicBezTo>
                    <a:pt x="9477" y="21396"/>
                    <a:pt x="15384" y="20496"/>
                    <a:pt x="21292" y="19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5168899" y="5991955"/>
              <a:ext cx="1714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533" y="12582"/>
                    <a:pt x="9067" y="4867"/>
                    <a:pt x="12667" y="1782"/>
                  </a:cubicBezTo>
                  <a:cubicBezTo>
                    <a:pt x="16267" y="-1304"/>
                    <a:pt x="18933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5418158" y="5780385"/>
              <a:ext cx="233342" cy="264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447" fill="norm" stroke="1" extrusionOk="0">
                  <a:moveTo>
                    <a:pt x="2747" y="8076"/>
                  </a:moveTo>
                  <a:cubicBezTo>
                    <a:pt x="1975" y="7561"/>
                    <a:pt x="1204" y="7047"/>
                    <a:pt x="625" y="6018"/>
                  </a:cubicBezTo>
                  <a:cubicBezTo>
                    <a:pt x="47" y="4990"/>
                    <a:pt x="-339" y="3447"/>
                    <a:pt x="432" y="2161"/>
                  </a:cubicBezTo>
                  <a:cubicBezTo>
                    <a:pt x="1204" y="876"/>
                    <a:pt x="3132" y="-153"/>
                    <a:pt x="5350" y="18"/>
                  </a:cubicBezTo>
                  <a:cubicBezTo>
                    <a:pt x="7568" y="190"/>
                    <a:pt x="10075" y="1561"/>
                    <a:pt x="12293" y="4218"/>
                  </a:cubicBezTo>
                  <a:cubicBezTo>
                    <a:pt x="14511" y="6876"/>
                    <a:pt x="16440" y="10818"/>
                    <a:pt x="17597" y="13304"/>
                  </a:cubicBezTo>
                  <a:cubicBezTo>
                    <a:pt x="18754" y="15790"/>
                    <a:pt x="19140" y="16818"/>
                    <a:pt x="19429" y="17847"/>
                  </a:cubicBezTo>
                  <a:cubicBezTo>
                    <a:pt x="19718" y="18876"/>
                    <a:pt x="19911" y="19904"/>
                    <a:pt x="20200" y="20504"/>
                  </a:cubicBezTo>
                  <a:cubicBezTo>
                    <a:pt x="20490" y="21104"/>
                    <a:pt x="20875" y="21276"/>
                    <a:pt x="21261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5499100" y="5924550"/>
              <a:ext cx="1206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8" y="1738"/>
                    <a:pt x="15537" y="3476"/>
                    <a:pt x="11937" y="7076"/>
                  </a:cubicBezTo>
                  <a:cubicBezTo>
                    <a:pt x="8337" y="10676"/>
                    <a:pt x="4168" y="16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5759952" y="5791200"/>
              <a:ext cx="177299" cy="195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500" fill="norm" stroke="1" extrusionOk="0">
                  <a:moveTo>
                    <a:pt x="21286" y="0"/>
                  </a:moveTo>
                  <a:cubicBezTo>
                    <a:pt x="17474" y="1394"/>
                    <a:pt x="13662" y="2787"/>
                    <a:pt x="11248" y="3832"/>
                  </a:cubicBezTo>
                  <a:cubicBezTo>
                    <a:pt x="8834" y="4877"/>
                    <a:pt x="7818" y="5574"/>
                    <a:pt x="6928" y="6387"/>
                  </a:cubicBezTo>
                  <a:cubicBezTo>
                    <a:pt x="6039" y="7200"/>
                    <a:pt x="5277" y="8129"/>
                    <a:pt x="5404" y="8942"/>
                  </a:cubicBezTo>
                  <a:cubicBezTo>
                    <a:pt x="5531" y="9755"/>
                    <a:pt x="6547" y="10452"/>
                    <a:pt x="7691" y="10800"/>
                  </a:cubicBezTo>
                  <a:cubicBezTo>
                    <a:pt x="8834" y="11148"/>
                    <a:pt x="10105" y="11148"/>
                    <a:pt x="11375" y="11265"/>
                  </a:cubicBezTo>
                  <a:cubicBezTo>
                    <a:pt x="12646" y="11381"/>
                    <a:pt x="13917" y="11613"/>
                    <a:pt x="14171" y="12310"/>
                  </a:cubicBezTo>
                  <a:cubicBezTo>
                    <a:pt x="14425" y="13006"/>
                    <a:pt x="13662" y="14168"/>
                    <a:pt x="11502" y="15329"/>
                  </a:cubicBezTo>
                  <a:cubicBezTo>
                    <a:pt x="9342" y="16490"/>
                    <a:pt x="5785" y="17652"/>
                    <a:pt x="3371" y="18697"/>
                  </a:cubicBezTo>
                  <a:cubicBezTo>
                    <a:pt x="957" y="19742"/>
                    <a:pt x="-314" y="20671"/>
                    <a:pt x="67" y="21135"/>
                  </a:cubicBezTo>
                  <a:cubicBezTo>
                    <a:pt x="448" y="21600"/>
                    <a:pt x="2481" y="21600"/>
                    <a:pt x="5785" y="21252"/>
                  </a:cubicBezTo>
                  <a:cubicBezTo>
                    <a:pt x="9088" y="20903"/>
                    <a:pt x="13662" y="20206"/>
                    <a:pt x="18237" y="1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6070600" y="5778500"/>
              <a:ext cx="15875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615"/>
                    <a:pt x="11520" y="9231"/>
                    <a:pt x="15120" y="12831"/>
                  </a:cubicBezTo>
                  <a:cubicBezTo>
                    <a:pt x="18720" y="16431"/>
                    <a:pt x="20160" y="190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6089650" y="5734050"/>
              <a:ext cx="1651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2782"/>
                    <a:pt x="13846" y="5564"/>
                    <a:pt x="10246" y="9164"/>
                  </a:cubicBezTo>
                  <a:cubicBezTo>
                    <a:pt x="6646" y="12764"/>
                    <a:pt x="3323" y="171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6292850" y="5969000"/>
              <a:ext cx="63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6324600" y="587375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5759450" y="6121400"/>
              <a:ext cx="63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5740399" y="6076950"/>
              <a:ext cx="38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5822950" y="6140450"/>
              <a:ext cx="508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5810250" y="6203950"/>
              <a:ext cx="889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5945716" y="6130061"/>
              <a:ext cx="74085" cy="118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4937" y="5270"/>
                  </a:moveTo>
                  <a:cubicBezTo>
                    <a:pt x="4320" y="7165"/>
                    <a:pt x="3703" y="9060"/>
                    <a:pt x="3086" y="10954"/>
                  </a:cubicBezTo>
                  <a:cubicBezTo>
                    <a:pt x="2469" y="12849"/>
                    <a:pt x="1851" y="14744"/>
                    <a:pt x="1234" y="14744"/>
                  </a:cubicBezTo>
                  <a:cubicBezTo>
                    <a:pt x="617" y="14744"/>
                    <a:pt x="0" y="12849"/>
                    <a:pt x="0" y="10954"/>
                  </a:cubicBezTo>
                  <a:cubicBezTo>
                    <a:pt x="0" y="9060"/>
                    <a:pt x="617" y="7165"/>
                    <a:pt x="1543" y="5270"/>
                  </a:cubicBezTo>
                  <a:cubicBezTo>
                    <a:pt x="2469" y="3375"/>
                    <a:pt x="3703" y="1481"/>
                    <a:pt x="5863" y="533"/>
                  </a:cubicBezTo>
                  <a:cubicBezTo>
                    <a:pt x="8023" y="-414"/>
                    <a:pt x="11109" y="-414"/>
                    <a:pt x="13886" y="3186"/>
                  </a:cubicBezTo>
                  <a:cubicBezTo>
                    <a:pt x="16663" y="6786"/>
                    <a:pt x="19131" y="13986"/>
                    <a:pt x="21600" y="21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6051550" y="6203950"/>
              <a:ext cx="952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6108700" y="6178550"/>
              <a:ext cx="1" cy="1016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6210300" y="6191250"/>
              <a:ext cx="127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5746750" y="5683250"/>
              <a:ext cx="1079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47" y="3000"/>
                    <a:pt x="1694" y="6000"/>
                    <a:pt x="2329" y="9000"/>
                  </a:cubicBezTo>
                  <a:cubicBezTo>
                    <a:pt x="2965" y="12000"/>
                    <a:pt x="3388" y="15000"/>
                    <a:pt x="3812" y="15000"/>
                  </a:cubicBezTo>
                  <a:cubicBezTo>
                    <a:pt x="4235" y="15000"/>
                    <a:pt x="4659" y="12000"/>
                    <a:pt x="5506" y="9300"/>
                  </a:cubicBezTo>
                  <a:cubicBezTo>
                    <a:pt x="6353" y="6600"/>
                    <a:pt x="7624" y="4200"/>
                    <a:pt x="9318" y="2700"/>
                  </a:cubicBezTo>
                  <a:cubicBezTo>
                    <a:pt x="11012" y="1200"/>
                    <a:pt x="13129" y="600"/>
                    <a:pt x="14612" y="1800"/>
                  </a:cubicBezTo>
                  <a:cubicBezTo>
                    <a:pt x="16094" y="3000"/>
                    <a:pt x="16941" y="6000"/>
                    <a:pt x="18000" y="9600"/>
                  </a:cubicBezTo>
                  <a:cubicBezTo>
                    <a:pt x="19059" y="13200"/>
                    <a:pt x="20329" y="17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5880100" y="5708650"/>
              <a:ext cx="1079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5930900" y="5676900"/>
              <a:ext cx="127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6019800" y="5670550"/>
              <a:ext cx="1841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8" y="2400"/>
                    <a:pt x="497" y="4800"/>
                    <a:pt x="621" y="7200"/>
                  </a:cubicBezTo>
                  <a:cubicBezTo>
                    <a:pt x="745" y="9600"/>
                    <a:pt x="745" y="12000"/>
                    <a:pt x="745" y="12000"/>
                  </a:cubicBezTo>
                  <a:cubicBezTo>
                    <a:pt x="745" y="12000"/>
                    <a:pt x="745" y="9600"/>
                    <a:pt x="1241" y="7440"/>
                  </a:cubicBezTo>
                  <a:cubicBezTo>
                    <a:pt x="1738" y="5280"/>
                    <a:pt x="2731" y="3360"/>
                    <a:pt x="3600" y="4320"/>
                  </a:cubicBezTo>
                  <a:cubicBezTo>
                    <a:pt x="4469" y="5280"/>
                    <a:pt x="5214" y="9120"/>
                    <a:pt x="5710" y="9840"/>
                  </a:cubicBezTo>
                  <a:cubicBezTo>
                    <a:pt x="6207" y="10560"/>
                    <a:pt x="6455" y="8160"/>
                    <a:pt x="7076" y="6240"/>
                  </a:cubicBezTo>
                  <a:cubicBezTo>
                    <a:pt x="7697" y="4320"/>
                    <a:pt x="8690" y="2880"/>
                    <a:pt x="9931" y="1920"/>
                  </a:cubicBezTo>
                  <a:cubicBezTo>
                    <a:pt x="11172" y="960"/>
                    <a:pt x="12662" y="480"/>
                    <a:pt x="14648" y="3840"/>
                  </a:cubicBezTo>
                  <a:cubicBezTo>
                    <a:pt x="16634" y="7200"/>
                    <a:pt x="19117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9099550" y="4940299"/>
              <a:ext cx="1924307" cy="25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375" fill="norm" stroke="1" extrusionOk="0">
                  <a:moveTo>
                    <a:pt x="0" y="5400"/>
                  </a:moveTo>
                  <a:cubicBezTo>
                    <a:pt x="760" y="9000"/>
                    <a:pt x="1519" y="12600"/>
                    <a:pt x="2397" y="13500"/>
                  </a:cubicBezTo>
                  <a:cubicBezTo>
                    <a:pt x="3276" y="14400"/>
                    <a:pt x="4273" y="12600"/>
                    <a:pt x="5186" y="10800"/>
                  </a:cubicBezTo>
                  <a:cubicBezTo>
                    <a:pt x="6100" y="9000"/>
                    <a:pt x="6931" y="7200"/>
                    <a:pt x="7809" y="5400"/>
                  </a:cubicBezTo>
                  <a:cubicBezTo>
                    <a:pt x="8687" y="3600"/>
                    <a:pt x="9613" y="1800"/>
                    <a:pt x="10503" y="1800"/>
                  </a:cubicBezTo>
                  <a:cubicBezTo>
                    <a:pt x="11393" y="1800"/>
                    <a:pt x="12248" y="3600"/>
                    <a:pt x="13126" y="5400"/>
                  </a:cubicBezTo>
                  <a:cubicBezTo>
                    <a:pt x="14004" y="7200"/>
                    <a:pt x="14906" y="9000"/>
                    <a:pt x="15808" y="10800"/>
                  </a:cubicBezTo>
                  <a:cubicBezTo>
                    <a:pt x="16710" y="12600"/>
                    <a:pt x="17612" y="14400"/>
                    <a:pt x="18514" y="16200"/>
                  </a:cubicBezTo>
                  <a:cubicBezTo>
                    <a:pt x="19416" y="18000"/>
                    <a:pt x="20318" y="19800"/>
                    <a:pt x="20852" y="20700"/>
                  </a:cubicBezTo>
                  <a:cubicBezTo>
                    <a:pt x="21386" y="21600"/>
                    <a:pt x="21553" y="21600"/>
                    <a:pt x="21576" y="20700"/>
                  </a:cubicBezTo>
                  <a:cubicBezTo>
                    <a:pt x="21600" y="19800"/>
                    <a:pt x="21481" y="18000"/>
                    <a:pt x="21042" y="14400"/>
                  </a:cubicBezTo>
                  <a:cubicBezTo>
                    <a:pt x="20603" y="10800"/>
                    <a:pt x="19844" y="5400"/>
                    <a:pt x="19309" y="2700"/>
                  </a:cubicBezTo>
                  <a:cubicBezTo>
                    <a:pt x="18775" y="0"/>
                    <a:pt x="18467" y="0"/>
                    <a:pt x="181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7315200" y="4946650"/>
              <a:ext cx="2444750" cy="96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21600" y="0"/>
                  </a:moveTo>
                  <a:cubicBezTo>
                    <a:pt x="21563" y="804"/>
                    <a:pt x="21525" y="1607"/>
                    <a:pt x="21301" y="2316"/>
                  </a:cubicBezTo>
                  <a:cubicBezTo>
                    <a:pt x="21076" y="3025"/>
                    <a:pt x="20665" y="3639"/>
                    <a:pt x="20160" y="4065"/>
                  </a:cubicBezTo>
                  <a:cubicBezTo>
                    <a:pt x="19655" y="4490"/>
                    <a:pt x="19057" y="4726"/>
                    <a:pt x="18355" y="4868"/>
                  </a:cubicBezTo>
                  <a:cubicBezTo>
                    <a:pt x="17654" y="5010"/>
                    <a:pt x="16850" y="5057"/>
                    <a:pt x="16046" y="5057"/>
                  </a:cubicBezTo>
                  <a:cubicBezTo>
                    <a:pt x="15242" y="5057"/>
                    <a:pt x="14437" y="5010"/>
                    <a:pt x="13727" y="4963"/>
                  </a:cubicBezTo>
                  <a:cubicBezTo>
                    <a:pt x="13016" y="4916"/>
                    <a:pt x="12399" y="4868"/>
                    <a:pt x="11772" y="4821"/>
                  </a:cubicBezTo>
                  <a:cubicBezTo>
                    <a:pt x="11146" y="4774"/>
                    <a:pt x="10510" y="4726"/>
                    <a:pt x="9799" y="4679"/>
                  </a:cubicBezTo>
                  <a:cubicBezTo>
                    <a:pt x="9089" y="4632"/>
                    <a:pt x="8303" y="4585"/>
                    <a:pt x="7565" y="4585"/>
                  </a:cubicBezTo>
                  <a:cubicBezTo>
                    <a:pt x="6826" y="4585"/>
                    <a:pt x="6134" y="4632"/>
                    <a:pt x="5433" y="4726"/>
                  </a:cubicBezTo>
                  <a:cubicBezTo>
                    <a:pt x="4731" y="4821"/>
                    <a:pt x="4021" y="4963"/>
                    <a:pt x="3348" y="5128"/>
                  </a:cubicBezTo>
                  <a:cubicBezTo>
                    <a:pt x="2674" y="5294"/>
                    <a:pt x="2038" y="5483"/>
                    <a:pt x="1505" y="5766"/>
                  </a:cubicBezTo>
                  <a:cubicBezTo>
                    <a:pt x="972" y="6050"/>
                    <a:pt x="542" y="6428"/>
                    <a:pt x="299" y="6735"/>
                  </a:cubicBezTo>
                  <a:cubicBezTo>
                    <a:pt x="56" y="7042"/>
                    <a:pt x="0" y="7279"/>
                    <a:pt x="0" y="7704"/>
                  </a:cubicBezTo>
                  <a:cubicBezTo>
                    <a:pt x="0" y="8130"/>
                    <a:pt x="56" y="8744"/>
                    <a:pt x="94" y="9855"/>
                  </a:cubicBezTo>
                  <a:cubicBezTo>
                    <a:pt x="131" y="10965"/>
                    <a:pt x="150" y="12572"/>
                    <a:pt x="196" y="14250"/>
                  </a:cubicBezTo>
                  <a:cubicBezTo>
                    <a:pt x="243" y="15928"/>
                    <a:pt x="318" y="17677"/>
                    <a:pt x="355" y="18811"/>
                  </a:cubicBezTo>
                  <a:cubicBezTo>
                    <a:pt x="393" y="19946"/>
                    <a:pt x="393" y="20466"/>
                    <a:pt x="393" y="20844"/>
                  </a:cubicBezTo>
                  <a:cubicBezTo>
                    <a:pt x="393" y="21222"/>
                    <a:pt x="393" y="21458"/>
                    <a:pt x="365" y="21529"/>
                  </a:cubicBezTo>
                  <a:cubicBezTo>
                    <a:pt x="337" y="21600"/>
                    <a:pt x="281" y="21505"/>
                    <a:pt x="224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7219950" y="5803900"/>
              <a:ext cx="1016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7340600" y="5867400"/>
              <a:ext cx="1016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50" y="2571"/>
                    <a:pt x="13500" y="5143"/>
                    <a:pt x="9900" y="8743"/>
                  </a:cubicBezTo>
                  <a:cubicBezTo>
                    <a:pt x="6300" y="12343"/>
                    <a:pt x="3150" y="169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6877050" y="661670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7429500" y="6275501"/>
              <a:ext cx="254000" cy="455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0" y="5020"/>
                  </a:moveTo>
                  <a:cubicBezTo>
                    <a:pt x="540" y="3720"/>
                    <a:pt x="1080" y="2420"/>
                    <a:pt x="1710" y="1570"/>
                  </a:cubicBezTo>
                  <a:cubicBezTo>
                    <a:pt x="2340" y="720"/>
                    <a:pt x="3060" y="320"/>
                    <a:pt x="3960" y="120"/>
                  </a:cubicBezTo>
                  <a:cubicBezTo>
                    <a:pt x="4860" y="-80"/>
                    <a:pt x="5940" y="-80"/>
                    <a:pt x="7470" y="520"/>
                  </a:cubicBezTo>
                  <a:cubicBezTo>
                    <a:pt x="9000" y="1120"/>
                    <a:pt x="10980" y="2320"/>
                    <a:pt x="13230" y="4570"/>
                  </a:cubicBezTo>
                  <a:cubicBezTo>
                    <a:pt x="15480" y="6820"/>
                    <a:pt x="18000" y="10120"/>
                    <a:pt x="19440" y="13120"/>
                  </a:cubicBezTo>
                  <a:cubicBezTo>
                    <a:pt x="20880" y="16120"/>
                    <a:pt x="21240" y="18820"/>
                    <a:pt x="21600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7410450" y="6523566"/>
              <a:ext cx="228600" cy="23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21600" y="385"/>
                  </a:moveTo>
                  <a:cubicBezTo>
                    <a:pt x="20400" y="0"/>
                    <a:pt x="19200" y="-386"/>
                    <a:pt x="17200" y="771"/>
                  </a:cubicBezTo>
                  <a:cubicBezTo>
                    <a:pt x="15200" y="1928"/>
                    <a:pt x="12400" y="4628"/>
                    <a:pt x="9400" y="8293"/>
                  </a:cubicBezTo>
                  <a:cubicBezTo>
                    <a:pt x="6400" y="11957"/>
                    <a:pt x="3200" y="16585"/>
                    <a:pt x="0" y="21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7728507" y="6108800"/>
              <a:ext cx="101044" cy="16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14" fill="norm" stroke="1" extrusionOk="0">
                  <a:moveTo>
                    <a:pt x="2582" y="6549"/>
                  </a:moveTo>
                  <a:cubicBezTo>
                    <a:pt x="2132" y="9284"/>
                    <a:pt x="1682" y="12018"/>
                    <a:pt x="1232" y="14479"/>
                  </a:cubicBezTo>
                  <a:cubicBezTo>
                    <a:pt x="782" y="16939"/>
                    <a:pt x="332" y="19127"/>
                    <a:pt x="107" y="18990"/>
                  </a:cubicBezTo>
                  <a:cubicBezTo>
                    <a:pt x="-118" y="18853"/>
                    <a:pt x="-118" y="16392"/>
                    <a:pt x="1457" y="12975"/>
                  </a:cubicBezTo>
                  <a:cubicBezTo>
                    <a:pt x="3032" y="9557"/>
                    <a:pt x="6182" y="5182"/>
                    <a:pt x="8882" y="2722"/>
                  </a:cubicBezTo>
                  <a:cubicBezTo>
                    <a:pt x="11582" y="261"/>
                    <a:pt x="13832" y="-286"/>
                    <a:pt x="15632" y="124"/>
                  </a:cubicBezTo>
                  <a:cubicBezTo>
                    <a:pt x="17432" y="534"/>
                    <a:pt x="18782" y="1901"/>
                    <a:pt x="19682" y="5592"/>
                  </a:cubicBezTo>
                  <a:cubicBezTo>
                    <a:pt x="20582" y="9284"/>
                    <a:pt x="21032" y="15299"/>
                    <a:pt x="21482" y="2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7893049" y="6203950"/>
              <a:ext cx="95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7950199" y="6121400"/>
              <a:ext cx="190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538"/>
                    <a:pt x="7200" y="11077"/>
                    <a:pt x="3600" y="14677"/>
                  </a:cubicBezTo>
                  <a:cubicBezTo>
                    <a:pt x="0" y="18277"/>
                    <a:pt x="0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8034338" y="6096000"/>
              <a:ext cx="119063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600" fill="norm" stroke="1" extrusionOk="0">
                  <a:moveTo>
                    <a:pt x="21316" y="0"/>
                  </a:moveTo>
                  <a:cubicBezTo>
                    <a:pt x="19042" y="3733"/>
                    <a:pt x="16769" y="7467"/>
                    <a:pt x="14874" y="10000"/>
                  </a:cubicBezTo>
                  <a:cubicBezTo>
                    <a:pt x="12979" y="12533"/>
                    <a:pt x="11463" y="13867"/>
                    <a:pt x="9758" y="14933"/>
                  </a:cubicBezTo>
                  <a:cubicBezTo>
                    <a:pt x="8053" y="16000"/>
                    <a:pt x="6158" y="16800"/>
                    <a:pt x="4453" y="16800"/>
                  </a:cubicBezTo>
                  <a:cubicBezTo>
                    <a:pt x="2748" y="16800"/>
                    <a:pt x="1232" y="16000"/>
                    <a:pt x="474" y="14933"/>
                  </a:cubicBezTo>
                  <a:cubicBezTo>
                    <a:pt x="-284" y="13867"/>
                    <a:pt x="-284" y="12533"/>
                    <a:pt x="1611" y="11733"/>
                  </a:cubicBezTo>
                  <a:cubicBezTo>
                    <a:pt x="3505" y="10933"/>
                    <a:pt x="7295" y="10667"/>
                    <a:pt x="10705" y="12400"/>
                  </a:cubicBezTo>
                  <a:cubicBezTo>
                    <a:pt x="14116" y="14133"/>
                    <a:pt x="17148" y="17867"/>
                    <a:pt x="201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8210550" y="6196377"/>
              <a:ext cx="1016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950" y="11040"/>
                    <a:pt x="9900" y="1783"/>
                    <a:pt x="13500" y="240"/>
                  </a:cubicBezTo>
                  <a:cubicBezTo>
                    <a:pt x="17100" y="-1303"/>
                    <a:pt x="1935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8369300" y="6115050"/>
              <a:ext cx="63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8756650" y="66484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9051707" y="6466857"/>
              <a:ext cx="282794" cy="268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260" fill="norm" stroke="1" extrusionOk="0">
                  <a:moveTo>
                    <a:pt x="3160" y="7835"/>
                  </a:moveTo>
                  <a:cubicBezTo>
                    <a:pt x="5255" y="8338"/>
                    <a:pt x="7351" y="8840"/>
                    <a:pt x="9124" y="8421"/>
                  </a:cubicBezTo>
                  <a:cubicBezTo>
                    <a:pt x="10897" y="8003"/>
                    <a:pt x="12348" y="6663"/>
                    <a:pt x="13235" y="5491"/>
                  </a:cubicBezTo>
                  <a:cubicBezTo>
                    <a:pt x="14121" y="4319"/>
                    <a:pt x="14443" y="3314"/>
                    <a:pt x="14605" y="2393"/>
                  </a:cubicBezTo>
                  <a:cubicBezTo>
                    <a:pt x="14766" y="1472"/>
                    <a:pt x="14766" y="635"/>
                    <a:pt x="13879" y="217"/>
                  </a:cubicBezTo>
                  <a:cubicBezTo>
                    <a:pt x="12993" y="-202"/>
                    <a:pt x="11220" y="-202"/>
                    <a:pt x="8802" y="1975"/>
                  </a:cubicBezTo>
                  <a:cubicBezTo>
                    <a:pt x="6384" y="4151"/>
                    <a:pt x="3321" y="8505"/>
                    <a:pt x="1709" y="11686"/>
                  </a:cubicBezTo>
                  <a:cubicBezTo>
                    <a:pt x="97" y="14868"/>
                    <a:pt x="-64" y="16877"/>
                    <a:pt x="17" y="18300"/>
                  </a:cubicBezTo>
                  <a:cubicBezTo>
                    <a:pt x="97" y="19724"/>
                    <a:pt x="420" y="20561"/>
                    <a:pt x="1790" y="20979"/>
                  </a:cubicBezTo>
                  <a:cubicBezTo>
                    <a:pt x="3160" y="21398"/>
                    <a:pt x="5578" y="21398"/>
                    <a:pt x="9043" y="20645"/>
                  </a:cubicBezTo>
                  <a:cubicBezTo>
                    <a:pt x="12509" y="19891"/>
                    <a:pt x="17023" y="18384"/>
                    <a:pt x="21536" y="16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9258300" y="6203950"/>
              <a:ext cx="158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9520096" y="5992518"/>
              <a:ext cx="197210" cy="287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270" fill="norm" stroke="1" extrusionOk="0">
                  <a:moveTo>
                    <a:pt x="3938" y="6713"/>
                  </a:moveTo>
                  <a:cubicBezTo>
                    <a:pt x="2573" y="5461"/>
                    <a:pt x="1209" y="4209"/>
                    <a:pt x="527" y="3192"/>
                  </a:cubicBezTo>
                  <a:cubicBezTo>
                    <a:pt x="-155" y="2174"/>
                    <a:pt x="-155" y="1392"/>
                    <a:pt x="413" y="766"/>
                  </a:cubicBezTo>
                  <a:cubicBezTo>
                    <a:pt x="982" y="140"/>
                    <a:pt x="2119" y="-330"/>
                    <a:pt x="4620" y="296"/>
                  </a:cubicBezTo>
                  <a:cubicBezTo>
                    <a:pt x="7121" y="922"/>
                    <a:pt x="10986" y="2644"/>
                    <a:pt x="14056" y="5931"/>
                  </a:cubicBezTo>
                  <a:cubicBezTo>
                    <a:pt x="17125" y="9218"/>
                    <a:pt x="19399" y="14070"/>
                    <a:pt x="20422" y="16887"/>
                  </a:cubicBezTo>
                  <a:cubicBezTo>
                    <a:pt x="21445" y="19705"/>
                    <a:pt x="21218" y="20487"/>
                    <a:pt x="20990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9550400" y="6145668"/>
              <a:ext cx="127000" cy="121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21600" y="3551"/>
                  </a:moveTo>
                  <a:cubicBezTo>
                    <a:pt x="20520" y="1689"/>
                    <a:pt x="19440" y="-173"/>
                    <a:pt x="18180" y="13"/>
                  </a:cubicBezTo>
                  <a:cubicBezTo>
                    <a:pt x="16920" y="199"/>
                    <a:pt x="15480" y="2434"/>
                    <a:pt x="12420" y="6344"/>
                  </a:cubicBezTo>
                  <a:cubicBezTo>
                    <a:pt x="9360" y="10255"/>
                    <a:pt x="4680" y="15841"/>
                    <a:pt x="0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9846698" y="5969092"/>
              <a:ext cx="110103" cy="298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441" fill="norm" stroke="1" extrusionOk="0">
                  <a:moveTo>
                    <a:pt x="20807" y="1818"/>
                  </a:moveTo>
                  <a:cubicBezTo>
                    <a:pt x="19207" y="1058"/>
                    <a:pt x="17607" y="297"/>
                    <a:pt x="15807" y="69"/>
                  </a:cubicBezTo>
                  <a:cubicBezTo>
                    <a:pt x="14007" y="-159"/>
                    <a:pt x="12007" y="145"/>
                    <a:pt x="9607" y="1438"/>
                  </a:cubicBezTo>
                  <a:cubicBezTo>
                    <a:pt x="7207" y="2731"/>
                    <a:pt x="4407" y="5013"/>
                    <a:pt x="2407" y="7827"/>
                  </a:cubicBezTo>
                  <a:cubicBezTo>
                    <a:pt x="407" y="10641"/>
                    <a:pt x="-793" y="13987"/>
                    <a:pt x="607" y="16269"/>
                  </a:cubicBezTo>
                  <a:cubicBezTo>
                    <a:pt x="2007" y="18551"/>
                    <a:pt x="6007" y="19768"/>
                    <a:pt x="9007" y="20452"/>
                  </a:cubicBezTo>
                  <a:cubicBezTo>
                    <a:pt x="12007" y="21137"/>
                    <a:pt x="14007" y="21289"/>
                    <a:pt x="16007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9983901" y="6023947"/>
              <a:ext cx="166347" cy="446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502" fill="norm" stroke="1" extrusionOk="0">
                  <a:moveTo>
                    <a:pt x="1403" y="21502"/>
                  </a:moveTo>
                  <a:cubicBezTo>
                    <a:pt x="593" y="20381"/>
                    <a:pt x="-217" y="19260"/>
                    <a:pt x="53" y="17019"/>
                  </a:cubicBezTo>
                  <a:cubicBezTo>
                    <a:pt x="323" y="14777"/>
                    <a:pt x="1673" y="11415"/>
                    <a:pt x="3428" y="8664"/>
                  </a:cubicBezTo>
                  <a:cubicBezTo>
                    <a:pt x="5183" y="5913"/>
                    <a:pt x="7343" y="3774"/>
                    <a:pt x="9098" y="2449"/>
                  </a:cubicBezTo>
                  <a:cubicBezTo>
                    <a:pt x="10853" y="1125"/>
                    <a:pt x="12203" y="615"/>
                    <a:pt x="13823" y="310"/>
                  </a:cubicBezTo>
                  <a:cubicBezTo>
                    <a:pt x="15443" y="4"/>
                    <a:pt x="17333" y="-98"/>
                    <a:pt x="18683" y="106"/>
                  </a:cubicBezTo>
                  <a:cubicBezTo>
                    <a:pt x="20033" y="310"/>
                    <a:pt x="20843" y="819"/>
                    <a:pt x="21113" y="1634"/>
                  </a:cubicBezTo>
                  <a:cubicBezTo>
                    <a:pt x="21383" y="2449"/>
                    <a:pt x="21113" y="3570"/>
                    <a:pt x="20573" y="4334"/>
                  </a:cubicBezTo>
                  <a:cubicBezTo>
                    <a:pt x="20033" y="5098"/>
                    <a:pt x="19223" y="5506"/>
                    <a:pt x="18278" y="5913"/>
                  </a:cubicBezTo>
                  <a:cubicBezTo>
                    <a:pt x="17333" y="6321"/>
                    <a:pt x="16253" y="6728"/>
                    <a:pt x="16253" y="7238"/>
                  </a:cubicBezTo>
                  <a:cubicBezTo>
                    <a:pt x="16253" y="7747"/>
                    <a:pt x="17333" y="8359"/>
                    <a:pt x="18143" y="8919"/>
                  </a:cubicBezTo>
                  <a:cubicBezTo>
                    <a:pt x="18953" y="9479"/>
                    <a:pt x="19493" y="9989"/>
                    <a:pt x="19088" y="10396"/>
                  </a:cubicBezTo>
                  <a:cubicBezTo>
                    <a:pt x="18683" y="10804"/>
                    <a:pt x="17333" y="11110"/>
                    <a:pt x="15983" y="11262"/>
                  </a:cubicBezTo>
                  <a:cubicBezTo>
                    <a:pt x="14633" y="11415"/>
                    <a:pt x="13283" y="11415"/>
                    <a:pt x="12338" y="11313"/>
                  </a:cubicBezTo>
                  <a:cubicBezTo>
                    <a:pt x="11393" y="11211"/>
                    <a:pt x="10853" y="11008"/>
                    <a:pt x="10313" y="10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10191750" y="6172200"/>
              <a:ext cx="1206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10229849" y="6121400"/>
              <a:ext cx="317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2314"/>
                    <a:pt x="10080" y="4629"/>
                    <a:pt x="6480" y="8229"/>
                  </a:cubicBezTo>
                  <a:cubicBezTo>
                    <a:pt x="2880" y="11829"/>
                    <a:pt x="1440" y="16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10362940" y="6094781"/>
              <a:ext cx="217291" cy="176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91" fill="norm" stroke="1" extrusionOk="0">
                  <a:moveTo>
                    <a:pt x="18718" y="1691"/>
                  </a:moveTo>
                  <a:cubicBezTo>
                    <a:pt x="19964" y="920"/>
                    <a:pt x="21210" y="148"/>
                    <a:pt x="21314" y="20"/>
                  </a:cubicBezTo>
                  <a:cubicBezTo>
                    <a:pt x="21418" y="-109"/>
                    <a:pt x="20380" y="405"/>
                    <a:pt x="18095" y="1434"/>
                  </a:cubicBezTo>
                  <a:cubicBezTo>
                    <a:pt x="15810" y="2462"/>
                    <a:pt x="12280" y="4005"/>
                    <a:pt x="9995" y="5162"/>
                  </a:cubicBezTo>
                  <a:cubicBezTo>
                    <a:pt x="7710" y="6320"/>
                    <a:pt x="6672" y="7091"/>
                    <a:pt x="6568" y="7991"/>
                  </a:cubicBezTo>
                  <a:cubicBezTo>
                    <a:pt x="6464" y="8891"/>
                    <a:pt x="7295" y="9920"/>
                    <a:pt x="8230" y="10691"/>
                  </a:cubicBezTo>
                  <a:cubicBezTo>
                    <a:pt x="9164" y="11462"/>
                    <a:pt x="10203" y="11977"/>
                    <a:pt x="10410" y="12877"/>
                  </a:cubicBezTo>
                  <a:cubicBezTo>
                    <a:pt x="10618" y="13777"/>
                    <a:pt x="9995" y="15062"/>
                    <a:pt x="8645" y="16091"/>
                  </a:cubicBezTo>
                  <a:cubicBezTo>
                    <a:pt x="7295" y="17120"/>
                    <a:pt x="5218" y="17891"/>
                    <a:pt x="3453" y="18662"/>
                  </a:cubicBezTo>
                  <a:cubicBezTo>
                    <a:pt x="1687" y="19434"/>
                    <a:pt x="233" y="20205"/>
                    <a:pt x="26" y="20720"/>
                  </a:cubicBezTo>
                  <a:cubicBezTo>
                    <a:pt x="-182" y="21234"/>
                    <a:pt x="856" y="21491"/>
                    <a:pt x="3972" y="21491"/>
                  </a:cubicBezTo>
                  <a:cubicBezTo>
                    <a:pt x="7087" y="21491"/>
                    <a:pt x="12280" y="21234"/>
                    <a:pt x="17472" y="20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10629899" y="6134100"/>
              <a:ext cx="1524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0" y="3176"/>
                    <a:pt x="7800" y="6353"/>
                    <a:pt x="11100" y="9847"/>
                  </a:cubicBezTo>
                  <a:cubicBezTo>
                    <a:pt x="14400" y="13341"/>
                    <a:pt x="17100" y="17153"/>
                    <a:pt x="18750" y="19165"/>
                  </a:cubicBezTo>
                  <a:cubicBezTo>
                    <a:pt x="20400" y="21176"/>
                    <a:pt x="21000" y="213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10629900" y="6146800"/>
              <a:ext cx="16510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46" y="3176"/>
                    <a:pt x="13292" y="6353"/>
                    <a:pt x="9692" y="9953"/>
                  </a:cubicBezTo>
                  <a:cubicBezTo>
                    <a:pt x="6092" y="13553"/>
                    <a:pt x="3046" y="175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10782300" y="6350000"/>
              <a:ext cx="317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10845800" y="625475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10934700" y="6134100"/>
              <a:ext cx="103779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2" h="21600" fill="norm" stroke="1" extrusionOk="0">
                  <a:moveTo>
                    <a:pt x="1223" y="0"/>
                  </a:moveTo>
                  <a:cubicBezTo>
                    <a:pt x="6113" y="1029"/>
                    <a:pt x="11004" y="2057"/>
                    <a:pt x="14875" y="4050"/>
                  </a:cubicBezTo>
                  <a:cubicBezTo>
                    <a:pt x="18747" y="6043"/>
                    <a:pt x="21600" y="9000"/>
                    <a:pt x="18951" y="12086"/>
                  </a:cubicBezTo>
                  <a:cubicBezTo>
                    <a:pt x="16302" y="15171"/>
                    <a:pt x="8151" y="183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10344149" y="6400800"/>
              <a:ext cx="127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0369550" y="6350000"/>
              <a:ext cx="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0414000" y="6419850"/>
              <a:ext cx="444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0388600" y="6489700"/>
              <a:ext cx="698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0496549" y="6470650"/>
              <a:ext cx="381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0477500" y="5954865"/>
              <a:ext cx="97367" cy="109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061" fill="norm" stroke="1" extrusionOk="0">
                  <a:moveTo>
                    <a:pt x="0" y="6389"/>
                  </a:moveTo>
                  <a:cubicBezTo>
                    <a:pt x="460" y="8835"/>
                    <a:pt x="919" y="11280"/>
                    <a:pt x="1149" y="11484"/>
                  </a:cubicBezTo>
                  <a:cubicBezTo>
                    <a:pt x="1379" y="11687"/>
                    <a:pt x="1379" y="9650"/>
                    <a:pt x="2068" y="7408"/>
                  </a:cubicBezTo>
                  <a:cubicBezTo>
                    <a:pt x="2757" y="5167"/>
                    <a:pt x="4136" y="2721"/>
                    <a:pt x="5974" y="1295"/>
                  </a:cubicBezTo>
                  <a:cubicBezTo>
                    <a:pt x="7813" y="-131"/>
                    <a:pt x="10111" y="-539"/>
                    <a:pt x="12868" y="887"/>
                  </a:cubicBezTo>
                  <a:cubicBezTo>
                    <a:pt x="15626" y="2314"/>
                    <a:pt x="18843" y="5574"/>
                    <a:pt x="20221" y="9242"/>
                  </a:cubicBezTo>
                  <a:cubicBezTo>
                    <a:pt x="21600" y="12910"/>
                    <a:pt x="21140" y="16986"/>
                    <a:pt x="20681" y="21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4210050" y="7299325"/>
              <a:ext cx="111125" cy="15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4191000" y="7404100"/>
              <a:ext cx="117475" cy="22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4726857" y="7267020"/>
              <a:ext cx="184869" cy="267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390" fill="norm" stroke="1" extrusionOk="0">
                  <a:moveTo>
                    <a:pt x="2293" y="6143"/>
                  </a:moveTo>
                  <a:cubicBezTo>
                    <a:pt x="1556" y="5889"/>
                    <a:pt x="820" y="5635"/>
                    <a:pt x="390" y="5042"/>
                  </a:cubicBezTo>
                  <a:cubicBezTo>
                    <a:pt x="-39" y="4449"/>
                    <a:pt x="-162" y="3517"/>
                    <a:pt x="268" y="2670"/>
                  </a:cubicBezTo>
                  <a:cubicBezTo>
                    <a:pt x="697" y="1823"/>
                    <a:pt x="1679" y="1061"/>
                    <a:pt x="3090" y="552"/>
                  </a:cubicBezTo>
                  <a:cubicBezTo>
                    <a:pt x="4502" y="44"/>
                    <a:pt x="6343" y="-210"/>
                    <a:pt x="8183" y="214"/>
                  </a:cubicBezTo>
                  <a:cubicBezTo>
                    <a:pt x="10024" y="637"/>
                    <a:pt x="11865" y="1738"/>
                    <a:pt x="13583" y="3517"/>
                  </a:cubicBezTo>
                  <a:cubicBezTo>
                    <a:pt x="15302" y="5296"/>
                    <a:pt x="16897" y="7752"/>
                    <a:pt x="18002" y="10463"/>
                  </a:cubicBezTo>
                  <a:cubicBezTo>
                    <a:pt x="19106" y="13174"/>
                    <a:pt x="19720" y="16138"/>
                    <a:pt x="20211" y="18002"/>
                  </a:cubicBezTo>
                  <a:cubicBezTo>
                    <a:pt x="20702" y="19865"/>
                    <a:pt x="21070" y="20628"/>
                    <a:pt x="21438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4721225" y="7432675"/>
              <a:ext cx="165100" cy="142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3200"/>
                    <a:pt x="13846" y="6400"/>
                    <a:pt x="10385" y="9520"/>
                  </a:cubicBezTo>
                  <a:cubicBezTo>
                    <a:pt x="6923" y="12640"/>
                    <a:pt x="3877" y="15680"/>
                    <a:pt x="2215" y="17680"/>
                  </a:cubicBezTo>
                  <a:cubicBezTo>
                    <a:pt x="554" y="19680"/>
                    <a:pt x="277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4883150" y="7077643"/>
              <a:ext cx="98451" cy="115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022" fill="norm" stroke="1" extrusionOk="0">
                  <a:moveTo>
                    <a:pt x="2068" y="3368"/>
                  </a:moveTo>
                  <a:cubicBezTo>
                    <a:pt x="2068" y="8575"/>
                    <a:pt x="2068" y="13782"/>
                    <a:pt x="1953" y="16868"/>
                  </a:cubicBezTo>
                  <a:cubicBezTo>
                    <a:pt x="1838" y="19954"/>
                    <a:pt x="1609" y="20918"/>
                    <a:pt x="1149" y="21015"/>
                  </a:cubicBezTo>
                  <a:cubicBezTo>
                    <a:pt x="689" y="21111"/>
                    <a:pt x="0" y="20340"/>
                    <a:pt x="0" y="17640"/>
                  </a:cubicBezTo>
                  <a:cubicBezTo>
                    <a:pt x="0" y="14940"/>
                    <a:pt x="689" y="10311"/>
                    <a:pt x="2643" y="6840"/>
                  </a:cubicBezTo>
                  <a:cubicBezTo>
                    <a:pt x="4596" y="3368"/>
                    <a:pt x="7813" y="1054"/>
                    <a:pt x="10685" y="282"/>
                  </a:cubicBezTo>
                  <a:cubicBezTo>
                    <a:pt x="13557" y="-489"/>
                    <a:pt x="16085" y="282"/>
                    <a:pt x="17923" y="3079"/>
                  </a:cubicBezTo>
                  <a:cubicBezTo>
                    <a:pt x="19762" y="5875"/>
                    <a:pt x="20911" y="10697"/>
                    <a:pt x="21255" y="13782"/>
                  </a:cubicBezTo>
                  <a:cubicBezTo>
                    <a:pt x="21600" y="16868"/>
                    <a:pt x="21140" y="18218"/>
                    <a:pt x="20681" y="19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5019674" y="7131050"/>
              <a:ext cx="114301" cy="3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5075096" y="7089775"/>
              <a:ext cx="4905" cy="104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364"/>
                    <a:pt x="2735" y="8727"/>
                    <a:pt x="575" y="12327"/>
                  </a:cubicBezTo>
                  <a:cubicBezTo>
                    <a:pt x="-1585" y="15927"/>
                    <a:pt x="2735" y="18764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5165725" y="7075703"/>
              <a:ext cx="145579" cy="102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175" fill="norm" stroke="1" extrusionOk="0">
                  <a:moveTo>
                    <a:pt x="470" y="3555"/>
                  </a:moveTo>
                  <a:cubicBezTo>
                    <a:pt x="313" y="8137"/>
                    <a:pt x="157" y="12719"/>
                    <a:pt x="78" y="15882"/>
                  </a:cubicBezTo>
                  <a:cubicBezTo>
                    <a:pt x="0" y="19046"/>
                    <a:pt x="0" y="20791"/>
                    <a:pt x="0" y="21119"/>
                  </a:cubicBezTo>
                  <a:cubicBezTo>
                    <a:pt x="0" y="21446"/>
                    <a:pt x="0" y="20355"/>
                    <a:pt x="548" y="17301"/>
                  </a:cubicBezTo>
                  <a:cubicBezTo>
                    <a:pt x="1096" y="14246"/>
                    <a:pt x="2191" y="9228"/>
                    <a:pt x="3130" y="6282"/>
                  </a:cubicBezTo>
                  <a:cubicBezTo>
                    <a:pt x="4070" y="3337"/>
                    <a:pt x="4852" y="2464"/>
                    <a:pt x="5870" y="2573"/>
                  </a:cubicBezTo>
                  <a:cubicBezTo>
                    <a:pt x="6887" y="2682"/>
                    <a:pt x="8139" y="3773"/>
                    <a:pt x="9078" y="5519"/>
                  </a:cubicBezTo>
                  <a:cubicBezTo>
                    <a:pt x="10017" y="7264"/>
                    <a:pt x="10643" y="9664"/>
                    <a:pt x="10957" y="11410"/>
                  </a:cubicBezTo>
                  <a:cubicBezTo>
                    <a:pt x="11270" y="13155"/>
                    <a:pt x="11270" y="14246"/>
                    <a:pt x="11896" y="12501"/>
                  </a:cubicBezTo>
                  <a:cubicBezTo>
                    <a:pt x="12522" y="10755"/>
                    <a:pt x="13774" y="6173"/>
                    <a:pt x="14713" y="3555"/>
                  </a:cubicBezTo>
                  <a:cubicBezTo>
                    <a:pt x="15652" y="937"/>
                    <a:pt x="16278" y="282"/>
                    <a:pt x="17139" y="64"/>
                  </a:cubicBezTo>
                  <a:cubicBezTo>
                    <a:pt x="18000" y="-154"/>
                    <a:pt x="19096" y="64"/>
                    <a:pt x="19957" y="2573"/>
                  </a:cubicBezTo>
                  <a:cubicBezTo>
                    <a:pt x="20817" y="5082"/>
                    <a:pt x="21443" y="9882"/>
                    <a:pt x="21522" y="13155"/>
                  </a:cubicBezTo>
                  <a:cubicBezTo>
                    <a:pt x="21600" y="16428"/>
                    <a:pt x="21130" y="18173"/>
                    <a:pt x="20661" y="19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5372100" y="7137400"/>
              <a:ext cx="69850" cy="3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5404908" y="7080250"/>
              <a:ext cx="8468" cy="117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308"/>
                    <a:pt x="0" y="6616"/>
                    <a:pt x="0" y="10216"/>
                  </a:cubicBezTo>
                  <a:cubicBezTo>
                    <a:pt x="0" y="13816"/>
                    <a:pt x="10800" y="177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5502980" y="7077075"/>
              <a:ext cx="100896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21450" y="0"/>
                  </a:moveTo>
                  <a:cubicBezTo>
                    <a:pt x="19425" y="2965"/>
                    <a:pt x="17400" y="5929"/>
                    <a:pt x="15262" y="8788"/>
                  </a:cubicBezTo>
                  <a:cubicBezTo>
                    <a:pt x="13125" y="11647"/>
                    <a:pt x="10875" y="14400"/>
                    <a:pt x="8625" y="15776"/>
                  </a:cubicBezTo>
                  <a:cubicBezTo>
                    <a:pt x="6375" y="17153"/>
                    <a:pt x="4125" y="17153"/>
                    <a:pt x="2662" y="15988"/>
                  </a:cubicBezTo>
                  <a:cubicBezTo>
                    <a:pt x="1200" y="14824"/>
                    <a:pt x="525" y="12494"/>
                    <a:pt x="187" y="10694"/>
                  </a:cubicBezTo>
                  <a:cubicBezTo>
                    <a:pt x="-150" y="8894"/>
                    <a:pt x="-150" y="7624"/>
                    <a:pt x="1200" y="7094"/>
                  </a:cubicBezTo>
                  <a:cubicBezTo>
                    <a:pt x="2550" y="6565"/>
                    <a:pt x="5250" y="6776"/>
                    <a:pt x="8062" y="8365"/>
                  </a:cubicBezTo>
                  <a:cubicBezTo>
                    <a:pt x="10875" y="9953"/>
                    <a:pt x="13800" y="12918"/>
                    <a:pt x="15600" y="15353"/>
                  </a:cubicBezTo>
                  <a:cubicBezTo>
                    <a:pt x="17400" y="17788"/>
                    <a:pt x="18075" y="19694"/>
                    <a:pt x="187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5648325" y="7134225"/>
              <a:ext cx="79375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5778500" y="7070725"/>
              <a:ext cx="63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300"/>
                    <a:pt x="14400" y="12600"/>
                    <a:pt x="18000" y="16200"/>
                  </a:cubicBezTo>
                  <a:cubicBezTo>
                    <a:pt x="21600" y="19800"/>
                    <a:pt x="21600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5953124" y="7588250"/>
              <a:ext cx="9526" cy="9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6410993" y="7499956"/>
              <a:ext cx="297782" cy="244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346" fill="norm" stroke="1" extrusionOk="0">
                  <a:moveTo>
                    <a:pt x="2918" y="7147"/>
                  </a:moveTo>
                  <a:cubicBezTo>
                    <a:pt x="2918" y="7609"/>
                    <a:pt x="2918" y="8070"/>
                    <a:pt x="3108" y="8440"/>
                  </a:cubicBezTo>
                  <a:cubicBezTo>
                    <a:pt x="3299" y="8809"/>
                    <a:pt x="3679" y="9086"/>
                    <a:pt x="4668" y="9040"/>
                  </a:cubicBezTo>
                  <a:cubicBezTo>
                    <a:pt x="5656" y="8993"/>
                    <a:pt x="7254" y="8624"/>
                    <a:pt x="9003" y="7701"/>
                  </a:cubicBezTo>
                  <a:cubicBezTo>
                    <a:pt x="10752" y="6778"/>
                    <a:pt x="12654" y="5301"/>
                    <a:pt x="13756" y="4286"/>
                  </a:cubicBezTo>
                  <a:cubicBezTo>
                    <a:pt x="14859" y="3270"/>
                    <a:pt x="15163" y="2717"/>
                    <a:pt x="15354" y="2117"/>
                  </a:cubicBezTo>
                  <a:cubicBezTo>
                    <a:pt x="15544" y="1517"/>
                    <a:pt x="15620" y="870"/>
                    <a:pt x="15468" y="455"/>
                  </a:cubicBezTo>
                  <a:cubicBezTo>
                    <a:pt x="15315" y="40"/>
                    <a:pt x="14935" y="-145"/>
                    <a:pt x="13718" y="132"/>
                  </a:cubicBezTo>
                  <a:cubicBezTo>
                    <a:pt x="12501" y="409"/>
                    <a:pt x="10448" y="1147"/>
                    <a:pt x="8432" y="2486"/>
                  </a:cubicBezTo>
                  <a:cubicBezTo>
                    <a:pt x="6417" y="3824"/>
                    <a:pt x="4439" y="5763"/>
                    <a:pt x="2918" y="8024"/>
                  </a:cubicBezTo>
                  <a:cubicBezTo>
                    <a:pt x="1397" y="10286"/>
                    <a:pt x="332" y="12870"/>
                    <a:pt x="66" y="14901"/>
                  </a:cubicBezTo>
                  <a:cubicBezTo>
                    <a:pt x="-200" y="16932"/>
                    <a:pt x="332" y="18409"/>
                    <a:pt x="1777" y="19470"/>
                  </a:cubicBezTo>
                  <a:cubicBezTo>
                    <a:pt x="3223" y="20532"/>
                    <a:pt x="5580" y="21178"/>
                    <a:pt x="8242" y="21317"/>
                  </a:cubicBezTo>
                  <a:cubicBezTo>
                    <a:pt x="10904" y="21455"/>
                    <a:pt x="13870" y="21086"/>
                    <a:pt x="16114" y="20809"/>
                  </a:cubicBezTo>
                  <a:cubicBezTo>
                    <a:pt x="18358" y="20532"/>
                    <a:pt x="19879" y="20347"/>
                    <a:pt x="21400" y="20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6565900" y="7197113"/>
              <a:ext cx="114300" cy="6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600" y="11040"/>
                    <a:pt x="11200" y="1783"/>
                    <a:pt x="14800" y="240"/>
                  </a:cubicBezTo>
                  <a:cubicBezTo>
                    <a:pt x="18400" y="-1303"/>
                    <a:pt x="200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6795580" y="7047441"/>
              <a:ext cx="160348" cy="197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600" fill="norm" stroke="1" extrusionOk="0">
                  <a:moveTo>
                    <a:pt x="4038" y="6699"/>
                  </a:moveTo>
                  <a:cubicBezTo>
                    <a:pt x="2505" y="6122"/>
                    <a:pt x="972" y="5544"/>
                    <a:pt x="345" y="4620"/>
                  </a:cubicBezTo>
                  <a:cubicBezTo>
                    <a:pt x="-282" y="3696"/>
                    <a:pt x="-3" y="2426"/>
                    <a:pt x="763" y="1502"/>
                  </a:cubicBezTo>
                  <a:cubicBezTo>
                    <a:pt x="1530" y="578"/>
                    <a:pt x="2784" y="0"/>
                    <a:pt x="4456" y="0"/>
                  </a:cubicBezTo>
                  <a:cubicBezTo>
                    <a:pt x="6128" y="0"/>
                    <a:pt x="8219" y="578"/>
                    <a:pt x="10588" y="2310"/>
                  </a:cubicBezTo>
                  <a:cubicBezTo>
                    <a:pt x="12957" y="4043"/>
                    <a:pt x="15604" y="6930"/>
                    <a:pt x="17486" y="9991"/>
                  </a:cubicBezTo>
                  <a:cubicBezTo>
                    <a:pt x="19367" y="13052"/>
                    <a:pt x="20482" y="16287"/>
                    <a:pt x="20900" y="18250"/>
                  </a:cubicBezTo>
                  <a:cubicBezTo>
                    <a:pt x="21318" y="20214"/>
                    <a:pt x="21039" y="20907"/>
                    <a:pt x="207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6804025" y="7134225"/>
              <a:ext cx="130175" cy="123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15" y="2031"/>
                    <a:pt x="15629" y="4062"/>
                    <a:pt x="12380" y="7292"/>
                  </a:cubicBezTo>
                  <a:cubicBezTo>
                    <a:pt x="9132" y="10523"/>
                    <a:pt x="5620" y="14954"/>
                    <a:pt x="3512" y="17538"/>
                  </a:cubicBezTo>
                  <a:cubicBezTo>
                    <a:pt x="1405" y="20123"/>
                    <a:pt x="702" y="20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7068011" y="7046383"/>
              <a:ext cx="40814" cy="221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20825" y="827"/>
                  </a:moveTo>
                  <a:cubicBezTo>
                    <a:pt x="18665" y="413"/>
                    <a:pt x="16505" y="0"/>
                    <a:pt x="14615" y="0"/>
                  </a:cubicBezTo>
                  <a:cubicBezTo>
                    <a:pt x="12725" y="0"/>
                    <a:pt x="11105" y="413"/>
                    <a:pt x="8405" y="2067"/>
                  </a:cubicBezTo>
                  <a:cubicBezTo>
                    <a:pt x="5705" y="3721"/>
                    <a:pt x="1925" y="6614"/>
                    <a:pt x="575" y="9663"/>
                  </a:cubicBezTo>
                  <a:cubicBezTo>
                    <a:pt x="-775" y="12712"/>
                    <a:pt x="305" y="15916"/>
                    <a:pt x="3275" y="17931"/>
                  </a:cubicBezTo>
                  <a:cubicBezTo>
                    <a:pt x="6245" y="19946"/>
                    <a:pt x="11105" y="20773"/>
                    <a:pt x="159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7129735" y="7033360"/>
              <a:ext cx="134268" cy="359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93" fill="norm" stroke="1" extrusionOk="0">
                  <a:moveTo>
                    <a:pt x="4766" y="11548"/>
                  </a:moveTo>
                  <a:cubicBezTo>
                    <a:pt x="3922" y="14019"/>
                    <a:pt x="3078" y="16489"/>
                    <a:pt x="2572" y="18041"/>
                  </a:cubicBezTo>
                  <a:cubicBezTo>
                    <a:pt x="2066" y="19593"/>
                    <a:pt x="1897" y="20226"/>
                    <a:pt x="1728" y="20701"/>
                  </a:cubicBezTo>
                  <a:cubicBezTo>
                    <a:pt x="1559" y="21176"/>
                    <a:pt x="1391" y="21493"/>
                    <a:pt x="1138" y="21493"/>
                  </a:cubicBezTo>
                  <a:cubicBezTo>
                    <a:pt x="884" y="21493"/>
                    <a:pt x="547" y="21176"/>
                    <a:pt x="294" y="19719"/>
                  </a:cubicBezTo>
                  <a:cubicBezTo>
                    <a:pt x="41" y="18263"/>
                    <a:pt x="-128" y="15665"/>
                    <a:pt x="125" y="13353"/>
                  </a:cubicBezTo>
                  <a:cubicBezTo>
                    <a:pt x="378" y="11041"/>
                    <a:pt x="1053" y="9014"/>
                    <a:pt x="2319" y="7051"/>
                  </a:cubicBezTo>
                  <a:cubicBezTo>
                    <a:pt x="3584" y="5087"/>
                    <a:pt x="5441" y="3187"/>
                    <a:pt x="6706" y="2047"/>
                  </a:cubicBezTo>
                  <a:cubicBezTo>
                    <a:pt x="7972" y="906"/>
                    <a:pt x="8647" y="526"/>
                    <a:pt x="9406" y="273"/>
                  </a:cubicBezTo>
                  <a:cubicBezTo>
                    <a:pt x="10166" y="20"/>
                    <a:pt x="11009" y="-107"/>
                    <a:pt x="12191" y="115"/>
                  </a:cubicBezTo>
                  <a:cubicBezTo>
                    <a:pt x="13372" y="336"/>
                    <a:pt x="14891" y="906"/>
                    <a:pt x="15903" y="1698"/>
                  </a:cubicBezTo>
                  <a:cubicBezTo>
                    <a:pt x="16916" y="2490"/>
                    <a:pt x="17422" y="3504"/>
                    <a:pt x="17084" y="4295"/>
                  </a:cubicBezTo>
                  <a:cubicBezTo>
                    <a:pt x="16747" y="5087"/>
                    <a:pt x="15566" y="5657"/>
                    <a:pt x="14553" y="5974"/>
                  </a:cubicBezTo>
                  <a:cubicBezTo>
                    <a:pt x="13541" y="6291"/>
                    <a:pt x="12697" y="6354"/>
                    <a:pt x="12613" y="6481"/>
                  </a:cubicBezTo>
                  <a:cubicBezTo>
                    <a:pt x="12528" y="6607"/>
                    <a:pt x="13203" y="6797"/>
                    <a:pt x="14638" y="7367"/>
                  </a:cubicBezTo>
                  <a:cubicBezTo>
                    <a:pt x="16072" y="7938"/>
                    <a:pt x="18266" y="8888"/>
                    <a:pt x="19531" y="9553"/>
                  </a:cubicBezTo>
                  <a:cubicBezTo>
                    <a:pt x="20797" y="10218"/>
                    <a:pt x="21134" y="10598"/>
                    <a:pt x="21303" y="10946"/>
                  </a:cubicBezTo>
                  <a:cubicBezTo>
                    <a:pt x="21472" y="11295"/>
                    <a:pt x="21472" y="11611"/>
                    <a:pt x="21050" y="11865"/>
                  </a:cubicBezTo>
                  <a:cubicBezTo>
                    <a:pt x="20628" y="12118"/>
                    <a:pt x="19784" y="12308"/>
                    <a:pt x="18181" y="12245"/>
                  </a:cubicBezTo>
                  <a:cubicBezTo>
                    <a:pt x="16578" y="12182"/>
                    <a:pt x="14216" y="11865"/>
                    <a:pt x="11853" y="1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7340600" y="7173383"/>
              <a:ext cx="111125" cy="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26" y="10800"/>
                    <a:pt x="9051" y="0"/>
                    <a:pt x="12651" y="0"/>
                  </a:cubicBezTo>
                  <a:cubicBezTo>
                    <a:pt x="16251" y="0"/>
                    <a:pt x="1892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7402961" y="7127875"/>
              <a:ext cx="26539" cy="14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1" h="21600" fill="norm" stroke="1" extrusionOk="0">
                  <a:moveTo>
                    <a:pt x="20061" y="0"/>
                  </a:moveTo>
                  <a:cubicBezTo>
                    <a:pt x="12061" y="4289"/>
                    <a:pt x="4061" y="8579"/>
                    <a:pt x="1261" y="12179"/>
                  </a:cubicBezTo>
                  <a:cubicBezTo>
                    <a:pt x="-1539" y="15779"/>
                    <a:pt x="861" y="18689"/>
                    <a:pt x="32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10293350" y="6656511"/>
              <a:ext cx="415925" cy="39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0" y="4196"/>
                  </a:moveTo>
                  <a:cubicBezTo>
                    <a:pt x="1539" y="2491"/>
                    <a:pt x="3078" y="786"/>
                    <a:pt x="4892" y="217"/>
                  </a:cubicBezTo>
                  <a:cubicBezTo>
                    <a:pt x="6705" y="-351"/>
                    <a:pt x="8794" y="217"/>
                    <a:pt x="10800" y="1638"/>
                  </a:cubicBezTo>
                  <a:cubicBezTo>
                    <a:pt x="12806" y="3060"/>
                    <a:pt x="14730" y="5333"/>
                    <a:pt x="16516" y="8744"/>
                  </a:cubicBezTo>
                  <a:cubicBezTo>
                    <a:pt x="18302" y="12154"/>
                    <a:pt x="19951" y="16702"/>
                    <a:pt x="21600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10328275" y="6702425"/>
              <a:ext cx="384175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66" y="900"/>
                    <a:pt x="3332" y="1800"/>
                    <a:pt x="5385" y="3375"/>
                  </a:cubicBezTo>
                  <a:cubicBezTo>
                    <a:pt x="7438" y="4950"/>
                    <a:pt x="9878" y="7200"/>
                    <a:pt x="12317" y="9900"/>
                  </a:cubicBezTo>
                  <a:cubicBezTo>
                    <a:pt x="14757" y="12600"/>
                    <a:pt x="17197" y="15750"/>
                    <a:pt x="18744" y="17775"/>
                  </a:cubicBezTo>
                  <a:cubicBezTo>
                    <a:pt x="20291" y="19800"/>
                    <a:pt x="20945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5701734" y="6410325"/>
              <a:ext cx="540316" cy="15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600" fill="norm" stroke="1" extrusionOk="0">
                  <a:moveTo>
                    <a:pt x="403" y="21600"/>
                  </a:moveTo>
                  <a:cubicBezTo>
                    <a:pt x="191" y="18720"/>
                    <a:pt x="-20" y="15840"/>
                    <a:pt x="1" y="14400"/>
                  </a:cubicBezTo>
                  <a:cubicBezTo>
                    <a:pt x="22" y="12960"/>
                    <a:pt x="276" y="12960"/>
                    <a:pt x="1312" y="12960"/>
                  </a:cubicBezTo>
                  <a:cubicBezTo>
                    <a:pt x="2347" y="12960"/>
                    <a:pt x="4165" y="12960"/>
                    <a:pt x="5834" y="11520"/>
                  </a:cubicBezTo>
                  <a:cubicBezTo>
                    <a:pt x="7504" y="10080"/>
                    <a:pt x="9026" y="7200"/>
                    <a:pt x="10632" y="5040"/>
                  </a:cubicBezTo>
                  <a:cubicBezTo>
                    <a:pt x="12238" y="2880"/>
                    <a:pt x="13929" y="1440"/>
                    <a:pt x="15768" y="720"/>
                  </a:cubicBezTo>
                  <a:cubicBezTo>
                    <a:pt x="17607" y="0"/>
                    <a:pt x="19593" y="0"/>
                    <a:pt x="215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5826124" y="6455833"/>
              <a:ext cx="358776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85" y="16200"/>
                    <a:pt x="4970" y="10800"/>
                    <a:pt x="7550" y="6750"/>
                  </a:cubicBezTo>
                  <a:cubicBezTo>
                    <a:pt x="10131" y="2700"/>
                    <a:pt x="12807" y="0"/>
                    <a:pt x="15165" y="0"/>
                  </a:cubicBezTo>
                  <a:cubicBezTo>
                    <a:pt x="17522" y="0"/>
                    <a:pt x="19561" y="2700"/>
                    <a:pt x="21600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7580841" y="7112473"/>
              <a:ext cx="162513" cy="151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468" fill="norm" stroke="1" extrusionOk="0">
                  <a:moveTo>
                    <a:pt x="20758" y="1283"/>
                  </a:moveTo>
                  <a:cubicBezTo>
                    <a:pt x="21179" y="683"/>
                    <a:pt x="21600" y="83"/>
                    <a:pt x="21530" y="8"/>
                  </a:cubicBezTo>
                  <a:cubicBezTo>
                    <a:pt x="21460" y="-67"/>
                    <a:pt x="20899" y="383"/>
                    <a:pt x="18725" y="1583"/>
                  </a:cubicBezTo>
                  <a:cubicBezTo>
                    <a:pt x="16551" y="2783"/>
                    <a:pt x="12764" y="4733"/>
                    <a:pt x="10519" y="5933"/>
                  </a:cubicBezTo>
                  <a:cubicBezTo>
                    <a:pt x="8275" y="7133"/>
                    <a:pt x="7574" y="7583"/>
                    <a:pt x="7644" y="8183"/>
                  </a:cubicBezTo>
                  <a:cubicBezTo>
                    <a:pt x="7714" y="8783"/>
                    <a:pt x="8556" y="9533"/>
                    <a:pt x="9538" y="9908"/>
                  </a:cubicBezTo>
                  <a:cubicBezTo>
                    <a:pt x="10519" y="10283"/>
                    <a:pt x="11642" y="10283"/>
                    <a:pt x="12623" y="10433"/>
                  </a:cubicBezTo>
                  <a:cubicBezTo>
                    <a:pt x="13605" y="10583"/>
                    <a:pt x="14447" y="10883"/>
                    <a:pt x="15008" y="11408"/>
                  </a:cubicBezTo>
                  <a:cubicBezTo>
                    <a:pt x="15569" y="11933"/>
                    <a:pt x="15849" y="12683"/>
                    <a:pt x="15639" y="13283"/>
                  </a:cubicBezTo>
                  <a:cubicBezTo>
                    <a:pt x="15429" y="13883"/>
                    <a:pt x="14727" y="14333"/>
                    <a:pt x="12904" y="15233"/>
                  </a:cubicBezTo>
                  <a:cubicBezTo>
                    <a:pt x="11081" y="16133"/>
                    <a:pt x="8135" y="17483"/>
                    <a:pt x="6031" y="18308"/>
                  </a:cubicBezTo>
                  <a:cubicBezTo>
                    <a:pt x="3927" y="19133"/>
                    <a:pt x="2665" y="19433"/>
                    <a:pt x="1683" y="19883"/>
                  </a:cubicBezTo>
                  <a:cubicBezTo>
                    <a:pt x="701" y="20333"/>
                    <a:pt x="0" y="20933"/>
                    <a:pt x="0" y="21233"/>
                  </a:cubicBezTo>
                  <a:cubicBezTo>
                    <a:pt x="0" y="21533"/>
                    <a:pt x="701" y="21533"/>
                    <a:pt x="3366" y="21308"/>
                  </a:cubicBezTo>
                  <a:cubicBezTo>
                    <a:pt x="6031" y="21083"/>
                    <a:pt x="10660" y="20633"/>
                    <a:pt x="13886" y="20258"/>
                  </a:cubicBezTo>
                  <a:cubicBezTo>
                    <a:pt x="17112" y="19883"/>
                    <a:pt x="18935" y="19583"/>
                    <a:pt x="20758" y="19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7861300" y="7099300"/>
              <a:ext cx="117475" cy="187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97" y="2685"/>
                    <a:pt x="7395" y="5369"/>
                    <a:pt x="10800" y="8237"/>
                  </a:cubicBezTo>
                  <a:cubicBezTo>
                    <a:pt x="14205" y="11105"/>
                    <a:pt x="17319" y="14156"/>
                    <a:pt x="19070" y="16414"/>
                  </a:cubicBezTo>
                  <a:cubicBezTo>
                    <a:pt x="20822" y="18671"/>
                    <a:pt x="21211" y="201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7874826" y="7080250"/>
              <a:ext cx="135700" cy="212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21304" y="0"/>
                  </a:moveTo>
                  <a:cubicBezTo>
                    <a:pt x="18812" y="1182"/>
                    <a:pt x="16319" y="2364"/>
                    <a:pt x="13578" y="4191"/>
                  </a:cubicBezTo>
                  <a:cubicBezTo>
                    <a:pt x="10836" y="6018"/>
                    <a:pt x="7846" y="8490"/>
                    <a:pt x="5436" y="11230"/>
                  </a:cubicBezTo>
                  <a:cubicBezTo>
                    <a:pt x="3027" y="13970"/>
                    <a:pt x="1199" y="16979"/>
                    <a:pt x="452" y="18752"/>
                  </a:cubicBezTo>
                  <a:cubicBezTo>
                    <a:pt x="-296" y="20525"/>
                    <a:pt x="36" y="21063"/>
                    <a:pt x="3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8020050" y="7245350"/>
              <a:ext cx="12700" cy="41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8045449" y="7175499"/>
              <a:ext cx="9526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7566025" y="7381875"/>
              <a:ext cx="3175" cy="60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7581900" y="7327900"/>
              <a:ext cx="28575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7607300" y="7394293"/>
              <a:ext cx="762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000" y="11375"/>
                    <a:pt x="6000" y="2735"/>
                    <a:pt x="9600" y="575"/>
                  </a:cubicBezTo>
                  <a:cubicBezTo>
                    <a:pt x="13200" y="-1585"/>
                    <a:pt x="174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7620000" y="7439025"/>
              <a:ext cx="508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7743825" y="7385050"/>
              <a:ext cx="6350" cy="53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7620000" y="6985187"/>
              <a:ext cx="85725" cy="85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3" fill="norm" stroke="1" extrusionOk="0">
                  <a:moveTo>
                    <a:pt x="0" y="2296"/>
                  </a:moveTo>
                  <a:cubicBezTo>
                    <a:pt x="800" y="9062"/>
                    <a:pt x="1600" y="15828"/>
                    <a:pt x="2533" y="16349"/>
                  </a:cubicBezTo>
                  <a:cubicBezTo>
                    <a:pt x="3467" y="16869"/>
                    <a:pt x="4533" y="11144"/>
                    <a:pt x="5733" y="7370"/>
                  </a:cubicBezTo>
                  <a:cubicBezTo>
                    <a:pt x="6933" y="3597"/>
                    <a:pt x="8267" y="1775"/>
                    <a:pt x="9733" y="734"/>
                  </a:cubicBezTo>
                  <a:cubicBezTo>
                    <a:pt x="11200" y="-307"/>
                    <a:pt x="12800" y="-567"/>
                    <a:pt x="14400" y="2166"/>
                  </a:cubicBezTo>
                  <a:cubicBezTo>
                    <a:pt x="16000" y="4898"/>
                    <a:pt x="17600" y="10623"/>
                    <a:pt x="18800" y="14267"/>
                  </a:cubicBezTo>
                  <a:cubicBezTo>
                    <a:pt x="20000" y="17910"/>
                    <a:pt x="20800" y="19472"/>
                    <a:pt x="21600" y="21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7724775" y="7000875"/>
              <a:ext cx="63500" cy="22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7486"/>
                    <a:pt x="11520" y="13371"/>
                    <a:pt x="15120" y="9771"/>
                  </a:cubicBezTo>
                  <a:cubicBezTo>
                    <a:pt x="18720" y="6171"/>
                    <a:pt x="2016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7750175" y="6962775"/>
              <a:ext cx="2117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950"/>
                    <a:pt x="21600" y="9900"/>
                    <a:pt x="21600" y="13500"/>
                  </a:cubicBezTo>
                  <a:cubicBezTo>
                    <a:pt x="21600" y="17100"/>
                    <a:pt x="108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7817299" y="6915656"/>
              <a:ext cx="136077" cy="94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249" fill="norm" stroke="1" extrusionOk="0">
                  <a:moveTo>
                    <a:pt x="1938" y="2735"/>
                  </a:moveTo>
                  <a:cubicBezTo>
                    <a:pt x="1603" y="5108"/>
                    <a:pt x="1269" y="7482"/>
                    <a:pt x="934" y="9737"/>
                  </a:cubicBezTo>
                  <a:cubicBezTo>
                    <a:pt x="599" y="11992"/>
                    <a:pt x="264" y="14128"/>
                    <a:pt x="96" y="14484"/>
                  </a:cubicBezTo>
                  <a:cubicBezTo>
                    <a:pt x="-71" y="14840"/>
                    <a:pt x="-71" y="13416"/>
                    <a:pt x="515" y="11517"/>
                  </a:cubicBezTo>
                  <a:cubicBezTo>
                    <a:pt x="1101" y="9618"/>
                    <a:pt x="2273" y="7245"/>
                    <a:pt x="3194" y="5702"/>
                  </a:cubicBezTo>
                  <a:cubicBezTo>
                    <a:pt x="4115" y="4159"/>
                    <a:pt x="4785" y="3447"/>
                    <a:pt x="5455" y="3565"/>
                  </a:cubicBezTo>
                  <a:cubicBezTo>
                    <a:pt x="6124" y="3684"/>
                    <a:pt x="6794" y="4634"/>
                    <a:pt x="7213" y="5702"/>
                  </a:cubicBezTo>
                  <a:cubicBezTo>
                    <a:pt x="7631" y="6770"/>
                    <a:pt x="7799" y="7957"/>
                    <a:pt x="8050" y="9381"/>
                  </a:cubicBezTo>
                  <a:cubicBezTo>
                    <a:pt x="8301" y="10805"/>
                    <a:pt x="8636" y="12467"/>
                    <a:pt x="8720" y="12585"/>
                  </a:cubicBezTo>
                  <a:cubicBezTo>
                    <a:pt x="8803" y="12704"/>
                    <a:pt x="8636" y="11280"/>
                    <a:pt x="8971" y="9025"/>
                  </a:cubicBezTo>
                  <a:cubicBezTo>
                    <a:pt x="9306" y="6770"/>
                    <a:pt x="10143" y="3684"/>
                    <a:pt x="10980" y="1904"/>
                  </a:cubicBezTo>
                  <a:cubicBezTo>
                    <a:pt x="11817" y="124"/>
                    <a:pt x="12655" y="-351"/>
                    <a:pt x="14245" y="242"/>
                  </a:cubicBezTo>
                  <a:cubicBezTo>
                    <a:pt x="15836" y="836"/>
                    <a:pt x="18180" y="2497"/>
                    <a:pt x="19520" y="6176"/>
                  </a:cubicBezTo>
                  <a:cubicBezTo>
                    <a:pt x="20859" y="9856"/>
                    <a:pt x="21194" y="15552"/>
                    <a:pt x="21529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8093075" y="7051675"/>
              <a:ext cx="77991" cy="301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600" fill="norm" stroke="1" extrusionOk="0">
                  <a:moveTo>
                    <a:pt x="11084" y="0"/>
                  </a:moveTo>
                  <a:cubicBezTo>
                    <a:pt x="14211" y="1667"/>
                    <a:pt x="17337" y="3335"/>
                    <a:pt x="19184" y="5343"/>
                  </a:cubicBezTo>
                  <a:cubicBezTo>
                    <a:pt x="21032" y="7352"/>
                    <a:pt x="21600" y="9701"/>
                    <a:pt x="20037" y="11937"/>
                  </a:cubicBezTo>
                  <a:cubicBezTo>
                    <a:pt x="18474" y="14173"/>
                    <a:pt x="14779" y="16295"/>
                    <a:pt x="11084" y="17886"/>
                  </a:cubicBezTo>
                  <a:cubicBezTo>
                    <a:pt x="7389" y="19478"/>
                    <a:pt x="3695" y="205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4308711" y="8248650"/>
              <a:ext cx="44744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600" fill="norm" stroke="1" extrusionOk="0">
                  <a:moveTo>
                    <a:pt x="2575" y="21600"/>
                  </a:moveTo>
                  <a:cubicBezTo>
                    <a:pt x="1662" y="20700"/>
                    <a:pt x="750" y="19800"/>
                    <a:pt x="293" y="18788"/>
                  </a:cubicBezTo>
                  <a:cubicBezTo>
                    <a:pt x="-163" y="17775"/>
                    <a:pt x="-163" y="16650"/>
                    <a:pt x="851" y="13725"/>
                  </a:cubicBezTo>
                  <a:cubicBezTo>
                    <a:pt x="1865" y="10800"/>
                    <a:pt x="3893" y="6075"/>
                    <a:pt x="5414" y="3825"/>
                  </a:cubicBezTo>
                  <a:cubicBezTo>
                    <a:pt x="6936" y="1575"/>
                    <a:pt x="7950" y="1800"/>
                    <a:pt x="8913" y="3487"/>
                  </a:cubicBezTo>
                  <a:cubicBezTo>
                    <a:pt x="9876" y="5175"/>
                    <a:pt x="10789" y="8325"/>
                    <a:pt x="11499" y="10575"/>
                  </a:cubicBezTo>
                  <a:cubicBezTo>
                    <a:pt x="12209" y="12825"/>
                    <a:pt x="12716" y="14175"/>
                    <a:pt x="13223" y="14962"/>
                  </a:cubicBezTo>
                  <a:cubicBezTo>
                    <a:pt x="13730" y="15750"/>
                    <a:pt x="14237" y="15975"/>
                    <a:pt x="15200" y="14512"/>
                  </a:cubicBezTo>
                  <a:cubicBezTo>
                    <a:pt x="16164" y="13050"/>
                    <a:pt x="17583" y="9900"/>
                    <a:pt x="18699" y="7200"/>
                  </a:cubicBezTo>
                  <a:cubicBezTo>
                    <a:pt x="19814" y="4500"/>
                    <a:pt x="20626" y="2250"/>
                    <a:pt x="214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5011146" y="7968686"/>
              <a:ext cx="291105" cy="530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319" fill="norm" stroke="1" extrusionOk="0">
                  <a:moveTo>
                    <a:pt x="21526" y="278"/>
                  </a:moveTo>
                  <a:cubicBezTo>
                    <a:pt x="19648" y="108"/>
                    <a:pt x="17769" y="-62"/>
                    <a:pt x="15969" y="23"/>
                  </a:cubicBezTo>
                  <a:cubicBezTo>
                    <a:pt x="14169" y="108"/>
                    <a:pt x="12448" y="448"/>
                    <a:pt x="10178" y="1724"/>
                  </a:cubicBezTo>
                  <a:cubicBezTo>
                    <a:pt x="7909" y="2999"/>
                    <a:pt x="5091" y="5210"/>
                    <a:pt x="3135" y="7719"/>
                  </a:cubicBezTo>
                  <a:cubicBezTo>
                    <a:pt x="1178" y="10228"/>
                    <a:pt x="83" y="13034"/>
                    <a:pt x="4" y="15330"/>
                  </a:cubicBezTo>
                  <a:cubicBezTo>
                    <a:pt x="-74" y="17626"/>
                    <a:pt x="865" y="19412"/>
                    <a:pt x="2117" y="20390"/>
                  </a:cubicBezTo>
                  <a:cubicBezTo>
                    <a:pt x="3369" y="21368"/>
                    <a:pt x="4935" y="21538"/>
                    <a:pt x="6891" y="21070"/>
                  </a:cubicBezTo>
                  <a:cubicBezTo>
                    <a:pt x="8848" y="20603"/>
                    <a:pt x="11196" y="19497"/>
                    <a:pt x="12604" y="18477"/>
                  </a:cubicBezTo>
                  <a:cubicBezTo>
                    <a:pt x="14013" y="17456"/>
                    <a:pt x="14483" y="16521"/>
                    <a:pt x="14404" y="15713"/>
                  </a:cubicBezTo>
                  <a:cubicBezTo>
                    <a:pt x="14326" y="14905"/>
                    <a:pt x="13700" y="14225"/>
                    <a:pt x="12996" y="13842"/>
                  </a:cubicBezTo>
                  <a:cubicBezTo>
                    <a:pt x="12291" y="13459"/>
                    <a:pt x="11509" y="13374"/>
                    <a:pt x="10491" y="13672"/>
                  </a:cubicBezTo>
                  <a:cubicBezTo>
                    <a:pt x="9474" y="13969"/>
                    <a:pt x="8222" y="14650"/>
                    <a:pt x="6969" y="15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5244283" y="8245310"/>
              <a:ext cx="172268" cy="212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299" fill="norm" stroke="1" extrusionOk="0">
                  <a:moveTo>
                    <a:pt x="20399" y="3511"/>
                  </a:moveTo>
                  <a:cubicBezTo>
                    <a:pt x="19098" y="2028"/>
                    <a:pt x="17797" y="546"/>
                    <a:pt x="15975" y="123"/>
                  </a:cubicBezTo>
                  <a:cubicBezTo>
                    <a:pt x="14153" y="-301"/>
                    <a:pt x="11811" y="334"/>
                    <a:pt x="8949" y="2664"/>
                  </a:cubicBezTo>
                  <a:cubicBezTo>
                    <a:pt x="6086" y="4993"/>
                    <a:pt x="2703" y="9017"/>
                    <a:pt x="1141" y="12193"/>
                  </a:cubicBezTo>
                  <a:cubicBezTo>
                    <a:pt x="-420" y="15370"/>
                    <a:pt x="-160" y="17699"/>
                    <a:pt x="621" y="19075"/>
                  </a:cubicBezTo>
                  <a:cubicBezTo>
                    <a:pt x="1402" y="20452"/>
                    <a:pt x="2703" y="20875"/>
                    <a:pt x="5696" y="19711"/>
                  </a:cubicBezTo>
                  <a:cubicBezTo>
                    <a:pt x="8688" y="18546"/>
                    <a:pt x="13373" y="15793"/>
                    <a:pt x="16105" y="13781"/>
                  </a:cubicBezTo>
                  <a:cubicBezTo>
                    <a:pt x="18838" y="11770"/>
                    <a:pt x="19619" y="10499"/>
                    <a:pt x="19749" y="10817"/>
                  </a:cubicBezTo>
                  <a:cubicBezTo>
                    <a:pt x="19879" y="11134"/>
                    <a:pt x="19358" y="13040"/>
                    <a:pt x="19488" y="15052"/>
                  </a:cubicBezTo>
                  <a:cubicBezTo>
                    <a:pt x="19619" y="17064"/>
                    <a:pt x="20399" y="19181"/>
                    <a:pt x="21180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5503923" y="8245866"/>
              <a:ext cx="235105" cy="21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240" fill="norm" stroke="1" extrusionOk="0">
                  <a:moveTo>
                    <a:pt x="3579" y="282"/>
                  </a:moveTo>
                  <a:cubicBezTo>
                    <a:pt x="2814" y="5200"/>
                    <a:pt x="2050" y="10119"/>
                    <a:pt x="1668" y="13113"/>
                  </a:cubicBezTo>
                  <a:cubicBezTo>
                    <a:pt x="1285" y="16107"/>
                    <a:pt x="1285" y="17177"/>
                    <a:pt x="1094" y="18460"/>
                  </a:cubicBezTo>
                  <a:cubicBezTo>
                    <a:pt x="903" y="19743"/>
                    <a:pt x="521" y="21240"/>
                    <a:pt x="234" y="21240"/>
                  </a:cubicBezTo>
                  <a:cubicBezTo>
                    <a:pt x="-53" y="21240"/>
                    <a:pt x="-244" y="19743"/>
                    <a:pt x="712" y="16749"/>
                  </a:cubicBezTo>
                  <a:cubicBezTo>
                    <a:pt x="1668" y="13755"/>
                    <a:pt x="3770" y="9264"/>
                    <a:pt x="5395" y="6697"/>
                  </a:cubicBezTo>
                  <a:cubicBezTo>
                    <a:pt x="7020" y="4131"/>
                    <a:pt x="8167" y="3490"/>
                    <a:pt x="8740" y="3703"/>
                  </a:cubicBezTo>
                  <a:cubicBezTo>
                    <a:pt x="9314" y="3917"/>
                    <a:pt x="9314" y="4987"/>
                    <a:pt x="9314" y="6697"/>
                  </a:cubicBezTo>
                  <a:cubicBezTo>
                    <a:pt x="9314" y="8408"/>
                    <a:pt x="9314" y="10761"/>
                    <a:pt x="9218" y="12686"/>
                  </a:cubicBezTo>
                  <a:cubicBezTo>
                    <a:pt x="9122" y="14610"/>
                    <a:pt x="8931" y="16107"/>
                    <a:pt x="8931" y="16321"/>
                  </a:cubicBezTo>
                  <a:cubicBezTo>
                    <a:pt x="8931" y="16535"/>
                    <a:pt x="9122" y="15466"/>
                    <a:pt x="10556" y="12686"/>
                  </a:cubicBezTo>
                  <a:cubicBezTo>
                    <a:pt x="11990" y="9905"/>
                    <a:pt x="14666" y="5414"/>
                    <a:pt x="16673" y="2848"/>
                  </a:cubicBezTo>
                  <a:cubicBezTo>
                    <a:pt x="18680" y="282"/>
                    <a:pt x="20018" y="-360"/>
                    <a:pt x="20687" y="175"/>
                  </a:cubicBezTo>
                  <a:cubicBezTo>
                    <a:pt x="21356" y="709"/>
                    <a:pt x="21356" y="2420"/>
                    <a:pt x="20974" y="5521"/>
                  </a:cubicBezTo>
                  <a:cubicBezTo>
                    <a:pt x="20591" y="8622"/>
                    <a:pt x="19827" y="13113"/>
                    <a:pt x="19062" y="17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5796339" y="8210550"/>
              <a:ext cx="263302" cy="230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366" fill="norm" stroke="1" extrusionOk="0">
                  <a:moveTo>
                    <a:pt x="6784" y="0"/>
                  </a:moveTo>
                  <a:cubicBezTo>
                    <a:pt x="5584" y="4320"/>
                    <a:pt x="4384" y="8640"/>
                    <a:pt x="3441" y="11978"/>
                  </a:cubicBezTo>
                  <a:cubicBezTo>
                    <a:pt x="2498" y="15316"/>
                    <a:pt x="1813" y="17673"/>
                    <a:pt x="1213" y="19244"/>
                  </a:cubicBezTo>
                  <a:cubicBezTo>
                    <a:pt x="613" y="20815"/>
                    <a:pt x="98" y="21600"/>
                    <a:pt x="13" y="21305"/>
                  </a:cubicBezTo>
                  <a:cubicBezTo>
                    <a:pt x="-73" y="21011"/>
                    <a:pt x="270" y="19636"/>
                    <a:pt x="1641" y="16593"/>
                  </a:cubicBezTo>
                  <a:cubicBezTo>
                    <a:pt x="3013" y="13549"/>
                    <a:pt x="5413" y="8836"/>
                    <a:pt x="6956" y="6185"/>
                  </a:cubicBezTo>
                  <a:cubicBezTo>
                    <a:pt x="8498" y="3535"/>
                    <a:pt x="9184" y="2945"/>
                    <a:pt x="9441" y="3142"/>
                  </a:cubicBezTo>
                  <a:cubicBezTo>
                    <a:pt x="9698" y="3338"/>
                    <a:pt x="9527" y="4320"/>
                    <a:pt x="9270" y="5400"/>
                  </a:cubicBezTo>
                  <a:cubicBezTo>
                    <a:pt x="9013" y="6480"/>
                    <a:pt x="8670" y="7658"/>
                    <a:pt x="7898" y="9524"/>
                  </a:cubicBezTo>
                  <a:cubicBezTo>
                    <a:pt x="7127" y="11389"/>
                    <a:pt x="5927" y="13942"/>
                    <a:pt x="5498" y="14727"/>
                  </a:cubicBezTo>
                  <a:cubicBezTo>
                    <a:pt x="5070" y="15513"/>
                    <a:pt x="5413" y="14531"/>
                    <a:pt x="6698" y="12175"/>
                  </a:cubicBezTo>
                  <a:cubicBezTo>
                    <a:pt x="7984" y="9818"/>
                    <a:pt x="10213" y="6087"/>
                    <a:pt x="11927" y="3829"/>
                  </a:cubicBezTo>
                  <a:cubicBezTo>
                    <a:pt x="13641" y="1571"/>
                    <a:pt x="14841" y="785"/>
                    <a:pt x="15870" y="393"/>
                  </a:cubicBezTo>
                  <a:cubicBezTo>
                    <a:pt x="16898" y="0"/>
                    <a:pt x="17756" y="0"/>
                    <a:pt x="18784" y="1178"/>
                  </a:cubicBezTo>
                  <a:cubicBezTo>
                    <a:pt x="19813" y="2356"/>
                    <a:pt x="21013" y="4713"/>
                    <a:pt x="21270" y="7855"/>
                  </a:cubicBezTo>
                  <a:cubicBezTo>
                    <a:pt x="21527" y="10996"/>
                    <a:pt x="20841" y="14924"/>
                    <a:pt x="20156" y="18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6062931" y="8211040"/>
              <a:ext cx="306119" cy="190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076" fill="norm" stroke="1" extrusionOk="0">
                  <a:moveTo>
                    <a:pt x="14295" y="5580"/>
                  </a:moveTo>
                  <a:cubicBezTo>
                    <a:pt x="14147" y="3702"/>
                    <a:pt x="13999" y="1824"/>
                    <a:pt x="13259" y="767"/>
                  </a:cubicBezTo>
                  <a:cubicBezTo>
                    <a:pt x="12519" y="-289"/>
                    <a:pt x="11188" y="-524"/>
                    <a:pt x="8895" y="1824"/>
                  </a:cubicBezTo>
                  <a:cubicBezTo>
                    <a:pt x="6601" y="4172"/>
                    <a:pt x="3347" y="9102"/>
                    <a:pt x="1645" y="12154"/>
                  </a:cubicBezTo>
                  <a:cubicBezTo>
                    <a:pt x="-56" y="15206"/>
                    <a:pt x="-204" y="16380"/>
                    <a:pt x="166" y="17202"/>
                  </a:cubicBezTo>
                  <a:cubicBezTo>
                    <a:pt x="536" y="18024"/>
                    <a:pt x="1423" y="18493"/>
                    <a:pt x="3273" y="17554"/>
                  </a:cubicBezTo>
                  <a:cubicBezTo>
                    <a:pt x="5122" y="16615"/>
                    <a:pt x="7933" y="14267"/>
                    <a:pt x="9782" y="12506"/>
                  </a:cubicBezTo>
                  <a:cubicBezTo>
                    <a:pt x="11632" y="10746"/>
                    <a:pt x="12519" y="9572"/>
                    <a:pt x="12963" y="9806"/>
                  </a:cubicBezTo>
                  <a:cubicBezTo>
                    <a:pt x="13407" y="10041"/>
                    <a:pt x="13407" y="11685"/>
                    <a:pt x="14738" y="13798"/>
                  </a:cubicBezTo>
                  <a:cubicBezTo>
                    <a:pt x="16070" y="15911"/>
                    <a:pt x="18733" y="18493"/>
                    <a:pt x="21396" y="21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6501326" y="7981950"/>
              <a:ext cx="210624" cy="53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600" fill="norm" stroke="1" extrusionOk="0">
                  <a:moveTo>
                    <a:pt x="21281" y="0"/>
                  </a:moveTo>
                  <a:cubicBezTo>
                    <a:pt x="18287" y="169"/>
                    <a:pt x="15293" y="339"/>
                    <a:pt x="12406" y="1355"/>
                  </a:cubicBezTo>
                  <a:cubicBezTo>
                    <a:pt x="9519" y="2372"/>
                    <a:pt x="6738" y="4235"/>
                    <a:pt x="4493" y="6438"/>
                  </a:cubicBezTo>
                  <a:cubicBezTo>
                    <a:pt x="2247" y="8640"/>
                    <a:pt x="536" y="11181"/>
                    <a:pt x="109" y="13638"/>
                  </a:cubicBezTo>
                  <a:cubicBezTo>
                    <a:pt x="-319" y="16094"/>
                    <a:pt x="536" y="18466"/>
                    <a:pt x="2354" y="19779"/>
                  </a:cubicBezTo>
                  <a:cubicBezTo>
                    <a:pt x="4172" y="21092"/>
                    <a:pt x="6952" y="21346"/>
                    <a:pt x="97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6693541" y="8167130"/>
              <a:ext cx="193518" cy="292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148" fill="norm" stroke="1" extrusionOk="0">
                  <a:moveTo>
                    <a:pt x="4807" y="3602"/>
                  </a:moveTo>
                  <a:cubicBezTo>
                    <a:pt x="3646" y="8045"/>
                    <a:pt x="2485" y="12487"/>
                    <a:pt x="1904" y="15168"/>
                  </a:cubicBezTo>
                  <a:cubicBezTo>
                    <a:pt x="1324" y="17849"/>
                    <a:pt x="1324" y="18768"/>
                    <a:pt x="1091" y="19610"/>
                  </a:cubicBezTo>
                  <a:cubicBezTo>
                    <a:pt x="859" y="20453"/>
                    <a:pt x="395" y="21219"/>
                    <a:pt x="162" y="21142"/>
                  </a:cubicBezTo>
                  <a:cubicBezTo>
                    <a:pt x="-70" y="21066"/>
                    <a:pt x="-70" y="20147"/>
                    <a:pt x="278" y="17542"/>
                  </a:cubicBezTo>
                  <a:cubicBezTo>
                    <a:pt x="627" y="14938"/>
                    <a:pt x="1324" y="10649"/>
                    <a:pt x="2833" y="7355"/>
                  </a:cubicBezTo>
                  <a:cubicBezTo>
                    <a:pt x="4343" y="4062"/>
                    <a:pt x="6665" y="1764"/>
                    <a:pt x="9453" y="691"/>
                  </a:cubicBezTo>
                  <a:cubicBezTo>
                    <a:pt x="12240" y="-381"/>
                    <a:pt x="15491" y="-228"/>
                    <a:pt x="17814" y="1304"/>
                  </a:cubicBezTo>
                  <a:cubicBezTo>
                    <a:pt x="20136" y="2836"/>
                    <a:pt x="21530" y="5747"/>
                    <a:pt x="21182" y="9117"/>
                  </a:cubicBezTo>
                  <a:cubicBezTo>
                    <a:pt x="20833" y="12487"/>
                    <a:pt x="18743" y="16317"/>
                    <a:pt x="16653" y="20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6997700" y="8267700"/>
              <a:ext cx="1968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7083672" y="8166100"/>
              <a:ext cx="28328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20648" y="0"/>
                  </a:moveTo>
                  <a:cubicBezTo>
                    <a:pt x="14477" y="502"/>
                    <a:pt x="8305" y="1005"/>
                    <a:pt x="4448" y="2344"/>
                  </a:cubicBezTo>
                  <a:cubicBezTo>
                    <a:pt x="591" y="3684"/>
                    <a:pt x="-952" y="5860"/>
                    <a:pt x="591" y="9209"/>
                  </a:cubicBezTo>
                  <a:cubicBezTo>
                    <a:pt x="2134" y="12558"/>
                    <a:pt x="6762" y="17079"/>
                    <a:pt x="113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7278851" y="8157768"/>
              <a:ext cx="364206" cy="282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197" fill="norm" stroke="1" extrusionOk="0">
                  <a:moveTo>
                    <a:pt x="5483" y="149"/>
                  </a:moveTo>
                  <a:cubicBezTo>
                    <a:pt x="4614" y="2849"/>
                    <a:pt x="3745" y="5549"/>
                    <a:pt x="3187" y="8407"/>
                  </a:cubicBezTo>
                  <a:cubicBezTo>
                    <a:pt x="2628" y="11266"/>
                    <a:pt x="2380" y="14284"/>
                    <a:pt x="2131" y="16269"/>
                  </a:cubicBezTo>
                  <a:cubicBezTo>
                    <a:pt x="1883" y="18255"/>
                    <a:pt x="1635" y="19207"/>
                    <a:pt x="1263" y="20002"/>
                  </a:cubicBezTo>
                  <a:cubicBezTo>
                    <a:pt x="890" y="20796"/>
                    <a:pt x="394" y="21431"/>
                    <a:pt x="145" y="21113"/>
                  </a:cubicBezTo>
                  <a:cubicBezTo>
                    <a:pt x="-103" y="20796"/>
                    <a:pt x="-103" y="19525"/>
                    <a:pt x="704" y="16587"/>
                  </a:cubicBezTo>
                  <a:cubicBezTo>
                    <a:pt x="1511" y="13649"/>
                    <a:pt x="3125" y="9043"/>
                    <a:pt x="4180" y="6422"/>
                  </a:cubicBezTo>
                  <a:cubicBezTo>
                    <a:pt x="5235" y="3802"/>
                    <a:pt x="5731" y="3166"/>
                    <a:pt x="6352" y="2452"/>
                  </a:cubicBezTo>
                  <a:cubicBezTo>
                    <a:pt x="6973" y="1737"/>
                    <a:pt x="7718" y="943"/>
                    <a:pt x="8214" y="1022"/>
                  </a:cubicBezTo>
                  <a:cubicBezTo>
                    <a:pt x="8711" y="1102"/>
                    <a:pt x="8959" y="2055"/>
                    <a:pt x="9083" y="3802"/>
                  </a:cubicBezTo>
                  <a:cubicBezTo>
                    <a:pt x="9207" y="5549"/>
                    <a:pt x="9207" y="8090"/>
                    <a:pt x="9083" y="9916"/>
                  </a:cubicBezTo>
                  <a:cubicBezTo>
                    <a:pt x="8959" y="11743"/>
                    <a:pt x="8711" y="12855"/>
                    <a:pt x="8649" y="12934"/>
                  </a:cubicBezTo>
                  <a:cubicBezTo>
                    <a:pt x="8587" y="13013"/>
                    <a:pt x="8711" y="12060"/>
                    <a:pt x="9704" y="10075"/>
                  </a:cubicBezTo>
                  <a:cubicBezTo>
                    <a:pt x="10697" y="8090"/>
                    <a:pt x="12559" y="5072"/>
                    <a:pt x="14235" y="3166"/>
                  </a:cubicBezTo>
                  <a:cubicBezTo>
                    <a:pt x="15911" y="1260"/>
                    <a:pt x="17400" y="466"/>
                    <a:pt x="18456" y="149"/>
                  </a:cubicBezTo>
                  <a:cubicBezTo>
                    <a:pt x="19511" y="-169"/>
                    <a:pt x="20131" y="-10"/>
                    <a:pt x="20628" y="943"/>
                  </a:cubicBezTo>
                  <a:cubicBezTo>
                    <a:pt x="21125" y="1896"/>
                    <a:pt x="21497" y="3643"/>
                    <a:pt x="21311" y="6978"/>
                  </a:cubicBezTo>
                  <a:cubicBezTo>
                    <a:pt x="21125" y="10313"/>
                    <a:pt x="20380" y="15237"/>
                    <a:pt x="19635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7772400" y="8286186"/>
              <a:ext cx="215900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35" y="11375"/>
                    <a:pt x="1271" y="2735"/>
                    <a:pt x="4871" y="575"/>
                  </a:cubicBezTo>
                  <a:cubicBezTo>
                    <a:pt x="8471" y="-1585"/>
                    <a:pt x="1503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7883243" y="8191500"/>
              <a:ext cx="9808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440"/>
                    <a:pt x="2735" y="10880"/>
                    <a:pt x="575" y="14480"/>
                  </a:cubicBezTo>
                  <a:cubicBezTo>
                    <a:pt x="-1585" y="18080"/>
                    <a:pt x="2735" y="1984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8175535" y="8134350"/>
              <a:ext cx="327115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21536" y="0"/>
                  </a:moveTo>
                  <a:cubicBezTo>
                    <a:pt x="20700" y="0"/>
                    <a:pt x="19864" y="0"/>
                    <a:pt x="18888" y="1040"/>
                  </a:cubicBezTo>
                  <a:cubicBezTo>
                    <a:pt x="17913" y="2080"/>
                    <a:pt x="16798" y="4160"/>
                    <a:pt x="14847" y="6960"/>
                  </a:cubicBezTo>
                  <a:cubicBezTo>
                    <a:pt x="12896" y="9760"/>
                    <a:pt x="10109" y="13280"/>
                    <a:pt x="8019" y="15520"/>
                  </a:cubicBezTo>
                  <a:cubicBezTo>
                    <a:pt x="5928" y="17760"/>
                    <a:pt x="4535" y="18720"/>
                    <a:pt x="3490" y="19200"/>
                  </a:cubicBezTo>
                  <a:cubicBezTo>
                    <a:pt x="2444" y="19680"/>
                    <a:pt x="1748" y="19680"/>
                    <a:pt x="1121" y="18880"/>
                  </a:cubicBezTo>
                  <a:cubicBezTo>
                    <a:pt x="493" y="18080"/>
                    <a:pt x="-64" y="16480"/>
                    <a:pt x="6" y="14480"/>
                  </a:cubicBezTo>
                  <a:cubicBezTo>
                    <a:pt x="75" y="12480"/>
                    <a:pt x="772" y="10080"/>
                    <a:pt x="1748" y="8640"/>
                  </a:cubicBezTo>
                  <a:cubicBezTo>
                    <a:pt x="2723" y="7200"/>
                    <a:pt x="3977" y="6720"/>
                    <a:pt x="5650" y="7360"/>
                  </a:cubicBezTo>
                  <a:cubicBezTo>
                    <a:pt x="7322" y="8000"/>
                    <a:pt x="9412" y="9760"/>
                    <a:pt x="11154" y="12320"/>
                  </a:cubicBezTo>
                  <a:cubicBezTo>
                    <a:pt x="12896" y="14880"/>
                    <a:pt x="14290" y="18240"/>
                    <a:pt x="156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8521700" y="8439150"/>
              <a:ext cx="1079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9150349" y="7933469"/>
              <a:ext cx="233540" cy="670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26" fill="norm" stroke="1" extrusionOk="0">
                  <a:moveTo>
                    <a:pt x="0" y="21526"/>
                  </a:moveTo>
                  <a:cubicBezTo>
                    <a:pt x="0" y="18469"/>
                    <a:pt x="0" y="15413"/>
                    <a:pt x="292" y="12764"/>
                  </a:cubicBezTo>
                  <a:cubicBezTo>
                    <a:pt x="584" y="10115"/>
                    <a:pt x="1168" y="7873"/>
                    <a:pt x="2141" y="6005"/>
                  </a:cubicBezTo>
                  <a:cubicBezTo>
                    <a:pt x="3114" y="4137"/>
                    <a:pt x="4476" y="2643"/>
                    <a:pt x="6032" y="1692"/>
                  </a:cubicBezTo>
                  <a:cubicBezTo>
                    <a:pt x="7589" y="741"/>
                    <a:pt x="9341" y="334"/>
                    <a:pt x="10703" y="130"/>
                  </a:cubicBezTo>
                  <a:cubicBezTo>
                    <a:pt x="12065" y="-74"/>
                    <a:pt x="13038" y="-74"/>
                    <a:pt x="14011" y="401"/>
                  </a:cubicBezTo>
                  <a:cubicBezTo>
                    <a:pt x="14984" y="877"/>
                    <a:pt x="15957" y="1828"/>
                    <a:pt x="15762" y="2813"/>
                  </a:cubicBezTo>
                  <a:cubicBezTo>
                    <a:pt x="15568" y="3798"/>
                    <a:pt x="14205" y="4817"/>
                    <a:pt x="13135" y="5428"/>
                  </a:cubicBezTo>
                  <a:cubicBezTo>
                    <a:pt x="12065" y="6039"/>
                    <a:pt x="11286" y="6243"/>
                    <a:pt x="11384" y="6379"/>
                  </a:cubicBezTo>
                  <a:cubicBezTo>
                    <a:pt x="11481" y="6515"/>
                    <a:pt x="12454" y="6583"/>
                    <a:pt x="14011" y="6752"/>
                  </a:cubicBezTo>
                  <a:cubicBezTo>
                    <a:pt x="15568" y="6922"/>
                    <a:pt x="17708" y="7194"/>
                    <a:pt x="19070" y="7466"/>
                  </a:cubicBezTo>
                  <a:cubicBezTo>
                    <a:pt x="20432" y="7737"/>
                    <a:pt x="21016" y="8009"/>
                    <a:pt x="21308" y="8315"/>
                  </a:cubicBezTo>
                  <a:cubicBezTo>
                    <a:pt x="21600" y="8620"/>
                    <a:pt x="21600" y="8960"/>
                    <a:pt x="20432" y="9503"/>
                  </a:cubicBezTo>
                  <a:cubicBezTo>
                    <a:pt x="19265" y="10047"/>
                    <a:pt x="16930" y="10794"/>
                    <a:pt x="15081" y="11235"/>
                  </a:cubicBezTo>
                  <a:cubicBezTo>
                    <a:pt x="13232" y="11677"/>
                    <a:pt x="11870" y="11813"/>
                    <a:pt x="10314" y="11881"/>
                  </a:cubicBezTo>
                  <a:cubicBezTo>
                    <a:pt x="8757" y="11949"/>
                    <a:pt x="7005" y="11949"/>
                    <a:pt x="6616" y="11711"/>
                  </a:cubicBezTo>
                  <a:cubicBezTo>
                    <a:pt x="6227" y="11473"/>
                    <a:pt x="7200" y="10998"/>
                    <a:pt x="8173" y="10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9512300" y="8159750"/>
              <a:ext cx="1905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4400"/>
                    <a:pt x="4800" y="7200"/>
                    <a:pt x="8400" y="3600"/>
                  </a:cubicBezTo>
                  <a:cubicBezTo>
                    <a:pt x="12000" y="0"/>
                    <a:pt x="16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9597743" y="8045450"/>
              <a:ext cx="9808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400"/>
                    <a:pt x="-1585" y="10800"/>
                    <a:pt x="575" y="14400"/>
                  </a:cubicBezTo>
                  <a:cubicBezTo>
                    <a:pt x="2735" y="18000"/>
                    <a:pt x="11375" y="198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9966218" y="7950199"/>
              <a:ext cx="352533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fill="norm" stroke="1" extrusionOk="0">
                  <a:moveTo>
                    <a:pt x="21414" y="0"/>
                  </a:moveTo>
                  <a:cubicBezTo>
                    <a:pt x="18328" y="670"/>
                    <a:pt x="15243" y="1340"/>
                    <a:pt x="12028" y="2344"/>
                  </a:cubicBezTo>
                  <a:cubicBezTo>
                    <a:pt x="8814" y="3349"/>
                    <a:pt x="5471" y="4688"/>
                    <a:pt x="3350" y="5693"/>
                  </a:cubicBezTo>
                  <a:cubicBezTo>
                    <a:pt x="1228" y="6698"/>
                    <a:pt x="328" y="7367"/>
                    <a:pt x="71" y="8037"/>
                  </a:cubicBezTo>
                  <a:cubicBezTo>
                    <a:pt x="-186" y="8707"/>
                    <a:pt x="200" y="9377"/>
                    <a:pt x="2193" y="10214"/>
                  </a:cubicBezTo>
                  <a:cubicBezTo>
                    <a:pt x="4185" y="11051"/>
                    <a:pt x="7785" y="12056"/>
                    <a:pt x="9907" y="12726"/>
                  </a:cubicBezTo>
                  <a:cubicBezTo>
                    <a:pt x="12028" y="13395"/>
                    <a:pt x="12671" y="13730"/>
                    <a:pt x="12735" y="14233"/>
                  </a:cubicBezTo>
                  <a:cubicBezTo>
                    <a:pt x="12800" y="14735"/>
                    <a:pt x="12285" y="15405"/>
                    <a:pt x="10614" y="16242"/>
                  </a:cubicBezTo>
                  <a:cubicBezTo>
                    <a:pt x="8943" y="17079"/>
                    <a:pt x="6114" y="18084"/>
                    <a:pt x="4443" y="18837"/>
                  </a:cubicBezTo>
                  <a:cubicBezTo>
                    <a:pt x="2771" y="19591"/>
                    <a:pt x="2257" y="20093"/>
                    <a:pt x="2385" y="20512"/>
                  </a:cubicBezTo>
                  <a:cubicBezTo>
                    <a:pt x="2514" y="20930"/>
                    <a:pt x="3285" y="21265"/>
                    <a:pt x="5471" y="21433"/>
                  </a:cubicBezTo>
                  <a:cubicBezTo>
                    <a:pt x="7657" y="21600"/>
                    <a:pt x="11257" y="21600"/>
                    <a:pt x="148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10464800" y="7931150"/>
              <a:ext cx="20320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75" y="2989"/>
                    <a:pt x="4950" y="5977"/>
                    <a:pt x="8550" y="9577"/>
                  </a:cubicBezTo>
                  <a:cubicBezTo>
                    <a:pt x="12150" y="13177"/>
                    <a:pt x="16875" y="173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10464800" y="7950200"/>
              <a:ext cx="26035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37" y="2095"/>
                    <a:pt x="13873" y="4189"/>
                    <a:pt x="10449" y="6938"/>
                  </a:cubicBezTo>
                  <a:cubicBezTo>
                    <a:pt x="7024" y="9687"/>
                    <a:pt x="4039" y="13091"/>
                    <a:pt x="2371" y="15644"/>
                  </a:cubicBezTo>
                  <a:cubicBezTo>
                    <a:pt x="702" y="18196"/>
                    <a:pt x="351" y="198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10737850" y="8216900"/>
              <a:ext cx="698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10786533" y="8083550"/>
              <a:ext cx="40218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080" y="21600"/>
                  </a:moveTo>
                  <a:cubicBezTo>
                    <a:pt x="0" y="16457"/>
                    <a:pt x="-1080" y="11314"/>
                    <a:pt x="2160" y="7714"/>
                  </a:cubicBezTo>
                  <a:cubicBezTo>
                    <a:pt x="5400" y="4114"/>
                    <a:pt x="12960" y="2057"/>
                    <a:pt x="205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11017250" y="7835900"/>
              <a:ext cx="189503" cy="58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10080" y="0"/>
                  </a:moveTo>
                  <a:cubicBezTo>
                    <a:pt x="12720" y="1409"/>
                    <a:pt x="15360" y="2817"/>
                    <a:pt x="17520" y="4617"/>
                  </a:cubicBezTo>
                  <a:cubicBezTo>
                    <a:pt x="19680" y="6417"/>
                    <a:pt x="21360" y="8609"/>
                    <a:pt x="21480" y="10996"/>
                  </a:cubicBezTo>
                  <a:cubicBezTo>
                    <a:pt x="21600" y="13383"/>
                    <a:pt x="20160" y="15965"/>
                    <a:pt x="16320" y="17765"/>
                  </a:cubicBezTo>
                  <a:cubicBezTo>
                    <a:pt x="12480" y="19565"/>
                    <a:pt x="6240" y="205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9975850" y="8388350"/>
              <a:ext cx="127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10001249" y="8280400"/>
              <a:ext cx="317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10052050" y="8375086"/>
              <a:ext cx="127000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600" y="2735"/>
                    <a:pt x="7200" y="-1585"/>
                    <a:pt x="10800" y="575"/>
                  </a:cubicBezTo>
                  <a:cubicBezTo>
                    <a:pt x="14400" y="2735"/>
                    <a:pt x="180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10033000" y="8477250"/>
              <a:ext cx="1143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10261600" y="8413750"/>
              <a:ext cx="381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1964"/>
                    <a:pt x="9600" y="3927"/>
                    <a:pt x="6000" y="7527"/>
                  </a:cubicBezTo>
                  <a:cubicBezTo>
                    <a:pt x="2400" y="11127"/>
                    <a:pt x="1200" y="163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9954908" y="7701419"/>
              <a:ext cx="122542" cy="13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0925" fill="norm" stroke="1" extrusionOk="0">
                  <a:moveTo>
                    <a:pt x="3622" y="9150"/>
                  </a:moveTo>
                  <a:cubicBezTo>
                    <a:pt x="3622" y="10811"/>
                    <a:pt x="3622" y="12473"/>
                    <a:pt x="3073" y="14799"/>
                  </a:cubicBezTo>
                  <a:cubicBezTo>
                    <a:pt x="2524" y="17125"/>
                    <a:pt x="1426" y="20116"/>
                    <a:pt x="693" y="20780"/>
                  </a:cubicBezTo>
                  <a:cubicBezTo>
                    <a:pt x="-39" y="21445"/>
                    <a:pt x="-405" y="19783"/>
                    <a:pt x="693" y="16460"/>
                  </a:cubicBezTo>
                  <a:cubicBezTo>
                    <a:pt x="1792" y="13137"/>
                    <a:pt x="4354" y="8153"/>
                    <a:pt x="6917" y="4830"/>
                  </a:cubicBezTo>
                  <a:cubicBezTo>
                    <a:pt x="9480" y="1507"/>
                    <a:pt x="12042" y="-155"/>
                    <a:pt x="13873" y="11"/>
                  </a:cubicBezTo>
                  <a:cubicBezTo>
                    <a:pt x="15703" y="177"/>
                    <a:pt x="16802" y="2171"/>
                    <a:pt x="17900" y="5328"/>
                  </a:cubicBezTo>
                  <a:cubicBezTo>
                    <a:pt x="18998" y="8485"/>
                    <a:pt x="20097" y="12805"/>
                    <a:pt x="21195" y="17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10109200" y="7721600"/>
              <a:ext cx="1270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10160000" y="7677150"/>
              <a:ext cx="1270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10283536" y="7671188"/>
              <a:ext cx="155864" cy="82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0961" fill="norm" stroke="1" extrusionOk="0">
                  <a:moveTo>
                    <a:pt x="478" y="3141"/>
                  </a:moveTo>
                  <a:cubicBezTo>
                    <a:pt x="478" y="5841"/>
                    <a:pt x="478" y="8541"/>
                    <a:pt x="332" y="11241"/>
                  </a:cubicBezTo>
                  <a:cubicBezTo>
                    <a:pt x="186" y="13941"/>
                    <a:pt x="-106" y="16641"/>
                    <a:pt x="40" y="16641"/>
                  </a:cubicBezTo>
                  <a:cubicBezTo>
                    <a:pt x="186" y="16641"/>
                    <a:pt x="770" y="13941"/>
                    <a:pt x="1937" y="11511"/>
                  </a:cubicBezTo>
                  <a:cubicBezTo>
                    <a:pt x="3105" y="9081"/>
                    <a:pt x="4856" y="6921"/>
                    <a:pt x="5586" y="7461"/>
                  </a:cubicBezTo>
                  <a:cubicBezTo>
                    <a:pt x="6316" y="8001"/>
                    <a:pt x="6024" y="11241"/>
                    <a:pt x="6316" y="11511"/>
                  </a:cubicBezTo>
                  <a:cubicBezTo>
                    <a:pt x="6608" y="11781"/>
                    <a:pt x="7483" y="9081"/>
                    <a:pt x="8505" y="6921"/>
                  </a:cubicBezTo>
                  <a:cubicBezTo>
                    <a:pt x="9526" y="4761"/>
                    <a:pt x="10694" y="3141"/>
                    <a:pt x="12445" y="1791"/>
                  </a:cubicBezTo>
                  <a:cubicBezTo>
                    <a:pt x="14197" y="441"/>
                    <a:pt x="16532" y="-639"/>
                    <a:pt x="17845" y="441"/>
                  </a:cubicBezTo>
                  <a:cubicBezTo>
                    <a:pt x="19159" y="1521"/>
                    <a:pt x="19451" y="4761"/>
                    <a:pt x="19889" y="8541"/>
                  </a:cubicBezTo>
                  <a:cubicBezTo>
                    <a:pt x="20326" y="12321"/>
                    <a:pt x="20910" y="16641"/>
                    <a:pt x="21494" y="20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1" name="Drawing"/>
          <p:cNvGrpSpPr/>
          <p:nvPr/>
        </p:nvGrpSpPr>
        <p:grpSpPr>
          <a:xfrm>
            <a:off x="242110" y="1767315"/>
            <a:ext cx="11602912" cy="7031068"/>
            <a:chOff x="0" y="0"/>
            <a:chExt cx="11602910" cy="7031066"/>
          </a:xfrm>
        </p:grpSpPr>
        <p:sp>
          <p:nvSpPr>
            <p:cNvPr id="855" name="Line"/>
            <p:cNvSpPr/>
            <p:nvPr/>
          </p:nvSpPr>
          <p:spPr>
            <a:xfrm>
              <a:off x="1123139" y="118634"/>
              <a:ext cx="13924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3460"/>
                    <a:pt x="18514" y="6919"/>
                    <a:pt x="20057" y="10519"/>
                  </a:cubicBezTo>
                  <a:cubicBezTo>
                    <a:pt x="21600" y="14119"/>
                    <a:pt x="15429" y="17860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1047947" y="91117"/>
              <a:ext cx="343455" cy="571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526" fill="norm" stroke="1" extrusionOk="0">
                  <a:moveTo>
                    <a:pt x="1109" y="2710"/>
                  </a:moveTo>
                  <a:cubicBezTo>
                    <a:pt x="719" y="2391"/>
                    <a:pt x="328" y="2072"/>
                    <a:pt x="133" y="1674"/>
                  </a:cubicBezTo>
                  <a:cubicBezTo>
                    <a:pt x="-62" y="1275"/>
                    <a:pt x="-62" y="797"/>
                    <a:pt x="263" y="478"/>
                  </a:cubicBezTo>
                  <a:cubicBezTo>
                    <a:pt x="589" y="159"/>
                    <a:pt x="1239" y="0"/>
                    <a:pt x="3191" y="0"/>
                  </a:cubicBezTo>
                  <a:cubicBezTo>
                    <a:pt x="5143" y="0"/>
                    <a:pt x="8396" y="159"/>
                    <a:pt x="11584" y="996"/>
                  </a:cubicBezTo>
                  <a:cubicBezTo>
                    <a:pt x="14772" y="1833"/>
                    <a:pt x="17895" y="3348"/>
                    <a:pt x="19586" y="5380"/>
                  </a:cubicBezTo>
                  <a:cubicBezTo>
                    <a:pt x="21278" y="7413"/>
                    <a:pt x="21538" y="9963"/>
                    <a:pt x="20497" y="12275"/>
                  </a:cubicBezTo>
                  <a:cubicBezTo>
                    <a:pt x="19456" y="14586"/>
                    <a:pt x="17114" y="16658"/>
                    <a:pt x="14251" y="18173"/>
                  </a:cubicBezTo>
                  <a:cubicBezTo>
                    <a:pt x="11389" y="19687"/>
                    <a:pt x="8005" y="20644"/>
                    <a:pt x="5989" y="21122"/>
                  </a:cubicBezTo>
                  <a:cubicBezTo>
                    <a:pt x="3972" y="21600"/>
                    <a:pt x="3321" y="21600"/>
                    <a:pt x="2931" y="21401"/>
                  </a:cubicBezTo>
                  <a:cubicBezTo>
                    <a:pt x="2540" y="21201"/>
                    <a:pt x="2410" y="20803"/>
                    <a:pt x="2605" y="20484"/>
                  </a:cubicBezTo>
                  <a:cubicBezTo>
                    <a:pt x="2801" y="20165"/>
                    <a:pt x="3321" y="19926"/>
                    <a:pt x="3842" y="19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1516839" y="334534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1491439" y="461534"/>
              <a:ext cx="260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71" y="14400"/>
                    <a:pt x="11941" y="7200"/>
                    <a:pt x="15541" y="3600"/>
                  </a:cubicBezTo>
                  <a:cubicBezTo>
                    <a:pt x="19141" y="0"/>
                    <a:pt x="203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1975362" y="25627"/>
              <a:ext cx="220928" cy="608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89" fill="norm" stroke="1" extrusionOk="0">
                  <a:moveTo>
                    <a:pt x="21471" y="1715"/>
                  </a:moveTo>
                  <a:cubicBezTo>
                    <a:pt x="19414" y="1117"/>
                    <a:pt x="17357" y="519"/>
                    <a:pt x="15197" y="220"/>
                  </a:cubicBezTo>
                  <a:cubicBezTo>
                    <a:pt x="13037" y="-79"/>
                    <a:pt x="10774" y="-79"/>
                    <a:pt x="9128" y="257"/>
                  </a:cubicBezTo>
                  <a:cubicBezTo>
                    <a:pt x="7482" y="594"/>
                    <a:pt x="6454" y="1266"/>
                    <a:pt x="6762" y="2350"/>
                  </a:cubicBezTo>
                  <a:cubicBezTo>
                    <a:pt x="7071" y="3434"/>
                    <a:pt x="8717" y="4929"/>
                    <a:pt x="9231" y="6237"/>
                  </a:cubicBezTo>
                  <a:cubicBezTo>
                    <a:pt x="9745" y="7545"/>
                    <a:pt x="9128" y="8666"/>
                    <a:pt x="7894" y="9488"/>
                  </a:cubicBezTo>
                  <a:cubicBezTo>
                    <a:pt x="6660" y="10310"/>
                    <a:pt x="4808" y="10833"/>
                    <a:pt x="3368" y="11132"/>
                  </a:cubicBezTo>
                  <a:cubicBezTo>
                    <a:pt x="1928" y="11431"/>
                    <a:pt x="900" y="11506"/>
                    <a:pt x="385" y="11356"/>
                  </a:cubicBezTo>
                  <a:cubicBezTo>
                    <a:pt x="-129" y="11207"/>
                    <a:pt x="-129" y="10833"/>
                    <a:pt x="385" y="10572"/>
                  </a:cubicBezTo>
                  <a:cubicBezTo>
                    <a:pt x="900" y="10310"/>
                    <a:pt x="1928" y="10160"/>
                    <a:pt x="3162" y="10086"/>
                  </a:cubicBezTo>
                  <a:cubicBezTo>
                    <a:pt x="4397" y="10011"/>
                    <a:pt x="5837" y="10011"/>
                    <a:pt x="6762" y="10235"/>
                  </a:cubicBezTo>
                  <a:cubicBezTo>
                    <a:pt x="7688" y="10459"/>
                    <a:pt x="8100" y="10908"/>
                    <a:pt x="7997" y="11730"/>
                  </a:cubicBezTo>
                  <a:cubicBezTo>
                    <a:pt x="7894" y="12552"/>
                    <a:pt x="7277" y="13748"/>
                    <a:pt x="5837" y="15205"/>
                  </a:cubicBezTo>
                  <a:cubicBezTo>
                    <a:pt x="4397" y="16663"/>
                    <a:pt x="2134" y="18382"/>
                    <a:pt x="1002" y="19428"/>
                  </a:cubicBezTo>
                  <a:cubicBezTo>
                    <a:pt x="-129" y="20475"/>
                    <a:pt x="-129" y="20848"/>
                    <a:pt x="385" y="21110"/>
                  </a:cubicBezTo>
                  <a:cubicBezTo>
                    <a:pt x="900" y="21372"/>
                    <a:pt x="1928" y="21521"/>
                    <a:pt x="4294" y="21484"/>
                  </a:cubicBezTo>
                  <a:cubicBezTo>
                    <a:pt x="6660" y="21446"/>
                    <a:pt x="10362" y="21222"/>
                    <a:pt x="14065" y="20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1332689" y="709184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2304239" y="205367"/>
              <a:ext cx="203201" cy="34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2883"/>
                  </a:moveTo>
                  <a:cubicBezTo>
                    <a:pt x="675" y="1705"/>
                    <a:pt x="1350" y="526"/>
                    <a:pt x="2138" y="134"/>
                  </a:cubicBezTo>
                  <a:cubicBezTo>
                    <a:pt x="2925" y="-259"/>
                    <a:pt x="3825" y="134"/>
                    <a:pt x="6300" y="2359"/>
                  </a:cubicBezTo>
                  <a:cubicBezTo>
                    <a:pt x="8775" y="4585"/>
                    <a:pt x="12825" y="8643"/>
                    <a:pt x="15637" y="12112"/>
                  </a:cubicBezTo>
                  <a:cubicBezTo>
                    <a:pt x="18450" y="15581"/>
                    <a:pt x="20025" y="18461"/>
                    <a:pt x="21600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2335989" y="182134"/>
              <a:ext cx="1524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0"/>
                    <a:pt x="18000" y="0"/>
                    <a:pt x="16650" y="281"/>
                  </a:cubicBezTo>
                  <a:cubicBezTo>
                    <a:pt x="15300" y="562"/>
                    <a:pt x="14400" y="1125"/>
                    <a:pt x="12900" y="3094"/>
                  </a:cubicBezTo>
                  <a:cubicBezTo>
                    <a:pt x="11400" y="5062"/>
                    <a:pt x="9300" y="8438"/>
                    <a:pt x="7050" y="11756"/>
                  </a:cubicBezTo>
                  <a:cubicBezTo>
                    <a:pt x="4800" y="15075"/>
                    <a:pt x="2400" y="18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2671976" y="455184"/>
              <a:ext cx="1961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1440"/>
                    <a:pt x="2735" y="2880"/>
                    <a:pt x="575" y="6480"/>
                  </a:cubicBezTo>
                  <a:cubicBezTo>
                    <a:pt x="-1585" y="10080"/>
                    <a:pt x="2735" y="1584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2799539" y="575834"/>
              <a:ext cx="82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3167839" y="588534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3574239" y="550434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3840939" y="563134"/>
              <a:ext cx="50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4171139" y="131334"/>
              <a:ext cx="2730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77" y="1257"/>
                    <a:pt x="4353" y="2514"/>
                    <a:pt x="7200" y="4857"/>
                  </a:cubicBezTo>
                  <a:cubicBezTo>
                    <a:pt x="10047" y="7200"/>
                    <a:pt x="13563" y="10629"/>
                    <a:pt x="16074" y="13600"/>
                  </a:cubicBezTo>
                  <a:cubicBezTo>
                    <a:pt x="18586" y="16571"/>
                    <a:pt x="20093" y="190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4171139" y="123762"/>
              <a:ext cx="266701" cy="452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21600" y="58"/>
                  </a:moveTo>
                  <a:cubicBezTo>
                    <a:pt x="20743" y="-43"/>
                    <a:pt x="19886" y="-143"/>
                    <a:pt x="18343" y="962"/>
                  </a:cubicBezTo>
                  <a:cubicBezTo>
                    <a:pt x="16800" y="2067"/>
                    <a:pt x="14571" y="4378"/>
                    <a:pt x="12086" y="7191"/>
                  </a:cubicBezTo>
                  <a:cubicBezTo>
                    <a:pt x="9600" y="10004"/>
                    <a:pt x="6857" y="13319"/>
                    <a:pt x="4800" y="15781"/>
                  </a:cubicBezTo>
                  <a:cubicBezTo>
                    <a:pt x="2743" y="18242"/>
                    <a:pt x="1371" y="19850"/>
                    <a:pt x="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4514617" y="442634"/>
              <a:ext cx="120073" cy="17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321" fill="norm" stroke="1" extrusionOk="0">
                  <a:moveTo>
                    <a:pt x="6718" y="6227"/>
                  </a:moveTo>
                  <a:cubicBezTo>
                    <a:pt x="5202" y="7008"/>
                    <a:pt x="3686" y="7788"/>
                    <a:pt x="2739" y="9870"/>
                  </a:cubicBezTo>
                  <a:cubicBezTo>
                    <a:pt x="1792" y="11952"/>
                    <a:pt x="1413" y="15335"/>
                    <a:pt x="1034" y="17678"/>
                  </a:cubicBezTo>
                  <a:cubicBezTo>
                    <a:pt x="655" y="20020"/>
                    <a:pt x="276" y="21321"/>
                    <a:pt x="86" y="21321"/>
                  </a:cubicBezTo>
                  <a:cubicBezTo>
                    <a:pt x="-103" y="21321"/>
                    <a:pt x="-103" y="20020"/>
                    <a:pt x="1413" y="16376"/>
                  </a:cubicBezTo>
                  <a:cubicBezTo>
                    <a:pt x="2929" y="12733"/>
                    <a:pt x="5960" y="6748"/>
                    <a:pt x="8613" y="3494"/>
                  </a:cubicBezTo>
                  <a:cubicBezTo>
                    <a:pt x="11265" y="241"/>
                    <a:pt x="13539" y="-279"/>
                    <a:pt x="15244" y="111"/>
                  </a:cubicBezTo>
                  <a:cubicBezTo>
                    <a:pt x="16950" y="502"/>
                    <a:pt x="18086" y="1803"/>
                    <a:pt x="19034" y="5316"/>
                  </a:cubicBezTo>
                  <a:cubicBezTo>
                    <a:pt x="19981" y="8829"/>
                    <a:pt x="20739" y="14555"/>
                    <a:pt x="21497" y="20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4761689" y="-1"/>
              <a:ext cx="131038" cy="615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2" h="21428" fill="norm" stroke="1" extrusionOk="0">
                  <a:moveTo>
                    <a:pt x="997" y="1036"/>
                  </a:moveTo>
                  <a:cubicBezTo>
                    <a:pt x="1994" y="667"/>
                    <a:pt x="2991" y="299"/>
                    <a:pt x="4486" y="114"/>
                  </a:cubicBezTo>
                  <a:cubicBezTo>
                    <a:pt x="5982" y="-70"/>
                    <a:pt x="7975" y="-70"/>
                    <a:pt x="10135" y="409"/>
                  </a:cubicBezTo>
                  <a:cubicBezTo>
                    <a:pt x="12295" y="888"/>
                    <a:pt x="14622" y="1847"/>
                    <a:pt x="14622" y="2989"/>
                  </a:cubicBezTo>
                  <a:cubicBezTo>
                    <a:pt x="14622" y="4132"/>
                    <a:pt x="12295" y="5459"/>
                    <a:pt x="10634" y="6675"/>
                  </a:cubicBezTo>
                  <a:cubicBezTo>
                    <a:pt x="8972" y="7892"/>
                    <a:pt x="7975" y="8998"/>
                    <a:pt x="9138" y="10103"/>
                  </a:cubicBezTo>
                  <a:cubicBezTo>
                    <a:pt x="10302" y="11209"/>
                    <a:pt x="13625" y="12315"/>
                    <a:pt x="16449" y="13495"/>
                  </a:cubicBezTo>
                  <a:cubicBezTo>
                    <a:pt x="19274" y="14674"/>
                    <a:pt x="21600" y="15927"/>
                    <a:pt x="20105" y="17291"/>
                  </a:cubicBezTo>
                  <a:cubicBezTo>
                    <a:pt x="18609" y="18655"/>
                    <a:pt x="13292" y="20129"/>
                    <a:pt x="9305" y="20830"/>
                  </a:cubicBezTo>
                  <a:cubicBezTo>
                    <a:pt x="5317" y="21530"/>
                    <a:pt x="2658" y="21456"/>
                    <a:pt x="0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5221085" y="245634"/>
              <a:ext cx="42325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039" fill="norm" stroke="1" extrusionOk="0">
                  <a:moveTo>
                    <a:pt x="2146" y="21039"/>
                  </a:moveTo>
                  <a:cubicBezTo>
                    <a:pt x="1393" y="21039"/>
                    <a:pt x="641" y="21039"/>
                    <a:pt x="265" y="20197"/>
                  </a:cubicBezTo>
                  <a:cubicBezTo>
                    <a:pt x="-111" y="19356"/>
                    <a:pt x="-111" y="17673"/>
                    <a:pt x="426" y="14166"/>
                  </a:cubicBezTo>
                  <a:cubicBezTo>
                    <a:pt x="964" y="10660"/>
                    <a:pt x="2038" y="5330"/>
                    <a:pt x="3113" y="2525"/>
                  </a:cubicBezTo>
                  <a:cubicBezTo>
                    <a:pt x="4188" y="-280"/>
                    <a:pt x="5262" y="-561"/>
                    <a:pt x="6498" y="1403"/>
                  </a:cubicBezTo>
                  <a:cubicBezTo>
                    <a:pt x="7734" y="3366"/>
                    <a:pt x="9131" y="7574"/>
                    <a:pt x="9990" y="10520"/>
                  </a:cubicBezTo>
                  <a:cubicBezTo>
                    <a:pt x="10850" y="13465"/>
                    <a:pt x="11173" y="15148"/>
                    <a:pt x="11549" y="16410"/>
                  </a:cubicBezTo>
                  <a:cubicBezTo>
                    <a:pt x="11925" y="17673"/>
                    <a:pt x="12355" y="18514"/>
                    <a:pt x="12838" y="18795"/>
                  </a:cubicBezTo>
                  <a:cubicBezTo>
                    <a:pt x="13322" y="19075"/>
                    <a:pt x="13859" y="18795"/>
                    <a:pt x="14934" y="16831"/>
                  </a:cubicBezTo>
                  <a:cubicBezTo>
                    <a:pt x="16008" y="14868"/>
                    <a:pt x="17620" y="11221"/>
                    <a:pt x="18802" y="8135"/>
                  </a:cubicBezTo>
                  <a:cubicBezTo>
                    <a:pt x="19985" y="5049"/>
                    <a:pt x="20737" y="2525"/>
                    <a:pt x="214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5898339" y="55134"/>
              <a:ext cx="2794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1241"/>
                    <a:pt x="3600" y="2483"/>
                    <a:pt x="6218" y="5028"/>
                  </a:cubicBezTo>
                  <a:cubicBezTo>
                    <a:pt x="8836" y="7572"/>
                    <a:pt x="12273" y="11421"/>
                    <a:pt x="14973" y="14090"/>
                  </a:cubicBezTo>
                  <a:cubicBezTo>
                    <a:pt x="17673" y="16759"/>
                    <a:pt x="19636" y="18248"/>
                    <a:pt x="20618" y="19303"/>
                  </a:cubicBezTo>
                  <a:cubicBezTo>
                    <a:pt x="21600" y="20359"/>
                    <a:pt x="21600" y="209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5872939" y="16983"/>
              <a:ext cx="279401" cy="489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21600" y="281"/>
                  </a:moveTo>
                  <a:cubicBezTo>
                    <a:pt x="20782" y="95"/>
                    <a:pt x="19964" y="-91"/>
                    <a:pt x="19227" y="49"/>
                  </a:cubicBezTo>
                  <a:cubicBezTo>
                    <a:pt x="18491" y="188"/>
                    <a:pt x="17836" y="654"/>
                    <a:pt x="16036" y="2469"/>
                  </a:cubicBezTo>
                  <a:cubicBezTo>
                    <a:pt x="14236" y="4285"/>
                    <a:pt x="11291" y="7450"/>
                    <a:pt x="8509" y="10523"/>
                  </a:cubicBezTo>
                  <a:cubicBezTo>
                    <a:pt x="5727" y="13595"/>
                    <a:pt x="3109" y="16575"/>
                    <a:pt x="1718" y="18390"/>
                  </a:cubicBezTo>
                  <a:cubicBezTo>
                    <a:pt x="327" y="20206"/>
                    <a:pt x="164" y="20857"/>
                    <a:pt x="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6293806" y="17976"/>
              <a:ext cx="163334" cy="411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551" fill="norm" stroke="1" extrusionOk="0">
                  <a:moveTo>
                    <a:pt x="20835" y="616"/>
                  </a:moveTo>
                  <a:cubicBezTo>
                    <a:pt x="19755" y="283"/>
                    <a:pt x="18675" y="-49"/>
                    <a:pt x="17460" y="6"/>
                  </a:cubicBezTo>
                  <a:cubicBezTo>
                    <a:pt x="16245" y="62"/>
                    <a:pt x="14895" y="505"/>
                    <a:pt x="12195" y="2166"/>
                  </a:cubicBezTo>
                  <a:cubicBezTo>
                    <a:pt x="9495" y="3828"/>
                    <a:pt x="5445" y="6708"/>
                    <a:pt x="2880" y="9588"/>
                  </a:cubicBezTo>
                  <a:cubicBezTo>
                    <a:pt x="315" y="12468"/>
                    <a:pt x="-765" y="15348"/>
                    <a:pt x="585" y="17342"/>
                  </a:cubicBezTo>
                  <a:cubicBezTo>
                    <a:pt x="1935" y="19336"/>
                    <a:pt x="5715" y="20443"/>
                    <a:pt x="9495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7066739" y="43376"/>
              <a:ext cx="175099" cy="437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554" fill="norm" stroke="1" extrusionOk="0">
                  <a:moveTo>
                    <a:pt x="8486" y="580"/>
                  </a:moveTo>
                  <a:cubicBezTo>
                    <a:pt x="9771" y="267"/>
                    <a:pt x="11057" y="-46"/>
                    <a:pt x="12343" y="6"/>
                  </a:cubicBezTo>
                  <a:cubicBezTo>
                    <a:pt x="13629" y="58"/>
                    <a:pt x="14914" y="476"/>
                    <a:pt x="16714" y="2093"/>
                  </a:cubicBezTo>
                  <a:cubicBezTo>
                    <a:pt x="18514" y="3711"/>
                    <a:pt x="20829" y="6528"/>
                    <a:pt x="21214" y="9189"/>
                  </a:cubicBezTo>
                  <a:cubicBezTo>
                    <a:pt x="21600" y="11850"/>
                    <a:pt x="20057" y="14354"/>
                    <a:pt x="16200" y="16389"/>
                  </a:cubicBezTo>
                  <a:cubicBezTo>
                    <a:pt x="12343" y="18424"/>
                    <a:pt x="6171" y="19989"/>
                    <a:pt x="0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6499331" y="70332"/>
              <a:ext cx="484859" cy="362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75" fill="norm" stroke="1" extrusionOk="0">
                  <a:moveTo>
                    <a:pt x="10198" y="3950"/>
                  </a:moveTo>
                  <a:cubicBezTo>
                    <a:pt x="10292" y="3329"/>
                    <a:pt x="10385" y="2708"/>
                    <a:pt x="10432" y="2025"/>
                  </a:cubicBezTo>
                  <a:cubicBezTo>
                    <a:pt x="10479" y="1343"/>
                    <a:pt x="10479" y="598"/>
                    <a:pt x="10245" y="225"/>
                  </a:cubicBezTo>
                  <a:cubicBezTo>
                    <a:pt x="10011" y="-147"/>
                    <a:pt x="9544" y="-147"/>
                    <a:pt x="8188" y="908"/>
                  </a:cubicBezTo>
                  <a:cubicBezTo>
                    <a:pt x="6832" y="1963"/>
                    <a:pt x="4588" y="4074"/>
                    <a:pt x="2951" y="6308"/>
                  </a:cubicBezTo>
                  <a:cubicBezTo>
                    <a:pt x="1315" y="8543"/>
                    <a:pt x="287" y="10901"/>
                    <a:pt x="53" y="13074"/>
                  </a:cubicBezTo>
                  <a:cubicBezTo>
                    <a:pt x="-181" y="15246"/>
                    <a:pt x="380" y="17232"/>
                    <a:pt x="1315" y="18660"/>
                  </a:cubicBezTo>
                  <a:cubicBezTo>
                    <a:pt x="2250" y="20087"/>
                    <a:pt x="3559" y="20956"/>
                    <a:pt x="4635" y="21205"/>
                  </a:cubicBezTo>
                  <a:cubicBezTo>
                    <a:pt x="5710" y="21453"/>
                    <a:pt x="6551" y="21081"/>
                    <a:pt x="7580" y="19467"/>
                  </a:cubicBezTo>
                  <a:cubicBezTo>
                    <a:pt x="8609" y="17853"/>
                    <a:pt x="9824" y="14998"/>
                    <a:pt x="10479" y="12267"/>
                  </a:cubicBezTo>
                  <a:cubicBezTo>
                    <a:pt x="11133" y="9536"/>
                    <a:pt x="11227" y="6929"/>
                    <a:pt x="11087" y="5067"/>
                  </a:cubicBezTo>
                  <a:cubicBezTo>
                    <a:pt x="10946" y="3205"/>
                    <a:pt x="10572" y="2087"/>
                    <a:pt x="9731" y="1405"/>
                  </a:cubicBezTo>
                  <a:cubicBezTo>
                    <a:pt x="8889" y="722"/>
                    <a:pt x="7580" y="474"/>
                    <a:pt x="6364" y="846"/>
                  </a:cubicBezTo>
                  <a:cubicBezTo>
                    <a:pt x="5149" y="1219"/>
                    <a:pt x="4027" y="2212"/>
                    <a:pt x="3232" y="3267"/>
                  </a:cubicBezTo>
                  <a:cubicBezTo>
                    <a:pt x="2437" y="4322"/>
                    <a:pt x="1970" y="5439"/>
                    <a:pt x="1736" y="6370"/>
                  </a:cubicBezTo>
                  <a:cubicBezTo>
                    <a:pt x="1502" y="7301"/>
                    <a:pt x="1502" y="8046"/>
                    <a:pt x="1689" y="8605"/>
                  </a:cubicBezTo>
                  <a:cubicBezTo>
                    <a:pt x="1876" y="9163"/>
                    <a:pt x="2250" y="9536"/>
                    <a:pt x="3793" y="9784"/>
                  </a:cubicBezTo>
                  <a:cubicBezTo>
                    <a:pt x="5336" y="10032"/>
                    <a:pt x="8048" y="10156"/>
                    <a:pt x="11180" y="9474"/>
                  </a:cubicBezTo>
                  <a:cubicBezTo>
                    <a:pt x="14313" y="8791"/>
                    <a:pt x="17866" y="7301"/>
                    <a:pt x="21419" y="58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1914772" y="1465246"/>
              <a:ext cx="97368" cy="45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21600" y="5654"/>
                  </a:moveTo>
                  <a:cubicBezTo>
                    <a:pt x="20661" y="4261"/>
                    <a:pt x="19722" y="2867"/>
                    <a:pt x="18313" y="1971"/>
                  </a:cubicBezTo>
                  <a:cubicBezTo>
                    <a:pt x="16904" y="1075"/>
                    <a:pt x="15026" y="677"/>
                    <a:pt x="12913" y="379"/>
                  </a:cubicBezTo>
                  <a:cubicBezTo>
                    <a:pt x="10800" y="80"/>
                    <a:pt x="8452" y="-119"/>
                    <a:pt x="6574" y="80"/>
                  </a:cubicBezTo>
                  <a:cubicBezTo>
                    <a:pt x="4696" y="279"/>
                    <a:pt x="3287" y="876"/>
                    <a:pt x="2113" y="2768"/>
                  </a:cubicBezTo>
                  <a:cubicBezTo>
                    <a:pt x="939" y="4659"/>
                    <a:pt x="0" y="7844"/>
                    <a:pt x="0" y="11179"/>
                  </a:cubicBezTo>
                  <a:cubicBezTo>
                    <a:pt x="0" y="14513"/>
                    <a:pt x="939" y="17997"/>
                    <a:pt x="1878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1827989" y="1744234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4" y="15429"/>
                    <a:pt x="7448" y="9257"/>
                    <a:pt x="11048" y="5657"/>
                  </a:cubicBezTo>
                  <a:cubicBezTo>
                    <a:pt x="14648" y="2057"/>
                    <a:pt x="1812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2112785" y="1482686"/>
              <a:ext cx="166055" cy="426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447" fill="norm" stroke="1" extrusionOk="0">
                  <a:moveTo>
                    <a:pt x="20920" y="1337"/>
                  </a:moveTo>
                  <a:cubicBezTo>
                    <a:pt x="20120" y="911"/>
                    <a:pt x="19320" y="485"/>
                    <a:pt x="18253" y="219"/>
                  </a:cubicBezTo>
                  <a:cubicBezTo>
                    <a:pt x="17187" y="-47"/>
                    <a:pt x="15853" y="-153"/>
                    <a:pt x="14120" y="379"/>
                  </a:cubicBezTo>
                  <a:cubicBezTo>
                    <a:pt x="12387" y="911"/>
                    <a:pt x="10253" y="2081"/>
                    <a:pt x="7587" y="4476"/>
                  </a:cubicBezTo>
                  <a:cubicBezTo>
                    <a:pt x="4920" y="6870"/>
                    <a:pt x="1720" y="10487"/>
                    <a:pt x="520" y="13201"/>
                  </a:cubicBezTo>
                  <a:cubicBezTo>
                    <a:pt x="-680" y="15914"/>
                    <a:pt x="120" y="17723"/>
                    <a:pt x="3720" y="18947"/>
                  </a:cubicBezTo>
                  <a:cubicBezTo>
                    <a:pt x="7320" y="20170"/>
                    <a:pt x="13720" y="20809"/>
                    <a:pt x="2012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2362943" y="1561796"/>
              <a:ext cx="214347" cy="299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236" fill="norm" stroke="1" extrusionOk="0">
                  <a:moveTo>
                    <a:pt x="13186" y="3929"/>
                  </a:moveTo>
                  <a:cubicBezTo>
                    <a:pt x="12974" y="3179"/>
                    <a:pt x="12763" y="2429"/>
                    <a:pt x="12127" y="1904"/>
                  </a:cubicBezTo>
                  <a:cubicBezTo>
                    <a:pt x="11492" y="1379"/>
                    <a:pt x="10433" y="1079"/>
                    <a:pt x="9057" y="1829"/>
                  </a:cubicBezTo>
                  <a:cubicBezTo>
                    <a:pt x="7680" y="2579"/>
                    <a:pt x="5986" y="4379"/>
                    <a:pt x="4716" y="6779"/>
                  </a:cubicBezTo>
                  <a:cubicBezTo>
                    <a:pt x="3445" y="9179"/>
                    <a:pt x="2598" y="12179"/>
                    <a:pt x="2704" y="14729"/>
                  </a:cubicBezTo>
                  <a:cubicBezTo>
                    <a:pt x="2810" y="17279"/>
                    <a:pt x="3869" y="19379"/>
                    <a:pt x="5139" y="20429"/>
                  </a:cubicBezTo>
                  <a:cubicBezTo>
                    <a:pt x="6410" y="21479"/>
                    <a:pt x="7892" y="21479"/>
                    <a:pt x="9798" y="20579"/>
                  </a:cubicBezTo>
                  <a:cubicBezTo>
                    <a:pt x="11704" y="19679"/>
                    <a:pt x="14033" y="17879"/>
                    <a:pt x="15516" y="15704"/>
                  </a:cubicBezTo>
                  <a:cubicBezTo>
                    <a:pt x="16998" y="13529"/>
                    <a:pt x="17633" y="10979"/>
                    <a:pt x="17633" y="8729"/>
                  </a:cubicBezTo>
                  <a:cubicBezTo>
                    <a:pt x="17633" y="6479"/>
                    <a:pt x="16998" y="4529"/>
                    <a:pt x="15727" y="3104"/>
                  </a:cubicBezTo>
                  <a:cubicBezTo>
                    <a:pt x="14457" y="1679"/>
                    <a:pt x="12551" y="779"/>
                    <a:pt x="10539" y="329"/>
                  </a:cubicBezTo>
                  <a:cubicBezTo>
                    <a:pt x="8527" y="-121"/>
                    <a:pt x="6410" y="-121"/>
                    <a:pt x="4610" y="404"/>
                  </a:cubicBezTo>
                  <a:cubicBezTo>
                    <a:pt x="2810" y="929"/>
                    <a:pt x="1327" y="1979"/>
                    <a:pt x="586" y="2954"/>
                  </a:cubicBezTo>
                  <a:cubicBezTo>
                    <a:pt x="-155" y="3929"/>
                    <a:pt x="-155" y="4829"/>
                    <a:pt x="374" y="5429"/>
                  </a:cubicBezTo>
                  <a:cubicBezTo>
                    <a:pt x="904" y="6029"/>
                    <a:pt x="1963" y="6329"/>
                    <a:pt x="5563" y="6404"/>
                  </a:cubicBezTo>
                  <a:cubicBezTo>
                    <a:pt x="9163" y="6479"/>
                    <a:pt x="15304" y="6329"/>
                    <a:pt x="21445" y="6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2647139" y="1354767"/>
              <a:ext cx="25401" cy="663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7" fill="norm" stroke="1" extrusionOk="0">
                  <a:moveTo>
                    <a:pt x="0" y="688"/>
                  </a:moveTo>
                  <a:cubicBezTo>
                    <a:pt x="0" y="344"/>
                    <a:pt x="0" y="0"/>
                    <a:pt x="0" y="0"/>
                  </a:cubicBezTo>
                  <a:cubicBezTo>
                    <a:pt x="0" y="0"/>
                    <a:pt x="0" y="344"/>
                    <a:pt x="900" y="1789"/>
                  </a:cubicBezTo>
                  <a:cubicBezTo>
                    <a:pt x="1800" y="3233"/>
                    <a:pt x="3600" y="5778"/>
                    <a:pt x="4500" y="8220"/>
                  </a:cubicBezTo>
                  <a:cubicBezTo>
                    <a:pt x="5400" y="10662"/>
                    <a:pt x="5400" y="13001"/>
                    <a:pt x="4500" y="14996"/>
                  </a:cubicBezTo>
                  <a:cubicBezTo>
                    <a:pt x="3600" y="16991"/>
                    <a:pt x="1800" y="18642"/>
                    <a:pt x="900" y="19777"/>
                  </a:cubicBezTo>
                  <a:cubicBezTo>
                    <a:pt x="0" y="20912"/>
                    <a:pt x="0" y="21531"/>
                    <a:pt x="3600" y="21566"/>
                  </a:cubicBezTo>
                  <a:cubicBezTo>
                    <a:pt x="7200" y="21600"/>
                    <a:pt x="14400" y="21050"/>
                    <a:pt x="21600" y="20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2812239" y="1553734"/>
              <a:ext cx="127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055"/>
                    <a:pt x="7200" y="10111"/>
                    <a:pt x="10800" y="13711"/>
                  </a:cubicBezTo>
                  <a:cubicBezTo>
                    <a:pt x="14400" y="17311"/>
                    <a:pt x="18000" y="194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2793189" y="1476475"/>
              <a:ext cx="185635" cy="374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325" fill="norm" stroke="1" extrusionOk="0">
                  <a:moveTo>
                    <a:pt x="0" y="1870"/>
                  </a:moveTo>
                  <a:cubicBezTo>
                    <a:pt x="243" y="1267"/>
                    <a:pt x="485" y="664"/>
                    <a:pt x="1213" y="302"/>
                  </a:cubicBezTo>
                  <a:cubicBezTo>
                    <a:pt x="1942" y="-60"/>
                    <a:pt x="3155" y="-181"/>
                    <a:pt x="5703" y="422"/>
                  </a:cubicBezTo>
                  <a:cubicBezTo>
                    <a:pt x="8252" y="1026"/>
                    <a:pt x="12135" y="2353"/>
                    <a:pt x="15290" y="4163"/>
                  </a:cubicBezTo>
                  <a:cubicBezTo>
                    <a:pt x="18445" y="5973"/>
                    <a:pt x="20872" y="8266"/>
                    <a:pt x="21236" y="10559"/>
                  </a:cubicBezTo>
                  <a:cubicBezTo>
                    <a:pt x="21600" y="12851"/>
                    <a:pt x="19901" y="15144"/>
                    <a:pt x="17110" y="16954"/>
                  </a:cubicBezTo>
                  <a:cubicBezTo>
                    <a:pt x="14319" y="18764"/>
                    <a:pt x="10436" y="20092"/>
                    <a:pt x="7524" y="20755"/>
                  </a:cubicBezTo>
                  <a:cubicBezTo>
                    <a:pt x="4611" y="21419"/>
                    <a:pt x="2670" y="21419"/>
                    <a:pt x="2063" y="21178"/>
                  </a:cubicBezTo>
                  <a:cubicBezTo>
                    <a:pt x="1456" y="20936"/>
                    <a:pt x="2184" y="20454"/>
                    <a:pt x="3762" y="19971"/>
                  </a:cubicBezTo>
                  <a:cubicBezTo>
                    <a:pt x="5339" y="19488"/>
                    <a:pt x="7766" y="19006"/>
                    <a:pt x="10193" y="18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3021789" y="1788684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3085289" y="1401334"/>
              <a:ext cx="145443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600" fill="norm" stroke="1" extrusionOk="0">
                  <a:moveTo>
                    <a:pt x="0" y="0"/>
                  </a:moveTo>
                  <a:cubicBezTo>
                    <a:pt x="3346" y="429"/>
                    <a:pt x="6693" y="857"/>
                    <a:pt x="10344" y="2314"/>
                  </a:cubicBezTo>
                  <a:cubicBezTo>
                    <a:pt x="13994" y="3771"/>
                    <a:pt x="17949" y="6257"/>
                    <a:pt x="19775" y="8529"/>
                  </a:cubicBezTo>
                  <a:cubicBezTo>
                    <a:pt x="21600" y="10800"/>
                    <a:pt x="21296" y="12857"/>
                    <a:pt x="18254" y="15000"/>
                  </a:cubicBezTo>
                  <a:cubicBezTo>
                    <a:pt x="15211" y="17143"/>
                    <a:pt x="9431" y="19371"/>
                    <a:pt x="36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0" y="1783858"/>
              <a:ext cx="189960" cy="36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451" fill="norm" stroke="1" extrusionOk="0">
                  <a:moveTo>
                    <a:pt x="13292" y="1417"/>
                  </a:moveTo>
                  <a:cubicBezTo>
                    <a:pt x="12118" y="915"/>
                    <a:pt x="10945" y="412"/>
                    <a:pt x="9418" y="161"/>
                  </a:cubicBezTo>
                  <a:cubicBezTo>
                    <a:pt x="7892" y="-90"/>
                    <a:pt x="6014" y="-90"/>
                    <a:pt x="4488" y="475"/>
                  </a:cubicBezTo>
                  <a:cubicBezTo>
                    <a:pt x="2962" y="1040"/>
                    <a:pt x="1788" y="2170"/>
                    <a:pt x="966" y="4745"/>
                  </a:cubicBezTo>
                  <a:cubicBezTo>
                    <a:pt x="145" y="7319"/>
                    <a:pt x="-325" y="11338"/>
                    <a:pt x="262" y="14163"/>
                  </a:cubicBezTo>
                  <a:cubicBezTo>
                    <a:pt x="849" y="16989"/>
                    <a:pt x="2492" y="18622"/>
                    <a:pt x="4723" y="19752"/>
                  </a:cubicBezTo>
                  <a:cubicBezTo>
                    <a:pt x="6953" y="20882"/>
                    <a:pt x="9771" y="21510"/>
                    <a:pt x="12236" y="21447"/>
                  </a:cubicBezTo>
                  <a:cubicBezTo>
                    <a:pt x="14701" y="21384"/>
                    <a:pt x="16814" y="20631"/>
                    <a:pt x="18458" y="18559"/>
                  </a:cubicBezTo>
                  <a:cubicBezTo>
                    <a:pt x="20101" y="16487"/>
                    <a:pt x="21275" y="13096"/>
                    <a:pt x="21040" y="10333"/>
                  </a:cubicBezTo>
                  <a:cubicBezTo>
                    <a:pt x="20805" y="7570"/>
                    <a:pt x="19162" y="5436"/>
                    <a:pt x="17871" y="4054"/>
                  </a:cubicBezTo>
                  <a:cubicBezTo>
                    <a:pt x="16579" y="2673"/>
                    <a:pt x="15640" y="2045"/>
                    <a:pt x="14114" y="1982"/>
                  </a:cubicBezTo>
                  <a:cubicBezTo>
                    <a:pt x="12588" y="1919"/>
                    <a:pt x="10475" y="2422"/>
                    <a:pt x="9536" y="3803"/>
                  </a:cubicBezTo>
                  <a:cubicBezTo>
                    <a:pt x="8597" y="5184"/>
                    <a:pt x="8832" y="7445"/>
                    <a:pt x="9066" y="9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222618" y="1728305"/>
              <a:ext cx="246472" cy="350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34" fill="norm" stroke="1" extrusionOk="0">
                  <a:moveTo>
                    <a:pt x="2666" y="15719"/>
                  </a:moveTo>
                  <a:cubicBezTo>
                    <a:pt x="1743" y="15589"/>
                    <a:pt x="820" y="15460"/>
                    <a:pt x="359" y="15783"/>
                  </a:cubicBezTo>
                  <a:cubicBezTo>
                    <a:pt x="-103" y="16107"/>
                    <a:pt x="-103" y="16883"/>
                    <a:pt x="266" y="17788"/>
                  </a:cubicBezTo>
                  <a:cubicBezTo>
                    <a:pt x="635" y="18693"/>
                    <a:pt x="1374" y="19728"/>
                    <a:pt x="2389" y="20440"/>
                  </a:cubicBezTo>
                  <a:cubicBezTo>
                    <a:pt x="3405" y="21151"/>
                    <a:pt x="4697" y="21539"/>
                    <a:pt x="5343" y="21410"/>
                  </a:cubicBezTo>
                  <a:cubicBezTo>
                    <a:pt x="5989" y="21280"/>
                    <a:pt x="5989" y="20634"/>
                    <a:pt x="5989" y="19987"/>
                  </a:cubicBezTo>
                  <a:cubicBezTo>
                    <a:pt x="5989" y="19340"/>
                    <a:pt x="5989" y="18693"/>
                    <a:pt x="6451" y="18435"/>
                  </a:cubicBezTo>
                  <a:cubicBezTo>
                    <a:pt x="6912" y="18176"/>
                    <a:pt x="7835" y="18305"/>
                    <a:pt x="8666" y="18111"/>
                  </a:cubicBezTo>
                  <a:cubicBezTo>
                    <a:pt x="9497" y="17917"/>
                    <a:pt x="10235" y="17400"/>
                    <a:pt x="10697" y="15654"/>
                  </a:cubicBezTo>
                  <a:cubicBezTo>
                    <a:pt x="11159" y="13908"/>
                    <a:pt x="11343" y="10933"/>
                    <a:pt x="11343" y="8411"/>
                  </a:cubicBezTo>
                  <a:cubicBezTo>
                    <a:pt x="11343" y="5889"/>
                    <a:pt x="11159" y="3819"/>
                    <a:pt x="10882" y="2332"/>
                  </a:cubicBezTo>
                  <a:cubicBezTo>
                    <a:pt x="10605" y="844"/>
                    <a:pt x="10235" y="-61"/>
                    <a:pt x="10051" y="4"/>
                  </a:cubicBezTo>
                  <a:cubicBezTo>
                    <a:pt x="9866" y="68"/>
                    <a:pt x="9866" y="1103"/>
                    <a:pt x="10697" y="3625"/>
                  </a:cubicBezTo>
                  <a:cubicBezTo>
                    <a:pt x="11528" y="6147"/>
                    <a:pt x="13189" y="10157"/>
                    <a:pt x="14482" y="12744"/>
                  </a:cubicBezTo>
                  <a:cubicBezTo>
                    <a:pt x="15774" y="15331"/>
                    <a:pt x="16697" y="16495"/>
                    <a:pt x="17435" y="17335"/>
                  </a:cubicBezTo>
                  <a:cubicBezTo>
                    <a:pt x="18174" y="18176"/>
                    <a:pt x="18728" y="18693"/>
                    <a:pt x="19282" y="18693"/>
                  </a:cubicBezTo>
                  <a:cubicBezTo>
                    <a:pt x="19835" y="18693"/>
                    <a:pt x="20389" y="18176"/>
                    <a:pt x="20759" y="17529"/>
                  </a:cubicBezTo>
                  <a:cubicBezTo>
                    <a:pt x="21128" y="16883"/>
                    <a:pt x="21312" y="16107"/>
                    <a:pt x="21497" y="15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350323" y="1877584"/>
              <a:ext cx="118767" cy="26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0897" fill="norm" stroke="1" extrusionOk="0">
                  <a:moveTo>
                    <a:pt x="4210" y="9969"/>
                  </a:moveTo>
                  <a:cubicBezTo>
                    <a:pt x="1937" y="14954"/>
                    <a:pt x="-337" y="19938"/>
                    <a:pt x="42" y="20769"/>
                  </a:cubicBezTo>
                  <a:cubicBezTo>
                    <a:pt x="421" y="21600"/>
                    <a:pt x="3452" y="18277"/>
                    <a:pt x="7431" y="14123"/>
                  </a:cubicBezTo>
                  <a:cubicBezTo>
                    <a:pt x="11410" y="9969"/>
                    <a:pt x="16337" y="4985"/>
                    <a:pt x="212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466572" y="1843893"/>
              <a:ext cx="119368" cy="428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436" fill="norm" stroke="1" extrusionOk="0">
                  <a:moveTo>
                    <a:pt x="7146" y="3909"/>
                  </a:moveTo>
                  <a:cubicBezTo>
                    <a:pt x="9381" y="6767"/>
                    <a:pt x="11615" y="9626"/>
                    <a:pt x="13850" y="12379"/>
                  </a:cubicBezTo>
                  <a:cubicBezTo>
                    <a:pt x="16084" y="15132"/>
                    <a:pt x="18319" y="17779"/>
                    <a:pt x="19436" y="19367"/>
                  </a:cubicBezTo>
                  <a:cubicBezTo>
                    <a:pt x="20553" y="20956"/>
                    <a:pt x="20553" y="21485"/>
                    <a:pt x="19995" y="21432"/>
                  </a:cubicBezTo>
                  <a:cubicBezTo>
                    <a:pt x="19436" y="21379"/>
                    <a:pt x="18319" y="20744"/>
                    <a:pt x="15526" y="18679"/>
                  </a:cubicBezTo>
                  <a:cubicBezTo>
                    <a:pt x="12732" y="16614"/>
                    <a:pt x="8264" y="13120"/>
                    <a:pt x="5284" y="10050"/>
                  </a:cubicBezTo>
                  <a:cubicBezTo>
                    <a:pt x="2305" y="6979"/>
                    <a:pt x="815" y="4332"/>
                    <a:pt x="257" y="2744"/>
                  </a:cubicBezTo>
                  <a:cubicBezTo>
                    <a:pt x="-302" y="1156"/>
                    <a:pt x="70" y="626"/>
                    <a:pt x="1188" y="309"/>
                  </a:cubicBezTo>
                  <a:cubicBezTo>
                    <a:pt x="2305" y="-9"/>
                    <a:pt x="4167" y="-115"/>
                    <a:pt x="6960" y="150"/>
                  </a:cubicBezTo>
                  <a:cubicBezTo>
                    <a:pt x="9753" y="414"/>
                    <a:pt x="13477" y="1050"/>
                    <a:pt x="16084" y="2003"/>
                  </a:cubicBezTo>
                  <a:cubicBezTo>
                    <a:pt x="18691" y="2956"/>
                    <a:pt x="20181" y="4226"/>
                    <a:pt x="20739" y="5179"/>
                  </a:cubicBezTo>
                  <a:cubicBezTo>
                    <a:pt x="21298" y="6132"/>
                    <a:pt x="20926" y="6767"/>
                    <a:pt x="19995" y="6926"/>
                  </a:cubicBezTo>
                  <a:cubicBezTo>
                    <a:pt x="19064" y="7085"/>
                    <a:pt x="17574" y="6767"/>
                    <a:pt x="16084" y="6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577039" y="1547125"/>
              <a:ext cx="279401" cy="395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15180"/>
                  </a:moveTo>
                  <a:cubicBezTo>
                    <a:pt x="1145" y="16099"/>
                    <a:pt x="2291" y="17018"/>
                    <a:pt x="3027" y="17880"/>
                  </a:cubicBezTo>
                  <a:cubicBezTo>
                    <a:pt x="3764" y="18742"/>
                    <a:pt x="4091" y="19546"/>
                    <a:pt x="4500" y="20235"/>
                  </a:cubicBezTo>
                  <a:cubicBezTo>
                    <a:pt x="4909" y="20925"/>
                    <a:pt x="5400" y="21499"/>
                    <a:pt x="5809" y="21442"/>
                  </a:cubicBezTo>
                  <a:cubicBezTo>
                    <a:pt x="6218" y="21384"/>
                    <a:pt x="6545" y="20695"/>
                    <a:pt x="6709" y="19890"/>
                  </a:cubicBezTo>
                  <a:cubicBezTo>
                    <a:pt x="6873" y="19086"/>
                    <a:pt x="6873" y="18167"/>
                    <a:pt x="7200" y="17995"/>
                  </a:cubicBezTo>
                  <a:cubicBezTo>
                    <a:pt x="7527" y="17822"/>
                    <a:pt x="8182" y="18397"/>
                    <a:pt x="8755" y="19029"/>
                  </a:cubicBezTo>
                  <a:cubicBezTo>
                    <a:pt x="9327" y="19661"/>
                    <a:pt x="9818" y="20350"/>
                    <a:pt x="10473" y="20810"/>
                  </a:cubicBezTo>
                  <a:cubicBezTo>
                    <a:pt x="11127" y="21269"/>
                    <a:pt x="11945" y="21499"/>
                    <a:pt x="12600" y="21327"/>
                  </a:cubicBezTo>
                  <a:cubicBezTo>
                    <a:pt x="13255" y="21154"/>
                    <a:pt x="13745" y="20580"/>
                    <a:pt x="14073" y="18569"/>
                  </a:cubicBezTo>
                  <a:cubicBezTo>
                    <a:pt x="14400" y="16559"/>
                    <a:pt x="14564" y="13112"/>
                    <a:pt x="14400" y="10067"/>
                  </a:cubicBezTo>
                  <a:cubicBezTo>
                    <a:pt x="14236" y="7022"/>
                    <a:pt x="13745" y="4380"/>
                    <a:pt x="13418" y="2656"/>
                  </a:cubicBezTo>
                  <a:cubicBezTo>
                    <a:pt x="13091" y="933"/>
                    <a:pt x="12927" y="129"/>
                    <a:pt x="12682" y="14"/>
                  </a:cubicBezTo>
                  <a:cubicBezTo>
                    <a:pt x="12436" y="-101"/>
                    <a:pt x="12109" y="473"/>
                    <a:pt x="12109" y="2312"/>
                  </a:cubicBezTo>
                  <a:cubicBezTo>
                    <a:pt x="12109" y="4150"/>
                    <a:pt x="12436" y="7252"/>
                    <a:pt x="13173" y="10125"/>
                  </a:cubicBezTo>
                  <a:cubicBezTo>
                    <a:pt x="13909" y="12997"/>
                    <a:pt x="15055" y="15639"/>
                    <a:pt x="15873" y="17190"/>
                  </a:cubicBezTo>
                  <a:cubicBezTo>
                    <a:pt x="16691" y="18742"/>
                    <a:pt x="17182" y="19201"/>
                    <a:pt x="17836" y="19488"/>
                  </a:cubicBezTo>
                  <a:cubicBezTo>
                    <a:pt x="18491" y="19776"/>
                    <a:pt x="19309" y="19890"/>
                    <a:pt x="19964" y="19086"/>
                  </a:cubicBezTo>
                  <a:cubicBezTo>
                    <a:pt x="20618" y="18282"/>
                    <a:pt x="21109" y="16559"/>
                    <a:pt x="21600" y="14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747972" y="1795034"/>
              <a:ext cx="95768" cy="24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0982" fill="norm" stroke="1" extrusionOk="0">
                  <a:moveTo>
                    <a:pt x="18036" y="0"/>
                  </a:moveTo>
                  <a:cubicBezTo>
                    <a:pt x="12980" y="0"/>
                    <a:pt x="7925" y="0"/>
                    <a:pt x="4478" y="3600"/>
                  </a:cubicBezTo>
                  <a:cubicBezTo>
                    <a:pt x="1031" y="7200"/>
                    <a:pt x="-807" y="14400"/>
                    <a:pt x="342" y="18000"/>
                  </a:cubicBezTo>
                  <a:cubicBezTo>
                    <a:pt x="1491" y="21600"/>
                    <a:pt x="5627" y="21600"/>
                    <a:pt x="9533" y="19800"/>
                  </a:cubicBezTo>
                  <a:cubicBezTo>
                    <a:pt x="13440" y="18000"/>
                    <a:pt x="17116" y="14400"/>
                    <a:pt x="20793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1008839" y="1769634"/>
              <a:ext cx="266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1" y="17280"/>
                    <a:pt x="9943" y="12960"/>
                    <a:pt x="13543" y="9360"/>
                  </a:cubicBezTo>
                  <a:cubicBezTo>
                    <a:pt x="17143" y="5760"/>
                    <a:pt x="1937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1275539" y="1674384"/>
              <a:ext cx="18011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600" fill="norm" stroke="1" extrusionOk="0">
                  <a:moveTo>
                    <a:pt x="0" y="0"/>
                  </a:moveTo>
                  <a:cubicBezTo>
                    <a:pt x="4221" y="823"/>
                    <a:pt x="8441" y="1646"/>
                    <a:pt x="12041" y="2777"/>
                  </a:cubicBezTo>
                  <a:cubicBezTo>
                    <a:pt x="15641" y="3909"/>
                    <a:pt x="18621" y="5349"/>
                    <a:pt x="20110" y="6583"/>
                  </a:cubicBezTo>
                  <a:cubicBezTo>
                    <a:pt x="21600" y="7817"/>
                    <a:pt x="21600" y="8846"/>
                    <a:pt x="19117" y="11314"/>
                  </a:cubicBezTo>
                  <a:cubicBezTo>
                    <a:pt x="16634" y="13783"/>
                    <a:pt x="11669" y="17691"/>
                    <a:pt x="67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1368345" y="2786320"/>
              <a:ext cx="173253" cy="1777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544" fill="norm" stroke="1" extrusionOk="0">
                  <a:moveTo>
                    <a:pt x="300" y="376"/>
                  </a:moveTo>
                  <a:cubicBezTo>
                    <a:pt x="40" y="223"/>
                    <a:pt x="-220" y="69"/>
                    <a:pt x="300" y="17"/>
                  </a:cubicBezTo>
                  <a:cubicBezTo>
                    <a:pt x="821" y="-34"/>
                    <a:pt x="2122" y="17"/>
                    <a:pt x="3684" y="325"/>
                  </a:cubicBezTo>
                  <a:cubicBezTo>
                    <a:pt x="5245" y="633"/>
                    <a:pt x="7067" y="1197"/>
                    <a:pt x="8628" y="1967"/>
                  </a:cubicBezTo>
                  <a:cubicBezTo>
                    <a:pt x="10190" y="2737"/>
                    <a:pt x="11491" y="3711"/>
                    <a:pt x="12792" y="4712"/>
                  </a:cubicBezTo>
                  <a:cubicBezTo>
                    <a:pt x="14093" y="5712"/>
                    <a:pt x="15394" y="6738"/>
                    <a:pt x="16566" y="7803"/>
                  </a:cubicBezTo>
                  <a:cubicBezTo>
                    <a:pt x="17737" y="8868"/>
                    <a:pt x="18778" y="9971"/>
                    <a:pt x="19428" y="11010"/>
                  </a:cubicBezTo>
                  <a:cubicBezTo>
                    <a:pt x="20079" y="12049"/>
                    <a:pt x="20339" y="13023"/>
                    <a:pt x="20209" y="14011"/>
                  </a:cubicBezTo>
                  <a:cubicBezTo>
                    <a:pt x="20079" y="14999"/>
                    <a:pt x="19558" y="15999"/>
                    <a:pt x="19428" y="17025"/>
                  </a:cubicBezTo>
                  <a:cubicBezTo>
                    <a:pt x="19298" y="18052"/>
                    <a:pt x="19558" y="19103"/>
                    <a:pt x="19949" y="19822"/>
                  </a:cubicBezTo>
                  <a:cubicBezTo>
                    <a:pt x="20339" y="20540"/>
                    <a:pt x="20860" y="20925"/>
                    <a:pt x="21120" y="21181"/>
                  </a:cubicBezTo>
                  <a:cubicBezTo>
                    <a:pt x="21380" y="21438"/>
                    <a:pt x="21380" y="21566"/>
                    <a:pt x="20990" y="21540"/>
                  </a:cubicBezTo>
                  <a:cubicBezTo>
                    <a:pt x="20599" y="21515"/>
                    <a:pt x="19819" y="21335"/>
                    <a:pt x="19038" y="21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1008584" y="4227447"/>
              <a:ext cx="3372106" cy="182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447" fill="norm" stroke="1" extrusionOk="0">
                  <a:moveTo>
                    <a:pt x="205" y="20067"/>
                  </a:moveTo>
                  <a:cubicBezTo>
                    <a:pt x="110" y="20067"/>
                    <a:pt x="15" y="20067"/>
                    <a:pt x="2" y="20440"/>
                  </a:cubicBezTo>
                  <a:cubicBezTo>
                    <a:pt x="-12" y="20812"/>
                    <a:pt x="56" y="21557"/>
                    <a:pt x="320" y="21433"/>
                  </a:cubicBezTo>
                  <a:cubicBezTo>
                    <a:pt x="584" y="21309"/>
                    <a:pt x="1045" y="20316"/>
                    <a:pt x="1492" y="19198"/>
                  </a:cubicBezTo>
                  <a:cubicBezTo>
                    <a:pt x="1939" y="18081"/>
                    <a:pt x="2373" y="16840"/>
                    <a:pt x="2800" y="15723"/>
                  </a:cubicBezTo>
                  <a:cubicBezTo>
                    <a:pt x="3227" y="14605"/>
                    <a:pt x="3647" y="13612"/>
                    <a:pt x="4107" y="12743"/>
                  </a:cubicBezTo>
                  <a:cubicBezTo>
                    <a:pt x="4568" y="11874"/>
                    <a:pt x="5070" y="11129"/>
                    <a:pt x="5524" y="10385"/>
                  </a:cubicBezTo>
                  <a:cubicBezTo>
                    <a:pt x="5977" y="9640"/>
                    <a:pt x="6384" y="8895"/>
                    <a:pt x="6818" y="8026"/>
                  </a:cubicBezTo>
                  <a:cubicBezTo>
                    <a:pt x="7251" y="7157"/>
                    <a:pt x="7712" y="6164"/>
                    <a:pt x="8166" y="5419"/>
                  </a:cubicBezTo>
                  <a:cubicBezTo>
                    <a:pt x="8620" y="4674"/>
                    <a:pt x="9067" y="4178"/>
                    <a:pt x="9555" y="3681"/>
                  </a:cubicBezTo>
                  <a:cubicBezTo>
                    <a:pt x="10043" y="3185"/>
                    <a:pt x="10571" y="2688"/>
                    <a:pt x="11073" y="2191"/>
                  </a:cubicBezTo>
                  <a:cubicBezTo>
                    <a:pt x="11574" y="1695"/>
                    <a:pt x="12048" y="1198"/>
                    <a:pt x="12516" y="950"/>
                  </a:cubicBezTo>
                  <a:cubicBezTo>
                    <a:pt x="12983" y="702"/>
                    <a:pt x="13444" y="702"/>
                    <a:pt x="13898" y="578"/>
                  </a:cubicBezTo>
                  <a:cubicBezTo>
                    <a:pt x="14352" y="454"/>
                    <a:pt x="14799" y="205"/>
                    <a:pt x="15321" y="81"/>
                  </a:cubicBezTo>
                  <a:cubicBezTo>
                    <a:pt x="15842" y="-43"/>
                    <a:pt x="16439" y="-43"/>
                    <a:pt x="16994" y="205"/>
                  </a:cubicBezTo>
                  <a:cubicBezTo>
                    <a:pt x="17550" y="454"/>
                    <a:pt x="18065" y="950"/>
                    <a:pt x="18627" y="1571"/>
                  </a:cubicBezTo>
                  <a:cubicBezTo>
                    <a:pt x="19190" y="2191"/>
                    <a:pt x="19799" y="2936"/>
                    <a:pt x="20301" y="3060"/>
                  </a:cubicBezTo>
                  <a:cubicBezTo>
                    <a:pt x="20802" y="3185"/>
                    <a:pt x="21195" y="2688"/>
                    <a:pt x="21588" y="2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1427939" y="2989778"/>
              <a:ext cx="4324351" cy="1338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5" fill="norm" stroke="1" extrusionOk="0">
                  <a:moveTo>
                    <a:pt x="0" y="21585"/>
                  </a:moveTo>
                  <a:cubicBezTo>
                    <a:pt x="201" y="21380"/>
                    <a:pt x="402" y="21176"/>
                    <a:pt x="650" y="21005"/>
                  </a:cubicBezTo>
                  <a:cubicBezTo>
                    <a:pt x="899" y="20834"/>
                    <a:pt x="1195" y="20698"/>
                    <a:pt x="1485" y="20476"/>
                  </a:cubicBezTo>
                  <a:cubicBezTo>
                    <a:pt x="1776" y="20254"/>
                    <a:pt x="2062" y="19947"/>
                    <a:pt x="2257" y="19708"/>
                  </a:cubicBezTo>
                  <a:cubicBezTo>
                    <a:pt x="2453" y="19469"/>
                    <a:pt x="2559" y="19299"/>
                    <a:pt x="2685" y="18940"/>
                  </a:cubicBezTo>
                  <a:cubicBezTo>
                    <a:pt x="2812" y="18582"/>
                    <a:pt x="2960" y="18036"/>
                    <a:pt x="3124" y="17439"/>
                  </a:cubicBezTo>
                  <a:cubicBezTo>
                    <a:pt x="3288" y="16842"/>
                    <a:pt x="3468" y="16194"/>
                    <a:pt x="3605" y="15494"/>
                  </a:cubicBezTo>
                  <a:cubicBezTo>
                    <a:pt x="3743" y="14794"/>
                    <a:pt x="3838" y="14044"/>
                    <a:pt x="3949" y="13310"/>
                  </a:cubicBezTo>
                  <a:cubicBezTo>
                    <a:pt x="4060" y="12576"/>
                    <a:pt x="4187" y="11860"/>
                    <a:pt x="4303" y="11075"/>
                  </a:cubicBezTo>
                  <a:cubicBezTo>
                    <a:pt x="4419" y="10290"/>
                    <a:pt x="4525" y="9437"/>
                    <a:pt x="4668" y="8601"/>
                  </a:cubicBezTo>
                  <a:cubicBezTo>
                    <a:pt x="4811" y="7765"/>
                    <a:pt x="4990" y="6946"/>
                    <a:pt x="5170" y="6110"/>
                  </a:cubicBezTo>
                  <a:cubicBezTo>
                    <a:pt x="5350" y="5274"/>
                    <a:pt x="5530" y="4421"/>
                    <a:pt x="5746" y="3670"/>
                  </a:cubicBezTo>
                  <a:cubicBezTo>
                    <a:pt x="5963" y="2920"/>
                    <a:pt x="6217" y="2271"/>
                    <a:pt x="6433" y="1725"/>
                  </a:cubicBezTo>
                  <a:cubicBezTo>
                    <a:pt x="6650" y="1179"/>
                    <a:pt x="6830" y="736"/>
                    <a:pt x="6973" y="446"/>
                  </a:cubicBezTo>
                  <a:cubicBezTo>
                    <a:pt x="7115" y="156"/>
                    <a:pt x="7221" y="19"/>
                    <a:pt x="7337" y="2"/>
                  </a:cubicBezTo>
                  <a:cubicBezTo>
                    <a:pt x="7454" y="-15"/>
                    <a:pt x="7581" y="87"/>
                    <a:pt x="7681" y="292"/>
                  </a:cubicBezTo>
                  <a:cubicBezTo>
                    <a:pt x="7781" y="497"/>
                    <a:pt x="7856" y="804"/>
                    <a:pt x="8041" y="1111"/>
                  </a:cubicBezTo>
                  <a:cubicBezTo>
                    <a:pt x="8226" y="1418"/>
                    <a:pt x="8522" y="1725"/>
                    <a:pt x="8712" y="1998"/>
                  </a:cubicBezTo>
                  <a:cubicBezTo>
                    <a:pt x="8902" y="2271"/>
                    <a:pt x="8987" y="2510"/>
                    <a:pt x="9045" y="2903"/>
                  </a:cubicBezTo>
                  <a:cubicBezTo>
                    <a:pt x="9103" y="3295"/>
                    <a:pt x="9135" y="3841"/>
                    <a:pt x="9219" y="4489"/>
                  </a:cubicBezTo>
                  <a:cubicBezTo>
                    <a:pt x="9304" y="5138"/>
                    <a:pt x="9441" y="5888"/>
                    <a:pt x="9595" y="6741"/>
                  </a:cubicBezTo>
                  <a:cubicBezTo>
                    <a:pt x="9748" y="7594"/>
                    <a:pt x="9917" y="8550"/>
                    <a:pt x="10055" y="9488"/>
                  </a:cubicBezTo>
                  <a:cubicBezTo>
                    <a:pt x="10192" y="10427"/>
                    <a:pt x="10298" y="11348"/>
                    <a:pt x="10435" y="12048"/>
                  </a:cubicBezTo>
                  <a:cubicBezTo>
                    <a:pt x="10573" y="12747"/>
                    <a:pt x="10742" y="13225"/>
                    <a:pt x="10948" y="13651"/>
                  </a:cubicBezTo>
                  <a:cubicBezTo>
                    <a:pt x="11154" y="14078"/>
                    <a:pt x="11397" y="14453"/>
                    <a:pt x="11683" y="14692"/>
                  </a:cubicBezTo>
                  <a:cubicBezTo>
                    <a:pt x="11968" y="14931"/>
                    <a:pt x="12296" y="15033"/>
                    <a:pt x="12693" y="15085"/>
                  </a:cubicBezTo>
                  <a:cubicBezTo>
                    <a:pt x="13089" y="15136"/>
                    <a:pt x="13554" y="15136"/>
                    <a:pt x="13935" y="15221"/>
                  </a:cubicBezTo>
                  <a:cubicBezTo>
                    <a:pt x="14315" y="15306"/>
                    <a:pt x="14611" y="15477"/>
                    <a:pt x="14886" y="15665"/>
                  </a:cubicBezTo>
                  <a:cubicBezTo>
                    <a:pt x="15161" y="15852"/>
                    <a:pt x="15415" y="16057"/>
                    <a:pt x="15706" y="16245"/>
                  </a:cubicBezTo>
                  <a:cubicBezTo>
                    <a:pt x="15996" y="16432"/>
                    <a:pt x="16324" y="16603"/>
                    <a:pt x="16689" y="16705"/>
                  </a:cubicBezTo>
                  <a:cubicBezTo>
                    <a:pt x="17054" y="16808"/>
                    <a:pt x="17456" y="16842"/>
                    <a:pt x="17841" y="16893"/>
                  </a:cubicBezTo>
                  <a:cubicBezTo>
                    <a:pt x="18227" y="16944"/>
                    <a:pt x="18597" y="17012"/>
                    <a:pt x="18915" y="17098"/>
                  </a:cubicBezTo>
                  <a:cubicBezTo>
                    <a:pt x="19232" y="17183"/>
                    <a:pt x="19496" y="17285"/>
                    <a:pt x="19760" y="17422"/>
                  </a:cubicBezTo>
                  <a:cubicBezTo>
                    <a:pt x="20025" y="17558"/>
                    <a:pt x="20289" y="17729"/>
                    <a:pt x="20527" y="18036"/>
                  </a:cubicBezTo>
                  <a:cubicBezTo>
                    <a:pt x="20765" y="18343"/>
                    <a:pt x="20976" y="18787"/>
                    <a:pt x="21151" y="19248"/>
                  </a:cubicBezTo>
                  <a:cubicBezTo>
                    <a:pt x="21325" y="19708"/>
                    <a:pt x="21463" y="20186"/>
                    <a:pt x="21600" y="20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4272739" y="4252484"/>
              <a:ext cx="1676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36" y="20000"/>
                    <a:pt x="1473" y="18400"/>
                    <a:pt x="2359" y="17200"/>
                  </a:cubicBezTo>
                  <a:cubicBezTo>
                    <a:pt x="3245" y="16000"/>
                    <a:pt x="4282" y="15200"/>
                    <a:pt x="5345" y="14800"/>
                  </a:cubicBezTo>
                  <a:cubicBezTo>
                    <a:pt x="6409" y="14400"/>
                    <a:pt x="7500" y="14400"/>
                    <a:pt x="8632" y="14400"/>
                  </a:cubicBezTo>
                  <a:cubicBezTo>
                    <a:pt x="9764" y="14400"/>
                    <a:pt x="10936" y="14400"/>
                    <a:pt x="12055" y="14000"/>
                  </a:cubicBezTo>
                  <a:cubicBezTo>
                    <a:pt x="13173" y="13600"/>
                    <a:pt x="14236" y="12800"/>
                    <a:pt x="15245" y="11600"/>
                  </a:cubicBezTo>
                  <a:cubicBezTo>
                    <a:pt x="16255" y="10400"/>
                    <a:pt x="17209" y="8800"/>
                    <a:pt x="18123" y="7200"/>
                  </a:cubicBezTo>
                  <a:cubicBezTo>
                    <a:pt x="19036" y="5600"/>
                    <a:pt x="19909" y="4000"/>
                    <a:pt x="20482" y="2800"/>
                  </a:cubicBezTo>
                  <a:cubicBezTo>
                    <a:pt x="21055" y="1600"/>
                    <a:pt x="21327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4221939" y="4258834"/>
              <a:ext cx="577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3600"/>
                    <a:pt x="4114" y="7200"/>
                    <a:pt x="6607" y="8400"/>
                  </a:cubicBezTo>
                  <a:cubicBezTo>
                    <a:pt x="9099" y="9600"/>
                    <a:pt x="12026" y="8400"/>
                    <a:pt x="14598" y="10200"/>
                  </a:cubicBezTo>
                  <a:cubicBezTo>
                    <a:pt x="17169" y="12000"/>
                    <a:pt x="19385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3074290" y="4506484"/>
              <a:ext cx="238337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600" fill="norm" stroke="1" extrusionOk="0">
                  <a:moveTo>
                    <a:pt x="17167" y="3388"/>
                  </a:moveTo>
                  <a:cubicBezTo>
                    <a:pt x="15305" y="3247"/>
                    <a:pt x="13443" y="3106"/>
                    <a:pt x="11674" y="3741"/>
                  </a:cubicBezTo>
                  <a:cubicBezTo>
                    <a:pt x="9905" y="4376"/>
                    <a:pt x="8229" y="5788"/>
                    <a:pt x="6274" y="8118"/>
                  </a:cubicBezTo>
                  <a:cubicBezTo>
                    <a:pt x="4319" y="10447"/>
                    <a:pt x="2084" y="13694"/>
                    <a:pt x="967" y="15953"/>
                  </a:cubicBezTo>
                  <a:cubicBezTo>
                    <a:pt x="-150" y="18212"/>
                    <a:pt x="-150" y="19482"/>
                    <a:pt x="222" y="20329"/>
                  </a:cubicBezTo>
                  <a:cubicBezTo>
                    <a:pt x="595" y="21176"/>
                    <a:pt x="1340" y="21600"/>
                    <a:pt x="2829" y="21600"/>
                  </a:cubicBezTo>
                  <a:cubicBezTo>
                    <a:pt x="4319" y="21600"/>
                    <a:pt x="6553" y="21176"/>
                    <a:pt x="9719" y="19482"/>
                  </a:cubicBezTo>
                  <a:cubicBezTo>
                    <a:pt x="12884" y="17788"/>
                    <a:pt x="16981" y="14824"/>
                    <a:pt x="19122" y="11788"/>
                  </a:cubicBezTo>
                  <a:cubicBezTo>
                    <a:pt x="21264" y="8753"/>
                    <a:pt x="21450" y="5647"/>
                    <a:pt x="20147" y="3459"/>
                  </a:cubicBezTo>
                  <a:cubicBezTo>
                    <a:pt x="18843" y="1271"/>
                    <a:pt x="16050" y="0"/>
                    <a:pt x="12698" y="0"/>
                  </a:cubicBezTo>
                  <a:cubicBezTo>
                    <a:pt x="9347" y="0"/>
                    <a:pt x="5436" y="1271"/>
                    <a:pt x="3202" y="2682"/>
                  </a:cubicBezTo>
                  <a:cubicBezTo>
                    <a:pt x="967" y="4094"/>
                    <a:pt x="409" y="5647"/>
                    <a:pt x="222" y="6776"/>
                  </a:cubicBezTo>
                  <a:cubicBezTo>
                    <a:pt x="36" y="7906"/>
                    <a:pt x="222" y="8612"/>
                    <a:pt x="2643" y="9247"/>
                  </a:cubicBezTo>
                  <a:cubicBezTo>
                    <a:pt x="5064" y="9882"/>
                    <a:pt x="9719" y="10447"/>
                    <a:pt x="12791" y="10659"/>
                  </a:cubicBezTo>
                  <a:cubicBezTo>
                    <a:pt x="15864" y="10871"/>
                    <a:pt x="17353" y="10729"/>
                    <a:pt x="18843" y="10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3548839" y="4652534"/>
              <a:ext cx="4889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8000"/>
                    <a:pt x="6171" y="14400"/>
                    <a:pt x="9491" y="11160"/>
                  </a:cubicBezTo>
                  <a:cubicBezTo>
                    <a:pt x="12810" y="7920"/>
                    <a:pt x="16364" y="5040"/>
                    <a:pt x="18421" y="3240"/>
                  </a:cubicBezTo>
                  <a:cubicBezTo>
                    <a:pt x="20478" y="1440"/>
                    <a:pt x="21039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3904439" y="4593121"/>
              <a:ext cx="178420" cy="154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328" fill="norm" stroke="1" extrusionOk="0">
                  <a:moveTo>
                    <a:pt x="2979" y="1187"/>
                  </a:moveTo>
                  <a:cubicBezTo>
                    <a:pt x="1490" y="896"/>
                    <a:pt x="0" y="604"/>
                    <a:pt x="0" y="312"/>
                  </a:cubicBezTo>
                  <a:cubicBezTo>
                    <a:pt x="0" y="20"/>
                    <a:pt x="1490" y="-272"/>
                    <a:pt x="4469" y="458"/>
                  </a:cubicBezTo>
                  <a:cubicBezTo>
                    <a:pt x="7448" y="1187"/>
                    <a:pt x="11917" y="2939"/>
                    <a:pt x="14772" y="4106"/>
                  </a:cubicBezTo>
                  <a:cubicBezTo>
                    <a:pt x="17628" y="5274"/>
                    <a:pt x="18869" y="5858"/>
                    <a:pt x="19862" y="6879"/>
                  </a:cubicBezTo>
                  <a:cubicBezTo>
                    <a:pt x="20855" y="7901"/>
                    <a:pt x="21600" y="9360"/>
                    <a:pt x="19986" y="11404"/>
                  </a:cubicBezTo>
                  <a:cubicBezTo>
                    <a:pt x="18372" y="13447"/>
                    <a:pt x="14400" y="16074"/>
                    <a:pt x="11917" y="17825"/>
                  </a:cubicBezTo>
                  <a:cubicBezTo>
                    <a:pt x="9434" y="19577"/>
                    <a:pt x="8441" y="20452"/>
                    <a:pt x="7448" y="2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3289487" y="3122184"/>
              <a:ext cx="278403" cy="17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2378" y="20546"/>
                  </a:moveTo>
                  <a:cubicBezTo>
                    <a:pt x="1232" y="21073"/>
                    <a:pt x="87" y="21600"/>
                    <a:pt x="5" y="21600"/>
                  </a:cubicBezTo>
                  <a:cubicBezTo>
                    <a:pt x="-77" y="21600"/>
                    <a:pt x="905" y="21073"/>
                    <a:pt x="3605" y="18702"/>
                  </a:cubicBezTo>
                  <a:cubicBezTo>
                    <a:pt x="6305" y="16332"/>
                    <a:pt x="10723" y="12117"/>
                    <a:pt x="13996" y="8693"/>
                  </a:cubicBezTo>
                  <a:cubicBezTo>
                    <a:pt x="17268" y="5268"/>
                    <a:pt x="19396" y="2634"/>
                    <a:pt x="215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3508536" y="3023499"/>
              <a:ext cx="118621" cy="174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502" fill="norm" stroke="1" extrusionOk="0">
                  <a:moveTo>
                    <a:pt x="4941" y="5888"/>
                  </a:moveTo>
                  <a:cubicBezTo>
                    <a:pt x="3047" y="5367"/>
                    <a:pt x="1152" y="4847"/>
                    <a:pt x="394" y="3936"/>
                  </a:cubicBezTo>
                  <a:cubicBezTo>
                    <a:pt x="-364" y="3025"/>
                    <a:pt x="15" y="1724"/>
                    <a:pt x="1152" y="943"/>
                  </a:cubicBezTo>
                  <a:cubicBezTo>
                    <a:pt x="2289" y="162"/>
                    <a:pt x="4183" y="-98"/>
                    <a:pt x="7025" y="32"/>
                  </a:cubicBezTo>
                  <a:cubicBezTo>
                    <a:pt x="9868" y="162"/>
                    <a:pt x="13657" y="683"/>
                    <a:pt x="16499" y="3155"/>
                  </a:cubicBezTo>
                  <a:cubicBezTo>
                    <a:pt x="19341" y="5627"/>
                    <a:pt x="21236" y="10051"/>
                    <a:pt x="21236" y="13435"/>
                  </a:cubicBezTo>
                  <a:cubicBezTo>
                    <a:pt x="21236" y="16818"/>
                    <a:pt x="19341" y="19160"/>
                    <a:pt x="17447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3788022" y="2640592"/>
              <a:ext cx="97368" cy="392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21600" y="4474"/>
                  </a:moveTo>
                  <a:cubicBezTo>
                    <a:pt x="19722" y="3313"/>
                    <a:pt x="17843" y="2151"/>
                    <a:pt x="15965" y="1397"/>
                  </a:cubicBezTo>
                  <a:cubicBezTo>
                    <a:pt x="14087" y="642"/>
                    <a:pt x="12209" y="293"/>
                    <a:pt x="9861" y="119"/>
                  </a:cubicBezTo>
                  <a:cubicBezTo>
                    <a:pt x="7513" y="-55"/>
                    <a:pt x="4696" y="-55"/>
                    <a:pt x="2817" y="235"/>
                  </a:cubicBezTo>
                  <a:cubicBezTo>
                    <a:pt x="939" y="526"/>
                    <a:pt x="0" y="1106"/>
                    <a:pt x="0" y="2732"/>
                  </a:cubicBezTo>
                  <a:cubicBezTo>
                    <a:pt x="0" y="4358"/>
                    <a:pt x="939" y="7029"/>
                    <a:pt x="3287" y="9758"/>
                  </a:cubicBezTo>
                  <a:cubicBezTo>
                    <a:pt x="5635" y="12487"/>
                    <a:pt x="9391" y="15274"/>
                    <a:pt x="11739" y="17248"/>
                  </a:cubicBezTo>
                  <a:cubicBezTo>
                    <a:pt x="14087" y="19222"/>
                    <a:pt x="15026" y="20384"/>
                    <a:pt x="15965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3772790" y="2861834"/>
              <a:ext cx="1316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1781" y="21600"/>
                  </a:moveTo>
                  <a:cubicBezTo>
                    <a:pt x="753" y="20000"/>
                    <a:pt x="-276" y="18400"/>
                    <a:pt x="67" y="15800"/>
                  </a:cubicBezTo>
                  <a:cubicBezTo>
                    <a:pt x="410" y="13200"/>
                    <a:pt x="2124" y="9600"/>
                    <a:pt x="5895" y="6800"/>
                  </a:cubicBezTo>
                  <a:cubicBezTo>
                    <a:pt x="9667" y="4000"/>
                    <a:pt x="15495" y="2000"/>
                    <a:pt x="213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3937185" y="2617905"/>
              <a:ext cx="126005" cy="409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16" fill="norm" stroke="1" extrusionOk="0">
                  <a:moveTo>
                    <a:pt x="19271" y="807"/>
                  </a:moveTo>
                  <a:cubicBezTo>
                    <a:pt x="17471" y="584"/>
                    <a:pt x="15671" y="361"/>
                    <a:pt x="13871" y="194"/>
                  </a:cubicBezTo>
                  <a:cubicBezTo>
                    <a:pt x="12071" y="27"/>
                    <a:pt x="10271" y="-84"/>
                    <a:pt x="8651" y="83"/>
                  </a:cubicBezTo>
                  <a:cubicBezTo>
                    <a:pt x="7031" y="250"/>
                    <a:pt x="5591" y="695"/>
                    <a:pt x="3791" y="2421"/>
                  </a:cubicBezTo>
                  <a:cubicBezTo>
                    <a:pt x="1991" y="4147"/>
                    <a:pt x="-169" y="7153"/>
                    <a:pt x="11" y="10104"/>
                  </a:cubicBezTo>
                  <a:cubicBezTo>
                    <a:pt x="191" y="13054"/>
                    <a:pt x="2711" y="15949"/>
                    <a:pt x="6671" y="17842"/>
                  </a:cubicBezTo>
                  <a:cubicBezTo>
                    <a:pt x="10631" y="19735"/>
                    <a:pt x="16031" y="20625"/>
                    <a:pt x="21431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4090832" y="2671439"/>
              <a:ext cx="143808" cy="305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187" fill="norm" stroke="1" extrusionOk="0">
                  <a:moveTo>
                    <a:pt x="9856" y="3519"/>
                  </a:moveTo>
                  <a:cubicBezTo>
                    <a:pt x="8622" y="3079"/>
                    <a:pt x="7387" y="2638"/>
                    <a:pt x="6307" y="2711"/>
                  </a:cubicBezTo>
                  <a:cubicBezTo>
                    <a:pt x="5227" y="2785"/>
                    <a:pt x="4302" y="3372"/>
                    <a:pt x="3530" y="5503"/>
                  </a:cubicBezTo>
                  <a:cubicBezTo>
                    <a:pt x="2759" y="7634"/>
                    <a:pt x="2142" y="11307"/>
                    <a:pt x="2604" y="14099"/>
                  </a:cubicBezTo>
                  <a:cubicBezTo>
                    <a:pt x="3067" y="16891"/>
                    <a:pt x="4610" y="18801"/>
                    <a:pt x="6153" y="19903"/>
                  </a:cubicBezTo>
                  <a:cubicBezTo>
                    <a:pt x="7696" y="21005"/>
                    <a:pt x="9239" y="21299"/>
                    <a:pt x="10782" y="21152"/>
                  </a:cubicBezTo>
                  <a:cubicBezTo>
                    <a:pt x="12324" y="21005"/>
                    <a:pt x="13867" y="20417"/>
                    <a:pt x="15873" y="18507"/>
                  </a:cubicBezTo>
                  <a:cubicBezTo>
                    <a:pt x="17879" y="16597"/>
                    <a:pt x="20347" y="13364"/>
                    <a:pt x="20810" y="10205"/>
                  </a:cubicBezTo>
                  <a:cubicBezTo>
                    <a:pt x="21273" y="7046"/>
                    <a:pt x="19730" y="3960"/>
                    <a:pt x="17107" y="2123"/>
                  </a:cubicBezTo>
                  <a:cubicBezTo>
                    <a:pt x="14484" y="287"/>
                    <a:pt x="10782" y="-301"/>
                    <a:pt x="7696" y="140"/>
                  </a:cubicBezTo>
                  <a:cubicBezTo>
                    <a:pt x="4610" y="581"/>
                    <a:pt x="2142" y="2050"/>
                    <a:pt x="907" y="3593"/>
                  </a:cubicBezTo>
                  <a:cubicBezTo>
                    <a:pt x="-327" y="5136"/>
                    <a:pt x="-327" y="6752"/>
                    <a:pt x="1062" y="7928"/>
                  </a:cubicBezTo>
                  <a:cubicBezTo>
                    <a:pt x="2450" y="9103"/>
                    <a:pt x="5227" y="9838"/>
                    <a:pt x="8776" y="9985"/>
                  </a:cubicBezTo>
                  <a:cubicBezTo>
                    <a:pt x="12324" y="10132"/>
                    <a:pt x="16644" y="9691"/>
                    <a:pt x="20964" y="9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4285439" y="2544334"/>
              <a:ext cx="12065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53" y="2722"/>
                    <a:pt x="5305" y="5444"/>
                    <a:pt x="7958" y="8429"/>
                  </a:cubicBezTo>
                  <a:cubicBezTo>
                    <a:pt x="10611" y="11415"/>
                    <a:pt x="13263" y="14663"/>
                    <a:pt x="15537" y="16902"/>
                  </a:cubicBezTo>
                  <a:cubicBezTo>
                    <a:pt x="17811" y="19141"/>
                    <a:pt x="19705" y="203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4418789" y="2614184"/>
              <a:ext cx="762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5280"/>
                    <a:pt x="8400" y="10560"/>
                    <a:pt x="12000" y="14160"/>
                  </a:cubicBezTo>
                  <a:cubicBezTo>
                    <a:pt x="15600" y="17760"/>
                    <a:pt x="18600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4427256" y="2578428"/>
              <a:ext cx="155618" cy="343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16" fill="norm" stroke="1" extrusionOk="0">
                  <a:moveTo>
                    <a:pt x="584" y="4175"/>
                  </a:moveTo>
                  <a:cubicBezTo>
                    <a:pt x="292" y="3128"/>
                    <a:pt x="0" y="2080"/>
                    <a:pt x="0" y="1229"/>
                  </a:cubicBezTo>
                  <a:cubicBezTo>
                    <a:pt x="0" y="379"/>
                    <a:pt x="292" y="-276"/>
                    <a:pt x="3065" y="117"/>
                  </a:cubicBezTo>
                  <a:cubicBezTo>
                    <a:pt x="5838" y="509"/>
                    <a:pt x="11092" y="1949"/>
                    <a:pt x="15032" y="4240"/>
                  </a:cubicBezTo>
                  <a:cubicBezTo>
                    <a:pt x="18973" y="6531"/>
                    <a:pt x="21600" y="9673"/>
                    <a:pt x="21454" y="12422"/>
                  </a:cubicBezTo>
                  <a:cubicBezTo>
                    <a:pt x="21308" y="15171"/>
                    <a:pt x="18389" y="17528"/>
                    <a:pt x="15470" y="18968"/>
                  </a:cubicBezTo>
                  <a:cubicBezTo>
                    <a:pt x="12551" y="20408"/>
                    <a:pt x="9632" y="20931"/>
                    <a:pt x="7443" y="21128"/>
                  </a:cubicBezTo>
                  <a:cubicBezTo>
                    <a:pt x="5254" y="21324"/>
                    <a:pt x="3795" y="21193"/>
                    <a:pt x="2919" y="20735"/>
                  </a:cubicBezTo>
                  <a:cubicBezTo>
                    <a:pt x="2043" y="20277"/>
                    <a:pt x="1751" y="19491"/>
                    <a:pt x="2335" y="18837"/>
                  </a:cubicBezTo>
                  <a:cubicBezTo>
                    <a:pt x="2919" y="18182"/>
                    <a:pt x="4378" y="17659"/>
                    <a:pt x="5838" y="17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4691839" y="2823734"/>
              <a:ext cx="38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280"/>
                    <a:pt x="4800" y="10560"/>
                    <a:pt x="8400" y="14160"/>
                  </a:cubicBezTo>
                  <a:cubicBezTo>
                    <a:pt x="12000" y="17760"/>
                    <a:pt x="16800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4647389" y="2487184"/>
              <a:ext cx="194662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600" fill="norm" stroke="1" extrusionOk="0">
                  <a:moveTo>
                    <a:pt x="0" y="0"/>
                  </a:moveTo>
                  <a:cubicBezTo>
                    <a:pt x="4826" y="2208"/>
                    <a:pt x="9651" y="4416"/>
                    <a:pt x="13557" y="7056"/>
                  </a:cubicBezTo>
                  <a:cubicBezTo>
                    <a:pt x="17464" y="9696"/>
                    <a:pt x="20451" y="12768"/>
                    <a:pt x="21026" y="15264"/>
                  </a:cubicBezTo>
                  <a:cubicBezTo>
                    <a:pt x="21600" y="17760"/>
                    <a:pt x="19762" y="19680"/>
                    <a:pt x="179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7125990" y="2111099"/>
              <a:ext cx="249062" cy="365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191" fill="norm" stroke="1" extrusionOk="0">
                  <a:moveTo>
                    <a:pt x="14941" y="2293"/>
                  </a:moveTo>
                  <a:cubicBezTo>
                    <a:pt x="14401" y="1556"/>
                    <a:pt x="13861" y="820"/>
                    <a:pt x="13141" y="390"/>
                  </a:cubicBezTo>
                  <a:cubicBezTo>
                    <a:pt x="12421" y="-39"/>
                    <a:pt x="11521" y="-162"/>
                    <a:pt x="10261" y="268"/>
                  </a:cubicBezTo>
                  <a:cubicBezTo>
                    <a:pt x="9001" y="697"/>
                    <a:pt x="7381" y="1679"/>
                    <a:pt x="5581" y="3520"/>
                  </a:cubicBezTo>
                  <a:cubicBezTo>
                    <a:pt x="3781" y="5361"/>
                    <a:pt x="1801" y="8061"/>
                    <a:pt x="811" y="10515"/>
                  </a:cubicBezTo>
                  <a:cubicBezTo>
                    <a:pt x="-179" y="12970"/>
                    <a:pt x="-179" y="15179"/>
                    <a:pt x="361" y="16836"/>
                  </a:cubicBezTo>
                  <a:cubicBezTo>
                    <a:pt x="901" y="18493"/>
                    <a:pt x="1981" y="19597"/>
                    <a:pt x="3331" y="20333"/>
                  </a:cubicBezTo>
                  <a:cubicBezTo>
                    <a:pt x="4681" y="21070"/>
                    <a:pt x="6301" y="21438"/>
                    <a:pt x="8551" y="21008"/>
                  </a:cubicBezTo>
                  <a:cubicBezTo>
                    <a:pt x="10801" y="20579"/>
                    <a:pt x="13681" y="19352"/>
                    <a:pt x="15931" y="17265"/>
                  </a:cubicBezTo>
                  <a:cubicBezTo>
                    <a:pt x="18181" y="15179"/>
                    <a:pt x="19801" y="12233"/>
                    <a:pt x="20611" y="10331"/>
                  </a:cubicBezTo>
                  <a:cubicBezTo>
                    <a:pt x="21421" y="8429"/>
                    <a:pt x="21421" y="7570"/>
                    <a:pt x="20251" y="6588"/>
                  </a:cubicBezTo>
                  <a:cubicBezTo>
                    <a:pt x="19081" y="5606"/>
                    <a:pt x="16741" y="4502"/>
                    <a:pt x="14221" y="4011"/>
                  </a:cubicBezTo>
                  <a:cubicBezTo>
                    <a:pt x="11701" y="3520"/>
                    <a:pt x="9001" y="3643"/>
                    <a:pt x="7111" y="4072"/>
                  </a:cubicBezTo>
                  <a:cubicBezTo>
                    <a:pt x="5221" y="4502"/>
                    <a:pt x="4141" y="5238"/>
                    <a:pt x="3601" y="6097"/>
                  </a:cubicBezTo>
                  <a:cubicBezTo>
                    <a:pt x="3061" y="6956"/>
                    <a:pt x="3061" y="7938"/>
                    <a:pt x="3331" y="8674"/>
                  </a:cubicBezTo>
                  <a:cubicBezTo>
                    <a:pt x="3601" y="9411"/>
                    <a:pt x="4141" y="9902"/>
                    <a:pt x="5941" y="10208"/>
                  </a:cubicBezTo>
                  <a:cubicBezTo>
                    <a:pt x="7741" y="10515"/>
                    <a:pt x="10801" y="10638"/>
                    <a:pt x="13501" y="10515"/>
                  </a:cubicBezTo>
                  <a:cubicBezTo>
                    <a:pt x="16201" y="10393"/>
                    <a:pt x="18541" y="10024"/>
                    <a:pt x="20881" y="96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7384239" y="2493534"/>
              <a:ext cx="6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914"/>
                    <a:pt x="0" y="11829"/>
                    <a:pt x="3600" y="15429"/>
                  </a:cubicBezTo>
                  <a:cubicBezTo>
                    <a:pt x="7200" y="19029"/>
                    <a:pt x="14400" y="20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7365189" y="2477569"/>
              <a:ext cx="114840" cy="214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503" fill="norm" stroke="1" extrusionOk="0">
                  <a:moveTo>
                    <a:pt x="0" y="4774"/>
                  </a:moveTo>
                  <a:cubicBezTo>
                    <a:pt x="393" y="3715"/>
                    <a:pt x="785" y="2656"/>
                    <a:pt x="3142" y="1703"/>
                  </a:cubicBezTo>
                  <a:cubicBezTo>
                    <a:pt x="5498" y="750"/>
                    <a:pt x="9818" y="-97"/>
                    <a:pt x="13156" y="9"/>
                  </a:cubicBezTo>
                  <a:cubicBezTo>
                    <a:pt x="16495" y="115"/>
                    <a:pt x="18851" y="1174"/>
                    <a:pt x="19244" y="2762"/>
                  </a:cubicBezTo>
                  <a:cubicBezTo>
                    <a:pt x="19636" y="4350"/>
                    <a:pt x="18065" y="6468"/>
                    <a:pt x="16495" y="7844"/>
                  </a:cubicBezTo>
                  <a:cubicBezTo>
                    <a:pt x="14924" y="9221"/>
                    <a:pt x="13353" y="9856"/>
                    <a:pt x="13549" y="10279"/>
                  </a:cubicBezTo>
                  <a:cubicBezTo>
                    <a:pt x="13745" y="10703"/>
                    <a:pt x="15709" y="10915"/>
                    <a:pt x="17476" y="11444"/>
                  </a:cubicBezTo>
                  <a:cubicBezTo>
                    <a:pt x="19244" y="11974"/>
                    <a:pt x="20815" y="12821"/>
                    <a:pt x="21207" y="14409"/>
                  </a:cubicBezTo>
                  <a:cubicBezTo>
                    <a:pt x="21600" y="15997"/>
                    <a:pt x="20815" y="18327"/>
                    <a:pt x="19244" y="19703"/>
                  </a:cubicBezTo>
                  <a:cubicBezTo>
                    <a:pt x="17673" y="21079"/>
                    <a:pt x="15316" y="21503"/>
                    <a:pt x="13156" y="21503"/>
                  </a:cubicBezTo>
                  <a:cubicBezTo>
                    <a:pt x="10996" y="21503"/>
                    <a:pt x="9033" y="21079"/>
                    <a:pt x="8247" y="20444"/>
                  </a:cubicBezTo>
                  <a:cubicBezTo>
                    <a:pt x="7462" y="19809"/>
                    <a:pt x="7855" y="18962"/>
                    <a:pt x="8247" y="18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7625539" y="2525284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7562039" y="2509127"/>
              <a:ext cx="1397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236" y="2735"/>
                    <a:pt x="10473" y="-1585"/>
                    <a:pt x="14073" y="575"/>
                  </a:cubicBezTo>
                  <a:cubicBezTo>
                    <a:pt x="17673" y="2735"/>
                    <a:pt x="19636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7562039" y="2684034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7219139" y="1809850"/>
              <a:ext cx="171451" cy="194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67" y="16200"/>
                    <a:pt x="5333" y="10800"/>
                    <a:pt x="6933" y="7513"/>
                  </a:cubicBezTo>
                  <a:cubicBezTo>
                    <a:pt x="8533" y="4226"/>
                    <a:pt x="9067" y="3052"/>
                    <a:pt x="9733" y="1996"/>
                  </a:cubicBezTo>
                  <a:cubicBezTo>
                    <a:pt x="10400" y="939"/>
                    <a:pt x="11200" y="0"/>
                    <a:pt x="12133" y="0"/>
                  </a:cubicBezTo>
                  <a:cubicBezTo>
                    <a:pt x="13067" y="0"/>
                    <a:pt x="14133" y="939"/>
                    <a:pt x="15467" y="3287"/>
                  </a:cubicBezTo>
                  <a:cubicBezTo>
                    <a:pt x="16800" y="5635"/>
                    <a:pt x="18400" y="9391"/>
                    <a:pt x="19467" y="12443"/>
                  </a:cubicBezTo>
                  <a:cubicBezTo>
                    <a:pt x="20533" y="15496"/>
                    <a:pt x="21067" y="17843"/>
                    <a:pt x="21600" y="20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8089089" y="2303034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4400"/>
                    <a:pt x="12077" y="7200"/>
                    <a:pt x="15677" y="3600"/>
                  </a:cubicBezTo>
                  <a:cubicBezTo>
                    <a:pt x="19277" y="0"/>
                    <a:pt x="204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8095439" y="2499884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8698689" y="1961765"/>
              <a:ext cx="148728" cy="758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94" fill="norm" stroke="1" extrusionOk="0">
                  <a:moveTo>
                    <a:pt x="20992" y="2114"/>
                  </a:moveTo>
                  <a:cubicBezTo>
                    <a:pt x="21296" y="1814"/>
                    <a:pt x="21600" y="1514"/>
                    <a:pt x="21144" y="1124"/>
                  </a:cubicBezTo>
                  <a:cubicBezTo>
                    <a:pt x="20687" y="734"/>
                    <a:pt x="19470" y="254"/>
                    <a:pt x="17189" y="74"/>
                  </a:cubicBezTo>
                  <a:cubicBezTo>
                    <a:pt x="14907" y="-106"/>
                    <a:pt x="11561" y="14"/>
                    <a:pt x="8366" y="764"/>
                  </a:cubicBezTo>
                  <a:cubicBezTo>
                    <a:pt x="5172" y="1514"/>
                    <a:pt x="2130" y="2894"/>
                    <a:pt x="1673" y="4514"/>
                  </a:cubicBezTo>
                  <a:cubicBezTo>
                    <a:pt x="1217" y="6134"/>
                    <a:pt x="3346" y="7994"/>
                    <a:pt x="5932" y="9974"/>
                  </a:cubicBezTo>
                  <a:cubicBezTo>
                    <a:pt x="8518" y="11954"/>
                    <a:pt x="11561" y="14054"/>
                    <a:pt x="13082" y="15704"/>
                  </a:cubicBezTo>
                  <a:cubicBezTo>
                    <a:pt x="14603" y="17354"/>
                    <a:pt x="14603" y="18554"/>
                    <a:pt x="13690" y="19424"/>
                  </a:cubicBezTo>
                  <a:cubicBezTo>
                    <a:pt x="12777" y="20294"/>
                    <a:pt x="10952" y="20834"/>
                    <a:pt x="9279" y="21134"/>
                  </a:cubicBezTo>
                  <a:cubicBezTo>
                    <a:pt x="7606" y="21434"/>
                    <a:pt x="6085" y="21494"/>
                    <a:pt x="4563" y="21494"/>
                  </a:cubicBezTo>
                  <a:cubicBezTo>
                    <a:pt x="3042" y="21494"/>
                    <a:pt x="1521" y="21434"/>
                    <a:pt x="761" y="21254"/>
                  </a:cubicBezTo>
                  <a:cubicBezTo>
                    <a:pt x="0" y="21074"/>
                    <a:pt x="0" y="20774"/>
                    <a:pt x="0" y="20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8991515" y="2218921"/>
              <a:ext cx="196125" cy="380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214" fill="norm" stroke="1" extrusionOk="0">
                  <a:moveTo>
                    <a:pt x="13159" y="5399"/>
                  </a:moveTo>
                  <a:cubicBezTo>
                    <a:pt x="12694" y="4808"/>
                    <a:pt x="12230" y="4218"/>
                    <a:pt x="11417" y="3982"/>
                  </a:cubicBezTo>
                  <a:cubicBezTo>
                    <a:pt x="10604" y="3746"/>
                    <a:pt x="9443" y="3864"/>
                    <a:pt x="7701" y="5044"/>
                  </a:cubicBezTo>
                  <a:cubicBezTo>
                    <a:pt x="5959" y="6225"/>
                    <a:pt x="3636" y="8467"/>
                    <a:pt x="2243" y="10710"/>
                  </a:cubicBezTo>
                  <a:cubicBezTo>
                    <a:pt x="849" y="12953"/>
                    <a:pt x="385" y="15195"/>
                    <a:pt x="152" y="16671"/>
                  </a:cubicBezTo>
                  <a:cubicBezTo>
                    <a:pt x="-80" y="18146"/>
                    <a:pt x="-80" y="18854"/>
                    <a:pt x="385" y="19503"/>
                  </a:cubicBezTo>
                  <a:cubicBezTo>
                    <a:pt x="849" y="20153"/>
                    <a:pt x="1778" y="20743"/>
                    <a:pt x="2939" y="21038"/>
                  </a:cubicBezTo>
                  <a:cubicBezTo>
                    <a:pt x="4101" y="21333"/>
                    <a:pt x="5494" y="21333"/>
                    <a:pt x="7817" y="20448"/>
                  </a:cubicBezTo>
                  <a:cubicBezTo>
                    <a:pt x="10139" y="19563"/>
                    <a:pt x="13391" y="17792"/>
                    <a:pt x="15830" y="15195"/>
                  </a:cubicBezTo>
                  <a:cubicBezTo>
                    <a:pt x="18268" y="12599"/>
                    <a:pt x="19894" y="9176"/>
                    <a:pt x="20243" y="6579"/>
                  </a:cubicBezTo>
                  <a:cubicBezTo>
                    <a:pt x="20591" y="3982"/>
                    <a:pt x="19662" y="2212"/>
                    <a:pt x="17804" y="1149"/>
                  </a:cubicBezTo>
                  <a:cubicBezTo>
                    <a:pt x="15946" y="87"/>
                    <a:pt x="13159" y="-267"/>
                    <a:pt x="10255" y="205"/>
                  </a:cubicBezTo>
                  <a:cubicBezTo>
                    <a:pt x="7352" y="677"/>
                    <a:pt x="4333" y="1976"/>
                    <a:pt x="2591" y="2920"/>
                  </a:cubicBezTo>
                  <a:cubicBezTo>
                    <a:pt x="849" y="3864"/>
                    <a:pt x="385" y="4454"/>
                    <a:pt x="152" y="5044"/>
                  </a:cubicBezTo>
                  <a:cubicBezTo>
                    <a:pt x="-80" y="5635"/>
                    <a:pt x="-80" y="6225"/>
                    <a:pt x="2010" y="6874"/>
                  </a:cubicBezTo>
                  <a:cubicBezTo>
                    <a:pt x="4101" y="7523"/>
                    <a:pt x="8281" y="8231"/>
                    <a:pt x="11881" y="8644"/>
                  </a:cubicBezTo>
                  <a:cubicBezTo>
                    <a:pt x="15481" y="9058"/>
                    <a:pt x="18501" y="9176"/>
                    <a:pt x="21520" y="9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9295589" y="2474484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9587138" y="2107131"/>
              <a:ext cx="95802" cy="494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67" fill="norm" stroke="1" extrusionOk="0">
                  <a:moveTo>
                    <a:pt x="21253" y="2992"/>
                  </a:moveTo>
                  <a:cubicBezTo>
                    <a:pt x="19844" y="2073"/>
                    <a:pt x="18436" y="1154"/>
                    <a:pt x="16088" y="602"/>
                  </a:cubicBezTo>
                  <a:cubicBezTo>
                    <a:pt x="13740" y="51"/>
                    <a:pt x="10453" y="-133"/>
                    <a:pt x="7870" y="97"/>
                  </a:cubicBezTo>
                  <a:cubicBezTo>
                    <a:pt x="5288" y="327"/>
                    <a:pt x="3410" y="970"/>
                    <a:pt x="2001" y="2946"/>
                  </a:cubicBezTo>
                  <a:cubicBezTo>
                    <a:pt x="592" y="4922"/>
                    <a:pt x="-347" y="8231"/>
                    <a:pt x="123" y="11264"/>
                  </a:cubicBezTo>
                  <a:cubicBezTo>
                    <a:pt x="592" y="14298"/>
                    <a:pt x="2470" y="17055"/>
                    <a:pt x="2940" y="18710"/>
                  </a:cubicBezTo>
                  <a:cubicBezTo>
                    <a:pt x="3410" y="20364"/>
                    <a:pt x="2470" y="20916"/>
                    <a:pt x="1531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9505139" y="2430034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52" y="14400"/>
                    <a:pt x="2304" y="7200"/>
                    <a:pt x="5904" y="3600"/>
                  </a:cubicBezTo>
                  <a:cubicBezTo>
                    <a:pt x="9504" y="0"/>
                    <a:pt x="1555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9830635" y="2181182"/>
              <a:ext cx="125355" cy="356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545" fill="norm" stroke="1" extrusionOk="0">
                  <a:moveTo>
                    <a:pt x="20970" y="840"/>
                  </a:moveTo>
                  <a:cubicBezTo>
                    <a:pt x="19554" y="456"/>
                    <a:pt x="18137" y="73"/>
                    <a:pt x="16544" y="9"/>
                  </a:cubicBezTo>
                  <a:cubicBezTo>
                    <a:pt x="14950" y="-55"/>
                    <a:pt x="13180" y="201"/>
                    <a:pt x="10524" y="1926"/>
                  </a:cubicBezTo>
                  <a:cubicBezTo>
                    <a:pt x="7868" y="3652"/>
                    <a:pt x="4327" y="6847"/>
                    <a:pt x="2203" y="9914"/>
                  </a:cubicBezTo>
                  <a:cubicBezTo>
                    <a:pt x="78" y="12982"/>
                    <a:pt x="-630" y="15921"/>
                    <a:pt x="609" y="17838"/>
                  </a:cubicBezTo>
                  <a:cubicBezTo>
                    <a:pt x="1849" y="19756"/>
                    <a:pt x="5036" y="20650"/>
                    <a:pt x="8222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9996105" y="2233177"/>
              <a:ext cx="169435" cy="254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0577" fill="norm" stroke="1" extrusionOk="0">
                  <a:moveTo>
                    <a:pt x="11603" y="5658"/>
                  </a:moveTo>
                  <a:cubicBezTo>
                    <a:pt x="10812" y="4972"/>
                    <a:pt x="10022" y="4287"/>
                    <a:pt x="8837" y="4115"/>
                  </a:cubicBezTo>
                  <a:cubicBezTo>
                    <a:pt x="7651" y="3944"/>
                    <a:pt x="6071" y="4287"/>
                    <a:pt x="4490" y="5915"/>
                  </a:cubicBezTo>
                  <a:cubicBezTo>
                    <a:pt x="2910" y="7544"/>
                    <a:pt x="1329" y="10458"/>
                    <a:pt x="539" y="12944"/>
                  </a:cubicBezTo>
                  <a:cubicBezTo>
                    <a:pt x="-251" y="15429"/>
                    <a:pt x="-251" y="17487"/>
                    <a:pt x="1066" y="18944"/>
                  </a:cubicBezTo>
                  <a:cubicBezTo>
                    <a:pt x="2383" y="20401"/>
                    <a:pt x="5017" y="21258"/>
                    <a:pt x="8442" y="19887"/>
                  </a:cubicBezTo>
                  <a:cubicBezTo>
                    <a:pt x="11866" y="18515"/>
                    <a:pt x="16081" y="14915"/>
                    <a:pt x="18451" y="11572"/>
                  </a:cubicBezTo>
                  <a:cubicBezTo>
                    <a:pt x="20822" y="8229"/>
                    <a:pt x="21349" y="5144"/>
                    <a:pt x="19637" y="3001"/>
                  </a:cubicBezTo>
                  <a:cubicBezTo>
                    <a:pt x="17925" y="858"/>
                    <a:pt x="13973" y="-342"/>
                    <a:pt x="10417" y="87"/>
                  </a:cubicBezTo>
                  <a:cubicBezTo>
                    <a:pt x="6861" y="515"/>
                    <a:pt x="3700" y="2572"/>
                    <a:pt x="2120" y="4201"/>
                  </a:cubicBezTo>
                  <a:cubicBezTo>
                    <a:pt x="539" y="5829"/>
                    <a:pt x="539" y="7029"/>
                    <a:pt x="1198" y="7801"/>
                  </a:cubicBezTo>
                  <a:cubicBezTo>
                    <a:pt x="1856" y="8572"/>
                    <a:pt x="3173" y="8915"/>
                    <a:pt x="6598" y="8658"/>
                  </a:cubicBezTo>
                  <a:cubicBezTo>
                    <a:pt x="10022" y="8401"/>
                    <a:pt x="15554" y="7544"/>
                    <a:pt x="21086" y="6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10231156" y="2080784"/>
              <a:ext cx="35984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67"/>
                  </a:moveTo>
                  <a:cubicBezTo>
                    <a:pt x="16518" y="533"/>
                    <a:pt x="11435" y="0"/>
                    <a:pt x="8894" y="0"/>
                  </a:cubicBezTo>
                  <a:cubicBezTo>
                    <a:pt x="6353" y="0"/>
                    <a:pt x="6353" y="533"/>
                    <a:pt x="6988" y="2400"/>
                  </a:cubicBezTo>
                  <a:cubicBezTo>
                    <a:pt x="7624" y="4267"/>
                    <a:pt x="8894" y="7467"/>
                    <a:pt x="8259" y="10400"/>
                  </a:cubicBezTo>
                  <a:cubicBezTo>
                    <a:pt x="7624" y="13333"/>
                    <a:pt x="5082" y="16000"/>
                    <a:pt x="3812" y="17600"/>
                  </a:cubicBezTo>
                  <a:cubicBezTo>
                    <a:pt x="2541" y="19200"/>
                    <a:pt x="2541" y="19733"/>
                    <a:pt x="1906" y="20222"/>
                  </a:cubicBezTo>
                  <a:cubicBezTo>
                    <a:pt x="1271" y="20711"/>
                    <a:pt x="0" y="21156"/>
                    <a:pt x="0" y="21378"/>
                  </a:cubicBezTo>
                  <a:cubicBezTo>
                    <a:pt x="0" y="21600"/>
                    <a:pt x="1271" y="21600"/>
                    <a:pt x="25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10336989" y="2220484"/>
              <a:ext cx="63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00"/>
                    <a:pt x="7200" y="9600"/>
                    <a:pt x="3600" y="13200"/>
                  </a:cubicBezTo>
                  <a:cubicBezTo>
                    <a:pt x="0" y="16800"/>
                    <a:pt x="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10321659" y="2229129"/>
              <a:ext cx="157998" cy="289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9" h="21079" fill="norm" stroke="1" extrusionOk="0">
                  <a:moveTo>
                    <a:pt x="1161" y="2609"/>
                  </a:moveTo>
                  <a:cubicBezTo>
                    <a:pt x="1434" y="1838"/>
                    <a:pt x="1707" y="1067"/>
                    <a:pt x="3211" y="527"/>
                  </a:cubicBezTo>
                  <a:cubicBezTo>
                    <a:pt x="4715" y="-13"/>
                    <a:pt x="7449" y="-322"/>
                    <a:pt x="10730" y="527"/>
                  </a:cubicBezTo>
                  <a:cubicBezTo>
                    <a:pt x="14011" y="1375"/>
                    <a:pt x="17839" y="3381"/>
                    <a:pt x="19479" y="5695"/>
                  </a:cubicBezTo>
                  <a:cubicBezTo>
                    <a:pt x="21120" y="8009"/>
                    <a:pt x="20573" y="10632"/>
                    <a:pt x="17976" y="13178"/>
                  </a:cubicBezTo>
                  <a:cubicBezTo>
                    <a:pt x="15378" y="15724"/>
                    <a:pt x="10730" y="18192"/>
                    <a:pt x="7176" y="19581"/>
                  </a:cubicBezTo>
                  <a:cubicBezTo>
                    <a:pt x="3621" y="20969"/>
                    <a:pt x="1161" y="21278"/>
                    <a:pt x="340" y="20969"/>
                  </a:cubicBezTo>
                  <a:cubicBezTo>
                    <a:pt x="-480" y="20661"/>
                    <a:pt x="340" y="19735"/>
                    <a:pt x="1161" y="18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10527489" y="2474484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10578289" y="2188734"/>
              <a:ext cx="13673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9" h="21600" fill="norm" stroke="1" extrusionOk="0">
                  <a:moveTo>
                    <a:pt x="0" y="0"/>
                  </a:moveTo>
                  <a:cubicBezTo>
                    <a:pt x="6353" y="2400"/>
                    <a:pt x="12706" y="4800"/>
                    <a:pt x="16518" y="7200"/>
                  </a:cubicBezTo>
                  <a:cubicBezTo>
                    <a:pt x="20329" y="9600"/>
                    <a:pt x="21600" y="12000"/>
                    <a:pt x="19535" y="14340"/>
                  </a:cubicBezTo>
                  <a:cubicBezTo>
                    <a:pt x="17471" y="16680"/>
                    <a:pt x="12071" y="18960"/>
                    <a:pt x="8576" y="20160"/>
                  </a:cubicBezTo>
                  <a:cubicBezTo>
                    <a:pt x="5082" y="21360"/>
                    <a:pt x="3494" y="21480"/>
                    <a:pt x="19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10857689" y="249353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11098989" y="2088886"/>
              <a:ext cx="158025" cy="475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380" fill="norm" stroke="1" extrusionOk="0">
                  <a:moveTo>
                    <a:pt x="18144" y="17334"/>
                  </a:moveTo>
                  <a:cubicBezTo>
                    <a:pt x="18144" y="15907"/>
                    <a:pt x="18144" y="14480"/>
                    <a:pt x="17856" y="13528"/>
                  </a:cubicBezTo>
                  <a:cubicBezTo>
                    <a:pt x="17568" y="12577"/>
                    <a:pt x="16992" y="12101"/>
                    <a:pt x="14256" y="12339"/>
                  </a:cubicBezTo>
                  <a:cubicBezTo>
                    <a:pt x="11520" y="12577"/>
                    <a:pt x="6624" y="13528"/>
                    <a:pt x="3744" y="14955"/>
                  </a:cubicBezTo>
                  <a:cubicBezTo>
                    <a:pt x="864" y="16383"/>
                    <a:pt x="0" y="18286"/>
                    <a:pt x="0" y="19428"/>
                  </a:cubicBezTo>
                  <a:cubicBezTo>
                    <a:pt x="0" y="20569"/>
                    <a:pt x="864" y="20950"/>
                    <a:pt x="2016" y="21188"/>
                  </a:cubicBezTo>
                  <a:cubicBezTo>
                    <a:pt x="3168" y="21426"/>
                    <a:pt x="4608" y="21521"/>
                    <a:pt x="6624" y="20998"/>
                  </a:cubicBezTo>
                  <a:cubicBezTo>
                    <a:pt x="8640" y="20474"/>
                    <a:pt x="11232" y="19332"/>
                    <a:pt x="13536" y="17001"/>
                  </a:cubicBezTo>
                  <a:cubicBezTo>
                    <a:pt x="15840" y="14670"/>
                    <a:pt x="17856" y="11149"/>
                    <a:pt x="19152" y="8295"/>
                  </a:cubicBezTo>
                  <a:cubicBezTo>
                    <a:pt x="20448" y="5440"/>
                    <a:pt x="21024" y="3251"/>
                    <a:pt x="21312" y="1919"/>
                  </a:cubicBezTo>
                  <a:cubicBezTo>
                    <a:pt x="21600" y="587"/>
                    <a:pt x="21600" y="111"/>
                    <a:pt x="21024" y="16"/>
                  </a:cubicBezTo>
                  <a:cubicBezTo>
                    <a:pt x="20448" y="-79"/>
                    <a:pt x="19296" y="206"/>
                    <a:pt x="17424" y="1777"/>
                  </a:cubicBezTo>
                  <a:cubicBezTo>
                    <a:pt x="15552" y="3347"/>
                    <a:pt x="12960" y="6201"/>
                    <a:pt x="11808" y="9246"/>
                  </a:cubicBezTo>
                  <a:cubicBezTo>
                    <a:pt x="10656" y="12291"/>
                    <a:pt x="10944" y="15526"/>
                    <a:pt x="11664" y="17572"/>
                  </a:cubicBezTo>
                  <a:cubicBezTo>
                    <a:pt x="12384" y="19618"/>
                    <a:pt x="13536" y="20474"/>
                    <a:pt x="14688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11328678" y="2222438"/>
              <a:ext cx="189412" cy="354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285" fill="norm" stroke="1" extrusionOk="0">
                  <a:moveTo>
                    <a:pt x="17876" y="3314"/>
                  </a:moveTo>
                  <a:cubicBezTo>
                    <a:pt x="16916" y="2805"/>
                    <a:pt x="15956" y="2297"/>
                    <a:pt x="14876" y="2043"/>
                  </a:cubicBezTo>
                  <a:cubicBezTo>
                    <a:pt x="13796" y="1789"/>
                    <a:pt x="12596" y="1789"/>
                    <a:pt x="10796" y="2742"/>
                  </a:cubicBezTo>
                  <a:cubicBezTo>
                    <a:pt x="8996" y="3695"/>
                    <a:pt x="6596" y="5601"/>
                    <a:pt x="4676" y="8142"/>
                  </a:cubicBezTo>
                  <a:cubicBezTo>
                    <a:pt x="2756" y="10683"/>
                    <a:pt x="1316" y="13859"/>
                    <a:pt x="596" y="15829"/>
                  </a:cubicBezTo>
                  <a:cubicBezTo>
                    <a:pt x="-124" y="17798"/>
                    <a:pt x="-124" y="18561"/>
                    <a:pt x="236" y="19259"/>
                  </a:cubicBezTo>
                  <a:cubicBezTo>
                    <a:pt x="596" y="19958"/>
                    <a:pt x="1316" y="20594"/>
                    <a:pt x="2276" y="20975"/>
                  </a:cubicBezTo>
                  <a:cubicBezTo>
                    <a:pt x="3236" y="21356"/>
                    <a:pt x="4436" y="21483"/>
                    <a:pt x="6356" y="20784"/>
                  </a:cubicBezTo>
                  <a:cubicBezTo>
                    <a:pt x="8276" y="20085"/>
                    <a:pt x="10916" y="18561"/>
                    <a:pt x="13436" y="15892"/>
                  </a:cubicBezTo>
                  <a:cubicBezTo>
                    <a:pt x="15956" y="13224"/>
                    <a:pt x="18356" y="9412"/>
                    <a:pt x="19676" y="6871"/>
                  </a:cubicBezTo>
                  <a:cubicBezTo>
                    <a:pt x="20996" y="4330"/>
                    <a:pt x="21236" y="3059"/>
                    <a:pt x="21116" y="2107"/>
                  </a:cubicBezTo>
                  <a:cubicBezTo>
                    <a:pt x="20996" y="1154"/>
                    <a:pt x="20516" y="518"/>
                    <a:pt x="19436" y="201"/>
                  </a:cubicBezTo>
                  <a:cubicBezTo>
                    <a:pt x="18356" y="-117"/>
                    <a:pt x="16676" y="-117"/>
                    <a:pt x="13436" y="645"/>
                  </a:cubicBezTo>
                  <a:cubicBezTo>
                    <a:pt x="10196" y="1408"/>
                    <a:pt x="5396" y="2932"/>
                    <a:pt x="3116" y="4394"/>
                  </a:cubicBezTo>
                  <a:cubicBezTo>
                    <a:pt x="836" y="5855"/>
                    <a:pt x="1076" y="7252"/>
                    <a:pt x="4556" y="8142"/>
                  </a:cubicBezTo>
                  <a:cubicBezTo>
                    <a:pt x="8036" y="9031"/>
                    <a:pt x="14756" y="9412"/>
                    <a:pt x="21476" y="9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8574644" y="2809666"/>
              <a:ext cx="181196" cy="234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0998" fill="norm" stroke="1" extrusionOk="0">
                  <a:moveTo>
                    <a:pt x="12315" y="6943"/>
                  </a:moveTo>
                  <a:cubicBezTo>
                    <a:pt x="13308" y="6186"/>
                    <a:pt x="14301" y="5428"/>
                    <a:pt x="14177" y="5049"/>
                  </a:cubicBezTo>
                  <a:cubicBezTo>
                    <a:pt x="14053" y="4670"/>
                    <a:pt x="12812" y="4670"/>
                    <a:pt x="10825" y="5996"/>
                  </a:cubicBezTo>
                  <a:cubicBezTo>
                    <a:pt x="8839" y="7322"/>
                    <a:pt x="6108" y="9975"/>
                    <a:pt x="4370" y="12343"/>
                  </a:cubicBezTo>
                  <a:cubicBezTo>
                    <a:pt x="2632" y="14712"/>
                    <a:pt x="1887" y="16796"/>
                    <a:pt x="1763" y="18312"/>
                  </a:cubicBezTo>
                  <a:cubicBezTo>
                    <a:pt x="1639" y="19828"/>
                    <a:pt x="2136" y="20775"/>
                    <a:pt x="3998" y="20965"/>
                  </a:cubicBezTo>
                  <a:cubicBezTo>
                    <a:pt x="5860" y="21154"/>
                    <a:pt x="9087" y="20586"/>
                    <a:pt x="11943" y="18028"/>
                  </a:cubicBezTo>
                  <a:cubicBezTo>
                    <a:pt x="14798" y="15470"/>
                    <a:pt x="17281" y="10922"/>
                    <a:pt x="16908" y="7417"/>
                  </a:cubicBezTo>
                  <a:cubicBezTo>
                    <a:pt x="16536" y="3912"/>
                    <a:pt x="13308" y="1449"/>
                    <a:pt x="10205" y="501"/>
                  </a:cubicBezTo>
                  <a:cubicBezTo>
                    <a:pt x="7101" y="-446"/>
                    <a:pt x="4122" y="122"/>
                    <a:pt x="2260" y="786"/>
                  </a:cubicBezTo>
                  <a:cubicBezTo>
                    <a:pt x="398" y="1449"/>
                    <a:pt x="-347" y="2207"/>
                    <a:pt x="150" y="3628"/>
                  </a:cubicBezTo>
                  <a:cubicBezTo>
                    <a:pt x="646" y="5049"/>
                    <a:pt x="2384" y="7133"/>
                    <a:pt x="6108" y="7891"/>
                  </a:cubicBezTo>
                  <a:cubicBezTo>
                    <a:pt x="9832" y="8649"/>
                    <a:pt x="15543" y="8080"/>
                    <a:pt x="21253" y="7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7009589" y="3179334"/>
              <a:ext cx="6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080"/>
                    <a:pt x="21600" y="12160"/>
                    <a:pt x="18000" y="15760"/>
                  </a:cubicBezTo>
                  <a:cubicBezTo>
                    <a:pt x="14400" y="19360"/>
                    <a:pt x="7200" y="20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6977839" y="3134321"/>
              <a:ext cx="148253" cy="315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40" fill="norm" stroke="1" extrusionOk="0">
                  <a:moveTo>
                    <a:pt x="0" y="4358"/>
                  </a:moveTo>
                  <a:cubicBezTo>
                    <a:pt x="0" y="3350"/>
                    <a:pt x="0" y="2342"/>
                    <a:pt x="761" y="1694"/>
                  </a:cubicBezTo>
                  <a:cubicBezTo>
                    <a:pt x="1521" y="1046"/>
                    <a:pt x="3042" y="758"/>
                    <a:pt x="5780" y="470"/>
                  </a:cubicBezTo>
                  <a:cubicBezTo>
                    <a:pt x="8518" y="182"/>
                    <a:pt x="12473" y="-106"/>
                    <a:pt x="14907" y="38"/>
                  </a:cubicBezTo>
                  <a:cubicBezTo>
                    <a:pt x="17341" y="182"/>
                    <a:pt x="18254" y="758"/>
                    <a:pt x="17949" y="2270"/>
                  </a:cubicBezTo>
                  <a:cubicBezTo>
                    <a:pt x="17645" y="3782"/>
                    <a:pt x="16124" y="6230"/>
                    <a:pt x="14755" y="7742"/>
                  </a:cubicBezTo>
                  <a:cubicBezTo>
                    <a:pt x="13386" y="9254"/>
                    <a:pt x="12169" y="9830"/>
                    <a:pt x="10496" y="10334"/>
                  </a:cubicBezTo>
                  <a:cubicBezTo>
                    <a:pt x="8823" y="10838"/>
                    <a:pt x="6693" y="11270"/>
                    <a:pt x="6389" y="11558"/>
                  </a:cubicBezTo>
                  <a:cubicBezTo>
                    <a:pt x="6085" y="11846"/>
                    <a:pt x="7606" y="11990"/>
                    <a:pt x="9735" y="12566"/>
                  </a:cubicBezTo>
                  <a:cubicBezTo>
                    <a:pt x="11865" y="13142"/>
                    <a:pt x="14603" y="14150"/>
                    <a:pt x="16732" y="15302"/>
                  </a:cubicBezTo>
                  <a:cubicBezTo>
                    <a:pt x="18862" y="16454"/>
                    <a:pt x="20383" y="17750"/>
                    <a:pt x="20992" y="18758"/>
                  </a:cubicBezTo>
                  <a:cubicBezTo>
                    <a:pt x="21600" y="19766"/>
                    <a:pt x="21296" y="20486"/>
                    <a:pt x="20383" y="20918"/>
                  </a:cubicBezTo>
                  <a:cubicBezTo>
                    <a:pt x="19470" y="21350"/>
                    <a:pt x="17949" y="21494"/>
                    <a:pt x="15515" y="21422"/>
                  </a:cubicBezTo>
                  <a:cubicBezTo>
                    <a:pt x="13082" y="21350"/>
                    <a:pt x="9735" y="21062"/>
                    <a:pt x="6389" y="20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7133154" y="3315769"/>
              <a:ext cx="210869" cy="244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321" fill="norm" stroke="1" extrusionOk="0">
                  <a:moveTo>
                    <a:pt x="10071" y="4162"/>
                  </a:moveTo>
                  <a:cubicBezTo>
                    <a:pt x="9423" y="3239"/>
                    <a:pt x="8775" y="2316"/>
                    <a:pt x="8127" y="1485"/>
                  </a:cubicBezTo>
                  <a:cubicBezTo>
                    <a:pt x="7479" y="654"/>
                    <a:pt x="6831" y="-84"/>
                    <a:pt x="5643" y="8"/>
                  </a:cubicBezTo>
                  <a:cubicBezTo>
                    <a:pt x="4455" y="101"/>
                    <a:pt x="2727" y="1024"/>
                    <a:pt x="1647" y="2685"/>
                  </a:cubicBezTo>
                  <a:cubicBezTo>
                    <a:pt x="567" y="4347"/>
                    <a:pt x="135" y="6747"/>
                    <a:pt x="27" y="8408"/>
                  </a:cubicBezTo>
                  <a:cubicBezTo>
                    <a:pt x="-81" y="10070"/>
                    <a:pt x="135" y="10993"/>
                    <a:pt x="783" y="11547"/>
                  </a:cubicBezTo>
                  <a:cubicBezTo>
                    <a:pt x="1431" y="12101"/>
                    <a:pt x="2511" y="12285"/>
                    <a:pt x="3807" y="11178"/>
                  </a:cubicBezTo>
                  <a:cubicBezTo>
                    <a:pt x="5103" y="10070"/>
                    <a:pt x="6615" y="7670"/>
                    <a:pt x="7371" y="6008"/>
                  </a:cubicBezTo>
                  <a:cubicBezTo>
                    <a:pt x="8127" y="4347"/>
                    <a:pt x="8127" y="3424"/>
                    <a:pt x="8019" y="3424"/>
                  </a:cubicBezTo>
                  <a:cubicBezTo>
                    <a:pt x="7911" y="3424"/>
                    <a:pt x="7695" y="4347"/>
                    <a:pt x="7587" y="5270"/>
                  </a:cubicBezTo>
                  <a:cubicBezTo>
                    <a:pt x="7479" y="6193"/>
                    <a:pt x="7479" y="7116"/>
                    <a:pt x="7911" y="7854"/>
                  </a:cubicBezTo>
                  <a:cubicBezTo>
                    <a:pt x="8343" y="8593"/>
                    <a:pt x="9207" y="9147"/>
                    <a:pt x="10071" y="9054"/>
                  </a:cubicBezTo>
                  <a:cubicBezTo>
                    <a:pt x="10935" y="8962"/>
                    <a:pt x="11799" y="8224"/>
                    <a:pt x="12555" y="7393"/>
                  </a:cubicBezTo>
                  <a:cubicBezTo>
                    <a:pt x="13311" y="6562"/>
                    <a:pt x="13959" y="5639"/>
                    <a:pt x="14283" y="5639"/>
                  </a:cubicBezTo>
                  <a:cubicBezTo>
                    <a:pt x="14607" y="5639"/>
                    <a:pt x="14607" y="6562"/>
                    <a:pt x="15255" y="7024"/>
                  </a:cubicBezTo>
                  <a:cubicBezTo>
                    <a:pt x="15903" y="7485"/>
                    <a:pt x="17199" y="7485"/>
                    <a:pt x="18171" y="7024"/>
                  </a:cubicBezTo>
                  <a:cubicBezTo>
                    <a:pt x="19143" y="6562"/>
                    <a:pt x="19791" y="5639"/>
                    <a:pt x="20331" y="4624"/>
                  </a:cubicBezTo>
                  <a:cubicBezTo>
                    <a:pt x="20871" y="3608"/>
                    <a:pt x="21303" y="2501"/>
                    <a:pt x="21411" y="2501"/>
                  </a:cubicBezTo>
                  <a:cubicBezTo>
                    <a:pt x="21519" y="2501"/>
                    <a:pt x="21303" y="3608"/>
                    <a:pt x="21195" y="6008"/>
                  </a:cubicBezTo>
                  <a:cubicBezTo>
                    <a:pt x="21087" y="8408"/>
                    <a:pt x="21087" y="12101"/>
                    <a:pt x="21195" y="14501"/>
                  </a:cubicBezTo>
                  <a:cubicBezTo>
                    <a:pt x="21303" y="16901"/>
                    <a:pt x="21519" y="18008"/>
                    <a:pt x="21519" y="19024"/>
                  </a:cubicBezTo>
                  <a:cubicBezTo>
                    <a:pt x="21519" y="20039"/>
                    <a:pt x="21303" y="20962"/>
                    <a:pt x="20655" y="21239"/>
                  </a:cubicBezTo>
                  <a:cubicBezTo>
                    <a:pt x="20007" y="21516"/>
                    <a:pt x="18927" y="21147"/>
                    <a:pt x="17955" y="19393"/>
                  </a:cubicBezTo>
                  <a:cubicBezTo>
                    <a:pt x="16983" y="17639"/>
                    <a:pt x="16119" y="14501"/>
                    <a:pt x="15255" y="1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7372547" y="3275957"/>
              <a:ext cx="131335" cy="13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388" fill="norm" stroke="1" extrusionOk="0">
                  <a:moveTo>
                    <a:pt x="866" y="11570"/>
                  </a:moveTo>
                  <a:cubicBezTo>
                    <a:pt x="2580" y="10915"/>
                    <a:pt x="4294" y="10261"/>
                    <a:pt x="5837" y="8788"/>
                  </a:cubicBezTo>
                  <a:cubicBezTo>
                    <a:pt x="7380" y="7315"/>
                    <a:pt x="8751" y="5024"/>
                    <a:pt x="8580" y="4043"/>
                  </a:cubicBezTo>
                  <a:cubicBezTo>
                    <a:pt x="8408" y="3061"/>
                    <a:pt x="6694" y="3388"/>
                    <a:pt x="4980" y="5024"/>
                  </a:cubicBezTo>
                  <a:cubicBezTo>
                    <a:pt x="3266" y="6661"/>
                    <a:pt x="1551" y="9606"/>
                    <a:pt x="694" y="11897"/>
                  </a:cubicBezTo>
                  <a:cubicBezTo>
                    <a:pt x="-163" y="14188"/>
                    <a:pt x="-163" y="15824"/>
                    <a:pt x="351" y="17297"/>
                  </a:cubicBezTo>
                  <a:cubicBezTo>
                    <a:pt x="866" y="18770"/>
                    <a:pt x="1894" y="20079"/>
                    <a:pt x="4980" y="19588"/>
                  </a:cubicBezTo>
                  <a:cubicBezTo>
                    <a:pt x="8066" y="19097"/>
                    <a:pt x="13208" y="16806"/>
                    <a:pt x="16294" y="14352"/>
                  </a:cubicBezTo>
                  <a:cubicBezTo>
                    <a:pt x="19380" y="11897"/>
                    <a:pt x="20408" y="9279"/>
                    <a:pt x="20923" y="6824"/>
                  </a:cubicBezTo>
                  <a:cubicBezTo>
                    <a:pt x="21437" y="4370"/>
                    <a:pt x="21437" y="2079"/>
                    <a:pt x="20580" y="933"/>
                  </a:cubicBezTo>
                  <a:cubicBezTo>
                    <a:pt x="19723" y="-212"/>
                    <a:pt x="18008" y="-212"/>
                    <a:pt x="16637" y="443"/>
                  </a:cubicBezTo>
                  <a:cubicBezTo>
                    <a:pt x="15266" y="1097"/>
                    <a:pt x="14237" y="2406"/>
                    <a:pt x="14066" y="3879"/>
                  </a:cubicBezTo>
                  <a:cubicBezTo>
                    <a:pt x="13894" y="5352"/>
                    <a:pt x="14580" y="6988"/>
                    <a:pt x="15780" y="8461"/>
                  </a:cubicBezTo>
                  <a:cubicBezTo>
                    <a:pt x="16980" y="9933"/>
                    <a:pt x="18694" y="11243"/>
                    <a:pt x="19723" y="13043"/>
                  </a:cubicBezTo>
                  <a:cubicBezTo>
                    <a:pt x="20751" y="14843"/>
                    <a:pt x="21094" y="17133"/>
                    <a:pt x="20580" y="18770"/>
                  </a:cubicBezTo>
                  <a:cubicBezTo>
                    <a:pt x="20066" y="20406"/>
                    <a:pt x="18694" y="21388"/>
                    <a:pt x="17323" y="21388"/>
                  </a:cubicBezTo>
                  <a:cubicBezTo>
                    <a:pt x="15951" y="21388"/>
                    <a:pt x="14580" y="20406"/>
                    <a:pt x="13208" y="19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7542989" y="3230134"/>
              <a:ext cx="10584" cy="129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748"/>
                  </a:moveTo>
                  <a:cubicBezTo>
                    <a:pt x="4320" y="14518"/>
                    <a:pt x="8640" y="16289"/>
                    <a:pt x="10800" y="18059"/>
                  </a:cubicBezTo>
                  <a:cubicBezTo>
                    <a:pt x="12960" y="19830"/>
                    <a:pt x="12960" y="21600"/>
                    <a:pt x="15120" y="21600"/>
                  </a:cubicBezTo>
                  <a:cubicBezTo>
                    <a:pt x="17280" y="21600"/>
                    <a:pt x="21600" y="19830"/>
                    <a:pt x="21600" y="15934"/>
                  </a:cubicBezTo>
                  <a:cubicBezTo>
                    <a:pt x="21600" y="12039"/>
                    <a:pt x="17280" y="6020"/>
                    <a:pt x="129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7585587" y="3243779"/>
              <a:ext cx="211403" cy="111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18" fill="norm" stroke="1" extrusionOk="0">
                  <a:moveTo>
                    <a:pt x="7244" y="12044"/>
                  </a:moveTo>
                  <a:cubicBezTo>
                    <a:pt x="7030" y="10007"/>
                    <a:pt x="6816" y="7969"/>
                    <a:pt x="6389" y="6135"/>
                  </a:cubicBezTo>
                  <a:cubicBezTo>
                    <a:pt x="5961" y="4301"/>
                    <a:pt x="5319" y="2671"/>
                    <a:pt x="4464" y="2263"/>
                  </a:cubicBezTo>
                  <a:cubicBezTo>
                    <a:pt x="3609" y="1856"/>
                    <a:pt x="2539" y="2671"/>
                    <a:pt x="1791" y="4097"/>
                  </a:cubicBezTo>
                  <a:cubicBezTo>
                    <a:pt x="1042" y="5524"/>
                    <a:pt x="614" y="7561"/>
                    <a:pt x="294" y="10007"/>
                  </a:cubicBezTo>
                  <a:cubicBezTo>
                    <a:pt x="-27" y="12452"/>
                    <a:pt x="-241" y="15305"/>
                    <a:pt x="508" y="17546"/>
                  </a:cubicBezTo>
                  <a:cubicBezTo>
                    <a:pt x="1256" y="19788"/>
                    <a:pt x="2967" y="21418"/>
                    <a:pt x="4143" y="21418"/>
                  </a:cubicBezTo>
                  <a:cubicBezTo>
                    <a:pt x="5319" y="21418"/>
                    <a:pt x="5961" y="19788"/>
                    <a:pt x="6496" y="17954"/>
                  </a:cubicBezTo>
                  <a:cubicBezTo>
                    <a:pt x="7030" y="16120"/>
                    <a:pt x="7458" y="14082"/>
                    <a:pt x="8207" y="12656"/>
                  </a:cubicBezTo>
                  <a:cubicBezTo>
                    <a:pt x="8955" y="11229"/>
                    <a:pt x="10024" y="10414"/>
                    <a:pt x="10773" y="11026"/>
                  </a:cubicBezTo>
                  <a:cubicBezTo>
                    <a:pt x="11521" y="11637"/>
                    <a:pt x="11949" y="13675"/>
                    <a:pt x="12163" y="16120"/>
                  </a:cubicBezTo>
                  <a:cubicBezTo>
                    <a:pt x="12377" y="18565"/>
                    <a:pt x="12377" y="21418"/>
                    <a:pt x="12377" y="21418"/>
                  </a:cubicBezTo>
                  <a:cubicBezTo>
                    <a:pt x="12377" y="21418"/>
                    <a:pt x="12377" y="18565"/>
                    <a:pt x="12591" y="14897"/>
                  </a:cubicBezTo>
                  <a:cubicBezTo>
                    <a:pt x="12805" y="11229"/>
                    <a:pt x="13232" y="6746"/>
                    <a:pt x="13874" y="3893"/>
                  </a:cubicBezTo>
                  <a:cubicBezTo>
                    <a:pt x="14515" y="1041"/>
                    <a:pt x="15371" y="-182"/>
                    <a:pt x="16226" y="22"/>
                  </a:cubicBezTo>
                  <a:cubicBezTo>
                    <a:pt x="17082" y="226"/>
                    <a:pt x="17937" y="1856"/>
                    <a:pt x="18793" y="5524"/>
                  </a:cubicBezTo>
                  <a:cubicBezTo>
                    <a:pt x="19648" y="9192"/>
                    <a:pt x="20504" y="14897"/>
                    <a:pt x="21359" y="20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7081556" y="3752540"/>
              <a:ext cx="143934" cy="139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635" y="3609"/>
                  </a:moveTo>
                  <a:cubicBezTo>
                    <a:pt x="1271" y="6833"/>
                    <a:pt x="1906" y="10056"/>
                    <a:pt x="2224" y="12474"/>
                  </a:cubicBezTo>
                  <a:cubicBezTo>
                    <a:pt x="2541" y="14892"/>
                    <a:pt x="2541" y="16504"/>
                    <a:pt x="2224" y="18116"/>
                  </a:cubicBezTo>
                  <a:cubicBezTo>
                    <a:pt x="1906" y="19728"/>
                    <a:pt x="1271" y="21340"/>
                    <a:pt x="794" y="21179"/>
                  </a:cubicBezTo>
                  <a:cubicBezTo>
                    <a:pt x="318" y="21018"/>
                    <a:pt x="0" y="19083"/>
                    <a:pt x="0" y="15859"/>
                  </a:cubicBezTo>
                  <a:cubicBezTo>
                    <a:pt x="0" y="12636"/>
                    <a:pt x="318" y="8122"/>
                    <a:pt x="794" y="5059"/>
                  </a:cubicBezTo>
                  <a:cubicBezTo>
                    <a:pt x="1271" y="1997"/>
                    <a:pt x="1906" y="385"/>
                    <a:pt x="3018" y="62"/>
                  </a:cubicBezTo>
                  <a:cubicBezTo>
                    <a:pt x="4129" y="-260"/>
                    <a:pt x="5718" y="707"/>
                    <a:pt x="6671" y="1997"/>
                  </a:cubicBezTo>
                  <a:cubicBezTo>
                    <a:pt x="7624" y="3286"/>
                    <a:pt x="7941" y="4898"/>
                    <a:pt x="8418" y="6510"/>
                  </a:cubicBezTo>
                  <a:cubicBezTo>
                    <a:pt x="8894" y="8122"/>
                    <a:pt x="9529" y="9734"/>
                    <a:pt x="10165" y="9412"/>
                  </a:cubicBezTo>
                  <a:cubicBezTo>
                    <a:pt x="10800" y="9089"/>
                    <a:pt x="11435" y="6833"/>
                    <a:pt x="12229" y="5059"/>
                  </a:cubicBezTo>
                  <a:cubicBezTo>
                    <a:pt x="13024" y="3286"/>
                    <a:pt x="13976" y="1997"/>
                    <a:pt x="15247" y="1674"/>
                  </a:cubicBezTo>
                  <a:cubicBezTo>
                    <a:pt x="16518" y="1352"/>
                    <a:pt x="18106" y="1997"/>
                    <a:pt x="19059" y="3125"/>
                  </a:cubicBezTo>
                  <a:cubicBezTo>
                    <a:pt x="20012" y="4253"/>
                    <a:pt x="20329" y="5865"/>
                    <a:pt x="20647" y="8283"/>
                  </a:cubicBezTo>
                  <a:cubicBezTo>
                    <a:pt x="20965" y="10701"/>
                    <a:pt x="21282" y="13925"/>
                    <a:pt x="21600" y="17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7263589" y="3671242"/>
              <a:ext cx="466228" cy="155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84" fill="norm" stroke="1" extrusionOk="0">
                  <a:moveTo>
                    <a:pt x="0" y="16230"/>
                  </a:moveTo>
                  <a:cubicBezTo>
                    <a:pt x="1466" y="14187"/>
                    <a:pt x="2932" y="12143"/>
                    <a:pt x="3763" y="10392"/>
                  </a:cubicBezTo>
                  <a:cubicBezTo>
                    <a:pt x="4594" y="8641"/>
                    <a:pt x="4789" y="7181"/>
                    <a:pt x="4643" y="6306"/>
                  </a:cubicBezTo>
                  <a:cubicBezTo>
                    <a:pt x="4496" y="5430"/>
                    <a:pt x="4007" y="5138"/>
                    <a:pt x="3323" y="6014"/>
                  </a:cubicBezTo>
                  <a:cubicBezTo>
                    <a:pt x="2639" y="6889"/>
                    <a:pt x="1759" y="8933"/>
                    <a:pt x="1173" y="10830"/>
                  </a:cubicBezTo>
                  <a:cubicBezTo>
                    <a:pt x="586" y="12727"/>
                    <a:pt x="293" y="14479"/>
                    <a:pt x="440" y="16668"/>
                  </a:cubicBezTo>
                  <a:cubicBezTo>
                    <a:pt x="586" y="18857"/>
                    <a:pt x="1173" y="21484"/>
                    <a:pt x="2590" y="21338"/>
                  </a:cubicBezTo>
                  <a:cubicBezTo>
                    <a:pt x="4007" y="21192"/>
                    <a:pt x="6255" y="18273"/>
                    <a:pt x="7575" y="16376"/>
                  </a:cubicBezTo>
                  <a:cubicBezTo>
                    <a:pt x="8894" y="14479"/>
                    <a:pt x="9285" y="13603"/>
                    <a:pt x="9627" y="12581"/>
                  </a:cubicBezTo>
                  <a:cubicBezTo>
                    <a:pt x="9969" y="11560"/>
                    <a:pt x="10262" y="10392"/>
                    <a:pt x="10116" y="9662"/>
                  </a:cubicBezTo>
                  <a:cubicBezTo>
                    <a:pt x="9969" y="8933"/>
                    <a:pt x="9383" y="8641"/>
                    <a:pt x="8796" y="9662"/>
                  </a:cubicBezTo>
                  <a:cubicBezTo>
                    <a:pt x="8210" y="10684"/>
                    <a:pt x="7624" y="13019"/>
                    <a:pt x="7330" y="15208"/>
                  </a:cubicBezTo>
                  <a:cubicBezTo>
                    <a:pt x="7037" y="17398"/>
                    <a:pt x="7037" y="19441"/>
                    <a:pt x="7281" y="20462"/>
                  </a:cubicBezTo>
                  <a:cubicBezTo>
                    <a:pt x="7526" y="21484"/>
                    <a:pt x="8014" y="21484"/>
                    <a:pt x="8503" y="20608"/>
                  </a:cubicBezTo>
                  <a:cubicBezTo>
                    <a:pt x="8992" y="19733"/>
                    <a:pt x="9481" y="17981"/>
                    <a:pt x="9871" y="16522"/>
                  </a:cubicBezTo>
                  <a:cubicBezTo>
                    <a:pt x="10262" y="15062"/>
                    <a:pt x="10556" y="13895"/>
                    <a:pt x="10751" y="14041"/>
                  </a:cubicBezTo>
                  <a:cubicBezTo>
                    <a:pt x="10947" y="14187"/>
                    <a:pt x="11044" y="15646"/>
                    <a:pt x="11338" y="16084"/>
                  </a:cubicBezTo>
                  <a:cubicBezTo>
                    <a:pt x="11631" y="16522"/>
                    <a:pt x="12119" y="15938"/>
                    <a:pt x="12510" y="15062"/>
                  </a:cubicBezTo>
                  <a:cubicBezTo>
                    <a:pt x="12901" y="14187"/>
                    <a:pt x="13195" y="13019"/>
                    <a:pt x="13488" y="11268"/>
                  </a:cubicBezTo>
                  <a:cubicBezTo>
                    <a:pt x="13781" y="9516"/>
                    <a:pt x="14074" y="7181"/>
                    <a:pt x="14221" y="6889"/>
                  </a:cubicBezTo>
                  <a:cubicBezTo>
                    <a:pt x="14367" y="6598"/>
                    <a:pt x="14367" y="8349"/>
                    <a:pt x="14416" y="10100"/>
                  </a:cubicBezTo>
                  <a:cubicBezTo>
                    <a:pt x="14465" y="11852"/>
                    <a:pt x="14563" y="13603"/>
                    <a:pt x="14661" y="15208"/>
                  </a:cubicBezTo>
                  <a:cubicBezTo>
                    <a:pt x="14758" y="16814"/>
                    <a:pt x="14856" y="18273"/>
                    <a:pt x="14954" y="18273"/>
                  </a:cubicBezTo>
                  <a:cubicBezTo>
                    <a:pt x="15052" y="18273"/>
                    <a:pt x="15149" y="16814"/>
                    <a:pt x="15540" y="13749"/>
                  </a:cubicBezTo>
                  <a:cubicBezTo>
                    <a:pt x="15931" y="10684"/>
                    <a:pt x="16615" y="6014"/>
                    <a:pt x="17202" y="3387"/>
                  </a:cubicBezTo>
                  <a:cubicBezTo>
                    <a:pt x="17788" y="760"/>
                    <a:pt x="18277" y="176"/>
                    <a:pt x="18814" y="30"/>
                  </a:cubicBezTo>
                  <a:cubicBezTo>
                    <a:pt x="19352" y="-116"/>
                    <a:pt x="19938" y="176"/>
                    <a:pt x="20427" y="3095"/>
                  </a:cubicBezTo>
                  <a:cubicBezTo>
                    <a:pt x="20916" y="6014"/>
                    <a:pt x="21307" y="11560"/>
                    <a:pt x="21453" y="15062"/>
                  </a:cubicBezTo>
                  <a:cubicBezTo>
                    <a:pt x="21600" y="18565"/>
                    <a:pt x="21502" y="20025"/>
                    <a:pt x="21405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6419039" y="2176034"/>
              <a:ext cx="127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165"/>
                    <a:pt x="7200" y="10330"/>
                    <a:pt x="10800" y="13930"/>
                  </a:cubicBezTo>
                  <a:cubicBezTo>
                    <a:pt x="14400" y="17530"/>
                    <a:pt x="18000" y="195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6526989" y="2169684"/>
              <a:ext cx="9543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0" y="0"/>
                  </a:moveTo>
                  <a:cubicBezTo>
                    <a:pt x="4696" y="720"/>
                    <a:pt x="9391" y="1440"/>
                    <a:pt x="13617" y="3720"/>
                  </a:cubicBezTo>
                  <a:cubicBezTo>
                    <a:pt x="17843" y="6000"/>
                    <a:pt x="21600" y="9840"/>
                    <a:pt x="21130" y="13080"/>
                  </a:cubicBezTo>
                  <a:cubicBezTo>
                    <a:pt x="20661" y="16320"/>
                    <a:pt x="15965" y="18960"/>
                    <a:pt x="112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6146576" y="2153502"/>
              <a:ext cx="132764" cy="467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7" h="21468" fill="norm" stroke="1" extrusionOk="0">
                  <a:moveTo>
                    <a:pt x="20527" y="1911"/>
                  </a:moveTo>
                  <a:cubicBezTo>
                    <a:pt x="18891" y="1230"/>
                    <a:pt x="17254" y="549"/>
                    <a:pt x="15618" y="209"/>
                  </a:cubicBezTo>
                  <a:cubicBezTo>
                    <a:pt x="13982" y="-132"/>
                    <a:pt x="12345" y="-132"/>
                    <a:pt x="9891" y="792"/>
                  </a:cubicBezTo>
                  <a:cubicBezTo>
                    <a:pt x="7436" y="1717"/>
                    <a:pt x="4163" y="3565"/>
                    <a:pt x="2036" y="6192"/>
                  </a:cubicBezTo>
                  <a:cubicBezTo>
                    <a:pt x="-91" y="8819"/>
                    <a:pt x="-1073" y="12225"/>
                    <a:pt x="1709" y="14900"/>
                  </a:cubicBezTo>
                  <a:cubicBezTo>
                    <a:pt x="4491" y="17576"/>
                    <a:pt x="11036" y="19522"/>
                    <a:pt x="17582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6755589" y="4940125"/>
              <a:ext cx="234951" cy="235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4995"/>
                  </a:moveTo>
                  <a:cubicBezTo>
                    <a:pt x="0" y="4039"/>
                    <a:pt x="0" y="3084"/>
                    <a:pt x="1070" y="2223"/>
                  </a:cubicBezTo>
                  <a:cubicBezTo>
                    <a:pt x="2141" y="1363"/>
                    <a:pt x="4281" y="599"/>
                    <a:pt x="5838" y="216"/>
                  </a:cubicBezTo>
                  <a:cubicBezTo>
                    <a:pt x="7395" y="-166"/>
                    <a:pt x="8368" y="-166"/>
                    <a:pt x="9341" y="1268"/>
                  </a:cubicBezTo>
                  <a:cubicBezTo>
                    <a:pt x="10314" y="2701"/>
                    <a:pt x="11286" y="5569"/>
                    <a:pt x="10703" y="8722"/>
                  </a:cubicBezTo>
                  <a:cubicBezTo>
                    <a:pt x="10119" y="11876"/>
                    <a:pt x="7978" y="15317"/>
                    <a:pt x="6519" y="17515"/>
                  </a:cubicBezTo>
                  <a:cubicBezTo>
                    <a:pt x="5059" y="19714"/>
                    <a:pt x="4281" y="20669"/>
                    <a:pt x="4476" y="21052"/>
                  </a:cubicBezTo>
                  <a:cubicBezTo>
                    <a:pt x="4670" y="21434"/>
                    <a:pt x="5838" y="21243"/>
                    <a:pt x="8854" y="20287"/>
                  </a:cubicBezTo>
                  <a:cubicBezTo>
                    <a:pt x="11870" y="19331"/>
                    <a:pt x="16735" y="17611"/>
                    <a:pt x="21600" y="1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6990539" y="4898986"/>
              <a:ext cx="165495" cy="356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418" fill="norm" stroke="1" extrusionOk="0">
                  <a:moveTo>
                    <a:pt x="0" y="1978"/>
                  </a:moveTo>
                  <a:cubicBezTo>
                    <a:pt x="267" y="1343"/>
                    <a:pt x="533" y="707"/>
                    <a:pt x="1333" y="326"/>
                  </a:cubicBezTo>
                  <a:cubicBezTo>
                    <a:pt x="2133" y="-55"/>
                    <a:pt x="3467" y="-182"/>
                    <a:pt x="6667" y="390"/>
                  </a:cubicBezTo>
                  <a:cubicBezTo>
                    <a:pt x="9867" y="962"/>
                    <a:pt x="14933" y="2232"/>
                    <a:pt x="17867" y="4202"/>
                  </a:cubicBezTo>
                  <a:cubicBezTo>
                    <a:pt x="20800" y="6171"/>
                    <a:pt x="21600" y="8839"/>
                    <a:pt x="20133" y="11507"/>
                  </a:cubicBezTo>
                  <a:cubicBezTo>
                    <a:pt x="18667" y="14176"/>
                    <a:pt x="14933" y="16844"/>
                    <a:pt x="12000" y="18496"/>
                  </a:cubicBezTo>
                  <a:cubicBezTo>
                    <a:pt x="9067" y="20147"/>
                    <a:pt x="6933" y="20783"/>
                    <a:pt x="4800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6568605" y="4903789"/>
              <a:ext cx="155235" cy="339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373" fill="norm" stroke="1" extrusionOk="0">
                  <a:moveTo>
                    <a:pt x="12318" y="2573"/>
                  </a:moveTo>
                  <a:cubicBezTo>
                    <a:pt x="12318" y="1506"/>
                    <a:pt x="12318" y="440"/>
                    <a:pt x="11749" y="106"/>
                  </a:cubicBezTo>
                  <a:cubicBezTo>
                    <a:pt x="11181" y="-227"/>
                    <a:pt x="10044" y="173"/>
                    <a:pt x="7628" y="2040"/>
                  </a:cubicBezTo>
                  <a:cubicBezTo>
                    <a:pt x="5212" y="3906"/>
                    <a:pt x="1518" y="7240"/>
                    <a:pt x="381" y="10106"/>
                  </a:cubicBezTo>
                  <a:cubicBezTo>
                    <a:pt x="-756" y="12973"/>
                    <a:pt x="665" y="15373"/>
                    <a:pt x="4502" y="17173"/>
                  </a:cubicBezTo>
                  <a:cubicBezTo>
                    <a:pt x="8339" y="18973"/>
                    <a:pt x="14591" y="20173"/>
                    <a:pt x="20844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7550431" y="4907019"/>
              <a:ext cx="183583" cy="358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366" fill="norm" stroke="1" extrusionOk="0">
                  <a:moveTo>
                    <a:pt x="20989" y="3003"/>
                  </a:moveTo>
                  <a:cubicBezTo>
                    <a:pt x="20747" y="2371"/>
                    <a:pt x="20504" y="1740"/>
                    <a:pt x="19048" y="1108"/>
                  </a:cubicBezTo>
                  <a:cubicBezTo>
                    <a:pt x="17592" y="477"/>
                    <a:pt x="14922" y="-155"/>
                    <a:pt x="12374" y="34"/>
                  </a:cubicBezTo>
                  <a:cubicBezTo>
                    <a:pt x="9825" y="224"/>
                    <a:pt x="7398" y="1234"/>
                    <a:pt x="5214" y="3319"/>
                  </a:cubicBezTo>
                  <a:cubicBezTo>
                    <a:pt x="3030" y="5403"/>
                    <a:pt x="1088" y="8561"/>
                    <a:pt x="360" y="11403"/>
                  </a:cubicBezTo>
                  <a:cubicBezTo>
                    <a:pt x="-368" y="14245"/>
                    <a:pt x="117" y="16771"/>
                    <a:pt x="845" y="18350"/>
                  </a:cubicBezTo>
                  <a:cubicBezTo>
                    <a:pt x="1574" y="19929"/>
                    <a:pt x="2544" y="20561"/>
                    <a:pt x="3636" y="20940"/>
                  </a:cubicBezTo>
                  <a:cubicBezTo>
                    <a:pt x="4729" y="21319"/>
                    <a:pt x="5942" y="21445"/>
                    <a:pt x="7641" y="21319"/>
                  </a:cubicBezTo>
                  <a:cubicBezTo>
                    <a:pt x="9340" y="21192"/>
                    <a:pt x="11524" y="20813"/>
                    <a:pt x="13708" y="19361"/>
                  </a:cubicBezTo>
                  <a:cubicBezTo>
                    <a:pt x="15893" y="17908"/>
                    <a:pt x="18077" y="15382"/>
                    <a:pt x="19412" y="12856"/>
                  </a:cubicBezTo>
                  <a:cubicBezTo>
                    <a:pt x="20747" y="10329"/>
                    <a:pt x="21232" y="7803"/>
                    <a:pt x="20989" y="5782"/>
                  </a:cubicBezTo>
                  <a:cubicBezTo>
                    <a:pt x="20747" y="3761"/>
                    <a:pt x="19776" y="2245"/>
                    <a:pt x="18320" y="1424"/>
                  </a:cubicBezTo>
                  <a:cubicBezTo>
                    <a:pt x="16863" y="603"/>
                    <a:pt x="14922" y="477"/>
                    <a:pt x="12738" y="856"/>
                  </a:cubicBezTo>
                  <a:cubicBezTo>
                    <a:pt x="10553" y="1234"/>
                    <a:pt x="8126" y="2119"/>
                    <a:pt x="6549" y="2813"/>
                  </a:cubicBezTo>
                  <a:cubicBezTo>
                    <a:pt x="4971" y="3508"/>
                    <a:pt x="4243" y="4013"/>
                    <a:pt x="3758" y="4582"/>
                  </a:cubicBezTo>
                  <a:cubicBezTo>
                    <a:pt x="3272" y="5150"/>
                    <a:pt x="3030" y="5782"/>
                    <a:pt x="3636" y="6161"/>
                  </a:cubicBezTo>
                  <a:cubicBezTo>
                    <a:pt x="4243" y="6540"/>
                    <a:pt x="5699" y="6666"/>
                    <a:pt x="8612" y="6287"/>
                  </a:cubicBezTo>
                  <a:cubicBezTo>
                    <a:pt x="11524" y="5908"/>
                    <a:pt x="15893" y="5024"/>
                    <a:pt x="20261" y="4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7593789" y="4645053"/>
              <a:ext cx="95251" cy="15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21462"/>
                  </a:moveTo>
                  <a:cubicBezTo>
                    <a:pt x="1920" y="17024"/>
                    <a:pt x="3840" y="12585"/>
                    <a:pt x="5520" y="9626"/>
                  </a:cubicBezTo>
                  <a:cubicBezTo>
                    <a:pt x="7200" y="6667"/>
                    <a:pt x="8640" y="5188"/>
                    <a:pt x="10320" y="3561"/>
                  </a:cubicBezTo>
                  <a:cubicBezTo>
                    <a:pt x="12000" y="1933"/>
                    <a:pt x="13920" y="158"/>
                    <a:pt x="15120" y="10"/>
                  </a:cubicBezTo>
                  <a:cubicBezTo>
                    <a:pt x="16320" y="-138"/>
                    <a:pt x="16800" y="1341"/>
                    <a:pt x="17760" y="4300"/>
                  </a:cubicBezTo>
                  <a:cubicBezTo>
                    <a:pt x="18720" y="7259"/>
                    <a:pt x="20160" y="11698"/>
                    <a:pt x="21600" y="16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7722906" y="5232090"/>
              <a:ext cx="137584" cy="226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665" y="20839"/>
                  </a:moveTo>
                  <a:cubicBezTo>
                    <a:pt x="332" y="15239"/>
                    <a:pt x="0" y="9639"/>
                    <a:pt x="0" y="6339"/>
                  </a:cubicBezTo>
                  <a:cubicBezTo>
                    <a:pt x="0" y="3039"/>
                    <a:pt x="332" y="2039"/>
                    <a:pt x="1163" y="1239"/>
                  </a:cubicBezTo>
                  <a:cubicBezTo>
                    <a:pt x="1994" y="439"/>
                    <a:pt x="3323" y="-161"/>
                    <a:pt x="4320" y="39"/>
                  </a:cubicBezTo>
                  <a:cubicBezTo>
                    <a:pt x="5317" y="239"/>
                    <a:pt x="5982" y="1239"/>
                    <a:pt x="6646" y="2239"/>
                  </a:cubicBezTo>
                  <a:cubicBezTo>
                    <a:pt x="7311" y="3239"/>
                    <a:pt x="7975" y="4239"/>
                    <a:pt x="8972" y="5339"/>
                  </a:cubicBezTo>
                  <a:cubicBezTo>
                    <a:pt x="9969" y="6439"/>
                    <a:pt x="11298" y="7639"/>
                    <a:pt x="12462" y="7739"/>
                  </a:cubicBezTo>
                  <a:cubicBezTo>
                    <a:pt x="13625" y="7839"/>
                    <a:pt x="14622" y="6839"/>
                    <a:pt x="15452" y="5739"/>
                  </a:cubicBezTo>
                  <a:cubicBezTo>
                    <a:pt x="16283" y="4639"/>
                    <a:pt x="16948" y="3439"/>
                    <a:pt x="17778" y="2439"/>
                  </a:cubicBezTo>
                  <a:cubicBezTo>
                    <a:pt x="18609" y="1439"/>
                    <a:pt x="19606" y="639"/>
                    <a:pt x="20271" y="739"/>
                  </a:cubicBezTo>
                  <a:cubicBezTo>
                    <a:pt x="20935" y="839"/>
                    <a:pt x="21268" y="1839"/>
                    <a:pt x="21434" y="4939"/>
                  </a:cubicBezTo>
                  <a:cubicBezTo>
                    <a:pt x="21600" y="8039"/>
                    <a:pt x="21600" y="13239"/>
                    <a:pt x="21600" y="16339"/>
                  </a:cubicBezTo>
                  <a:cubicBezTo>
                    <a:pt x="21600" y="19439"/>
                    <a:pt x="21600" y="20439"/>
                    <a:pt x="21600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7933695" y="5207869"/>
              <a:ext cx="75838" cy="245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265" fill="norm" stroke="1" extrusionOk="0">
                  <a:moveTo>
                    <a:pt x="2577" y="5791"/>
                  </a:moveTo>
                  <a:cubicBezTo>
                    <a:pt x="3161" y="8719"/>
                    <a:pt x="3744" y="11648"/>
                    <a:pt x="3744" y="13845"/>
                  </a:cubicBezTo>
                  <a:cubicBezTo>
                    <a:pt x="3744" y="16042"/>
                    <a:pt x="3161" y="17506"/>
                    <a:pt x="2577" y="18787"/>
                  </a:cubicBezTo>
                  <a:cubicBezTo>
                    <a:pt x="1993" y="20069"/>
                    <a:pt x="1409" y="21167"/>
                    <a:pt x="826" y="21258"/>
                  </a:cubicBezTo>
                  <a:cubicBezTo>
                    <a:pt x="242" y="21350"/>
                    <a:pt x="-342" y="20435"/>
                    <a:pt x="242" y="17323"/>
                  </a:cubicBezTo>
                  <a:cubicBezTo>
                    <a:pt x="826" y="14211"/>
                    <a:pt x="2577" y="8903"/>
                    <a:pt x="4328" y="5791"/>
                  </a:cubicBezTo>
                  <a:cubicBezTo>
                    <a:pt x="6080" y="2679"/>
                    <a:pt x="7831" y="1764"/>
                    <a:pt x="9874" y="1031"/>
                  </a:cubicBezTo>
                  <a:cubicBezTo>
                    <a:pt x="11917" y="299"/>
                    <a:pt x="14253" y="-250"/>
                    <a:pt x="16296" y="116"/>
                  </a:cubicBezTo>
                  <a:cubicBezTo>
                    <a:pt x="18339" y="482"/>
                    <a:pt x="20090" y="1764"/>
                    <a:pt x="20674" y="5150"/>
                  </a:cubicBezTo>
                  <a:cubicBezTo>
                    <a:pt x="21258" y="8536"/>
                    <a:pt x="20674" y="14028"/>
                    <a:pt x="20090" y="19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7930339" y="5306584"/>
              <a:ext cx="101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800"/>
                    <a:pt x="0" y="12000"/>
                    <a:pt x="1350" y="8800"/>
                  </a:cubicBezTo>
                  <a:cubicBezTo>
                    <a:pt x="2700" y="5600"/>
                    <a:pt x="5400" y="4000"/>
                    <a:pt x="9000" y="2800"/>
                  </a:cubicBezTo>
                  <a:cubicBezTo>
                    <a:pt x="12600" y="1600"/>
                    <a:pt x="171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8103485" y="5170016"/>
              <a:ext cx="126373" cy="291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217" fill="norm" stroke="1" extrusionOk="0">
                  <a:moveTo>
                    <a:pt x="2856" y="7640"/>
                  </a:moveTo>
                  <a:cubicBezTo>
                    <a:pt x="2856" y="11651"/>
                    <a:pt x="2856" y="15663"/>
                    <a:pt x="2856" y="18054"/>
                  </a:cubicBezTo>
                  <a:cubicBezTo>
                    <a:pt x="2856" y="20446"/>
                    <a:pt x="2856" y="21217"/>
                    <a:pt x="2682" y="21217"/>
                  </a:cubicBezTo>
                  <a:cubicBezTo>
                    <a:pt x="2508" y="21217"/>
                    <a:pt x="2160" y="20446"/>
                    <a:pt x="1463" y="17746"/>
                  </a:cubicBezTo>
                  <a:cubicBezTo>
                    <a:pt x="766" y="15046"/>
                    <a:pt x="-279" y="10417"/>
                    <a:pt x="69" y="7023"/>
                  </a:cubicBezTo>
                  <a:cubicBezTo>
                    <a:pt x="418" y="3628"/>
                    <a:pt x="2160" y="1468"/>
                    <a:pt x="5469" y="543"/>
                  </a:cubicBezTo>
                  <a:cubicBezTo>
                    <a:pt x="8779" y="-383"/>
                    <a:pt x="13656" y="-74"/>
                    <a:pt x="16792" y="1083"/>
                  </a:cubicBezTo>
                  <a:cubicBezTo>
                    <a:pt x="19927" y="2240"/>
                    <a:pt x="21321" y="4246"/>
                    <a:pt x="20624" y="5788"/>
                  </a:cubicBezTo>
                  <a:cubicBezTo>
                    <a:pt x="19927" y="7331"/>
                    <a:pt x="17140" y="8411"/>
                    <a:pt x="14876" y="9028"/>
                  </a:cubicBezTo>
                  <a:cubicBezTo>
                    <a:pt x="12611" y="9646"/>
                    <a:pt x="10869" y="9800"/>
                    <a:pt x="9127" y="9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8451039" y="4947527"/>
              <a:ext cx="1524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700" y="2735"/>
                    <a:pt x="11400" y="-1585"/>
                    <a:pt x="15000" y="575"/>
                  </a:cubicBezTo>
                  <a:cubicBezTo>
                    <a:pt x="18600" y="2735"/>
                    <a:pt x="201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8451039" y="5039884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9001205" y="4862459"/>
              <a:ext cx="161035" cy="204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702" fill="norm" stroke="1" extrusionOk="0">
                  <a:moveTo>
                    <a:pt x="21342" y="4453"/>
                  </a:moveTo>
                  <a:cubicBezTo>
                    <a:pt x="20220" y="2956"/>
                    <a:pt x="19098" y="1459"/>
                    <a:pt x="17836" y="603"/>
                  </a:cubicBezTo>
                  <a:cubicBezTo>
                    <a:pt x="16573" y="-252"/>
                    <a:pt x="15171" y="-466"/>
                    <a:pt x="12225" y="1780"/>
                  </a:cubicBezTo>
                  <a:cubicBezTo>
                    <a:pt x="9280" y="4025"/>
                    <a:pt x="4791" y="8730"/>
                    <a:pt x="2407" y="12152"/>
                  </a:cubicBezTo>
                  <a:cubicBezTo>
                    <a:pt x="23" y="15574"/>
                    <a:pt x="-258" y="17712"/>
                    <a:pt x="163" y="19102"/>
                  </a:cubicBezTo>
                  <a:cubicBezTo>
                    <a:pt x="584" y="20492"/>
                    <a:pt x="1706" y="21134"/>
                    <a:pt x="3950" y="20385"/>
                  </a:cubicBezTo>
                  <a:cubicBezTo>
                    <a:pt x="6194" y="19637"/>
                    <a:pt x="9560" y="17498"/>
                    <a:pt x="11664" y="15360"/>
                  </a:cubicBezTo>
                  <a:cubicBezTo>
                    <a:pt x="13768" y="13221"/>
                    <a:pt x="14610" y="11083"/>
                    <a:pt x="15311" y="9479"/>
                  </a:cubicBezTo>
                  <a:cubicBezTo>
                    <a:pt x="16012" y="7875"/>
                    <a:pt x="16573" y="6805"/>
                    <a:pt x="16854" y="6805"/>
                  </a:cubicBezTo>
                  <a:cubicBezTo>
                    <a:pt x="17134" y="6805"/>
                    <a:pt x="17134" y="7875"/>
                    <a:pt x="17134" y="9479"/>
                  </a:cubicBezTo>
                  <a:cubicBezTo>
                    <a:pt x="17134" y="11083"/>
                    <a:pt x="17134" y="13221"/>
                    <a:pt x="17836" y="15039"/>
                  </a:cubicBezTo>
                  <a:cubicBezTo>
                    <a:pt x="18537" y="16857"/>
                    <a:pt x="19939" y="18354"/>
                    <a:pt x="21342" y="19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9168589" y="4912884"/>
              <a:ext cx="165101" cy="184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0" y="4418"/>
                  </a:moveTo>
                  <a:cubicBezTo>
                    <a:pt x="0" y="3191"/>
                    <a:pt x="0" y="1964"/>
                    <a:pt x="692" y="1227"/>
                  </a:cubicBezTo>
                  <a:cubicBezTo>
                    <a:pt x="1385" y="491"/>
                    <a:pt x="2769" y="245"/>
                    <a:pt x="4708" y="1473"/>
                  </a:cubicBezTo>
                  <a:cubicBezTo>
                    <a:pt x="6646" y="2700"/>
                    <a:pt x="9138" y="5400"/>
                    <a:pt x="10385" y="8345"/>
                  </a:cubicBezTo>
                  <a:cubicBezTo>
                    <a:pt x="11631" y="11291"/>
                    <a:pt x="11631" y="14482"/>
                    <a:pt x="11215" y="16568"/>
                  </a:cubicBezTo>
                  <a:cubicBezTo>
                    <a:pt x="10800" y="18655"/>
                    <a:pt x="9969" y="19636"/>
                    <a:pt x="8862" y="20373"/>
                  </a:cubicBezTo>
                  <a:cubicBezTo>
                    <a:pt x="7754" y="21109"/>
                    <a:pt x="6369" y="21600"/>
                    <a:pt x="5538" y="21232"/>
                  </a:cubicBezTo>
                  <a:cubicBezTo>
                    <a:pt x="4708" y="20864"/>
                    <a:pt x="4431" y="19636"/>
                    <a:pt x="4846" y="16936"/>
                  </a:cubicBezTo>
                  <a:cubicBezTo>
                    <a:pt x="5262" y="14236"/>
                    <a:pt x="6369" y="10064"/>
                    <a:pt x="9277" y="6995"/>
                  </a:cubicBezTo>
                  <a:cubicBezTo>
                    <a:pt x="12185" y="3927"/>
                    <a:pt x="16892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9295589" y="4932929"/>
              <a:ext cx="127001" cy="367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8" fill="norm" stroke="1" extrusionOk="0">
                  <a:moveTo>
                    <a:pt x="21600" y="309"/>
                  </a:moveTo>
                  <a:cubicBezTo>
                    <a:pt x="17640" y="65"/>
                    <a:pt x="13680" y="-179"/>
                    <a:pt x="10440" y="187"/>
                  </a:cubicBezTo>
                  <a:cubicBezTo>
                    <a:pt x="7200" y="553"/>
                    <a:pt x="4680" y="1529"/>
                    <a:pt x="3420" y="2750"/>
                  </a:cubicBezTo>
                  <a:cubicBezTo>
                    <a:pt x="2160" y="3970"/>
                    <a:pt x="2160" y="5435"/>
                    <a:pt x="3780" y="6289"/>
                  </a:cubicBezTo>
                  <a:cubicBezTo>
                    <a:pt x="5400" y="7143"/>
                    <a:pt x="8640" y="7387"/>
                    <a:pt x="11340" y="6960"/>
                  </a:cubicBezTo>
                  <a:cubicBezTo>
                    <a:pt x="14040" y="6533"/>
                    <a:pt x="16200" y="5435"/>
                    <a:pt x="17280" y="4519"/>
                  </a:cubicBezTo>
                  <a:cubicBezTo>
                    <a:pt x="18360" y="3604"/>
                    <a:pt x="18360" y="2872"/>
                    <a:pt x="18000" y="2811"/>
                  </a:cubicBezTo>
                  <a:cubicBezTo>
                    <a:pt x="17640" y="2750"/>
                    <a:pt x="16920" y="3360"/>
                    <a:pt x="16560" y="5435"/>
                  </a:cubicBezTo>
                  <a:cubicBezTo>
                    <a:pt x="16200" y="7509"/>
                    <a:pt x="16200" y="11048"/>
                    <a:pt x="15840" y="13672"/>
                  </a:cubicBezTo>
                  <a:cubicBezTo>
                    <a:pt x="15480" y="16296"/>
                    <a:pt x="14760" y="18004"/>
                    <a:pt x="13860" y="19102"/>
                  </a:cubicBezTo>
                  <a:cubicBezTo>
                    <a:pt x="12960" y="20201"/>
                    <a:pt x="11880" y="20689"/>
                    <a:pt x="10260" y="20994"/>
                  </a:cubicBezTo>
                  <a:cubicBezTo>
                    <a:pt x="8640" y="21299"/>
                    <a:pt x="6480" y="21421"/>
                    <a:pt x="4680" y="20201"/>
                  </a:cubicBezTo>
                  <a:cubicBezTo>
                    <a:pt x="2880" y="18980"/>
                    <a:pt x="1440" y="16418"/>
                    <a:pt x="0" y="13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9632865" y="4920690"/>
              <a:ext cx="163949" cy="201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224" fill="norm" stroke="1" extrusionOk="0">
                  <a:moveTo>
                    <a:pt x="4890" y="3187"/>
                  </a:moveTo>
                  <a:cubicBezTo>
                    <a:pt x="4059" y="5414"/>
                    <a:pt x="3228" y="7640"/>
                    <a:pt x="2674" y="9756"/>
                  </a:cubicBezTo>
                  <a:cubicBezTo>
                    <a:pt x="2120" y="11871"/>
                    <a:pt x="1843" y="13876"/>
                    <a:pt x="1428" y="15546"/>
                  </a:cubicBezTo>
                  <a:cubicBezTo>
                    <a:pt x="1013" y="17216"/>
                    <a:pt x="459" y="18552"/>
                    <a:pt x="182" y="18552"/>
                  </a:cubicBezTo>
                  <a:cubicBezTo>
                    <a:pt x="-95" y="18552"/>
                    <a:pt x="-95" y="17216"/>
                    <a:pt x="459" y="14655"/>
                  </a:cubicBezTo>
                  <a:cubicBezTo>
                    <a:pt x="1013" y="12094"/>
                    <a:pt x="2120" y="8309"/>
                    <a:pt x="3228" y="5525"/>
                  </a:cubicBezTo>
                  <a:cubicBezTo>
                    <a:pt x="4336" y="2742"/>
                    <a:pt x="5443" y="960"/>
                    <a:pt x="6690" y="292"/>
                  </a:cubicBezTo>
                  <a:cubicBezTo>
                    <a:pt x="7936" y="-376"/>
                    <a:pt x="9320" y="69"/>
                    <a:pt x="10151" y="1962"/>
                  </a:cubicBezTo>
                  <a:cubicBezTo>
                    <a:pt x="10982" y="3855"/>
                    <a:pt x="11259" y="7195"/>
                    <a:pt x="11259" y="9422"/>
                  </a:cubicBezTo>
                  <a:cubicBezTo>
                    <a:pt x="11259" y="11649"/>
                    <a:pt x="10982" y="12762"/>
                    <a:pt x="10843" y="12651"/>
                  </a:cubicBezTo>
                  <a:cubicBezTo>
                    <a:pt x="10705" y="12539"/>
                    <a:pt x="10705" y="11203"/>
                    <a:pt x="11397" y="9533"/>
                  </a:cubicBezTo>
                  <a:cubicBezTo>
                    <a:pt x="12090" y="7863"/>
                    <a:pt x="13474" y="5859"/>
                    <a:pt x="14859" y="4634"/>
                  </a:cubicBezTo>
                  <a:cubicBezTo>
                    <a:pt x="16243" y="3410"/>
                    <a:pt x="17628" y="2964"/>
                    <a:pt x="18736" y="3187"/>
                  </a:cubicBezTo>
                  <a:cubicBezTo>
                    <a:pt x="19843" y="3410"/>
                    <a:pt x="20674" y="4300"/>
                    <a:pt x="21090" y="6193"/>
                  </a:cubicBezTo>
                  <a:cubicBezTo>
                    <a:pt x="21505" y="8086"/>
                    <a:pt x="21505" y="10981"/>
                    <a:pt x="21367" y="13653"/>
                  </a:cubicBezTo>
                  <a:cubicBezTo>
                    <a:pt x="21228" y="16325"/>
                    <a:pt x="20951" y="18775"/>
                    <a:pt x="20674" y="21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9819785" y="4955620"/>
              <a:ext cx="136205" cy="145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233" fill="norm" stroke="1" extrusionOk="0">
                  <a:moveTo>
                    <a:pt x="10417" y="9507"/>
                  </a:moveTo>
                  <a:cubicBezTo>
                    <a:pt x="11414" y="7964"/>
                    <a:pt x="12411" y="6422"/>
                    <a:pt x="12909" y="4570"/>
                  </a:cubicBezTo>
                  <a:cubicBezTo>
                    <a:pt x="13408" y="2719"/>
                    <a:pt x="13408" y="559"/>
                    <a:pt x="12743" y="96"/>
                  </a:cubicBezTo>
                  <a:cubicBezTo>
                    <a:pt x="12078" y="-367"/>
                    <a:pt x="10749" y="867"/>
                    <a:pt x="8589" y="3490"/>
                  </a:cubicBezTo>
                  <a:cubicBezTo>
                    <a:pt x="6429" y="6113"/>
                    <a:pt x="3438" y="10124"/>
                    <a:pt x="1777" y="12902"/>
                  </a:cubicBezTo>
                  <a:cubicBezTo>
                    <a:pt x="115" y="15679"/>
                    <a:pt x="-217" y="17222"/>
                    <a:pt x="115" y="18610"/>
                  </a:cubicBezTo>
                  <a:cubicBezTo>
                    <a:pt x="448" y="19999"/>
                    <a:pt x="1445" y="21233"/>
                    <a:pt x="2441" y="21233"/>
                  </a:cubicBezTo>
                  <a:cubicBezTo>
                    <a:pt x="3438" y="21233"/>
                    <a:pt x="4435" y="19999"/>
                    <a:pt x="5598" y="18610"/>
                  </a:cubicBezTo>
                  <a:cubicBezTo>
                    <a:pt x="6761" y="17222"/>
                    <a:pt x="8091" y="15679"/>
                    <a:pt x="9752" y="13827"/>
                  </a:cubicBezTo>
                  <a:cubicBezTo>
                    <a:pt x="11414" y="11976"/>
                    <a:pt x="13408" y="9816"/>
                    <a:pt x="14405" y="9662"/>
                  </a:cubicBezTo>
                  <a:cubicBezTo>
                    <a:pt x="15401" y="9507"/>
                    <a:pt x="15401" y="11359"/>
                    <a:pt x="15900" y="13519"/>
                  </a:cubicBezTo>
                  <a:cubicBezTo>
                    <a:pt x="16398" y="15679"/>
                    <a:pt x="17395" y="18147"/>
                    <a:pt x="18392" y="18764"/>
                  </a:cubicBezTo>
                  <a:cubicBezTo>
                    <a:pt x="19389" y="19382"/>
                    <a:pt x="20386" y="18147"/>
                    <a:pt x="21383" y="16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9968689" y="4944634"/>
              <a:ext cx="1079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59" y="4383"/>
                    <a:pt x="9318" y="8765"/>
                    <a:pt x="12918" y="12365"/>
                  </a:cubicBezTo>
                  <a:cubicBezTo>
                    <a:pt x="16518" y="15965"/>
                    <a:pt x="19059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9943289" y="4976384"/>
              <a:ext cx="1587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56" y="2400"/>
                    <a:pt x="14112" y="4800"/>
                    <a:pt x="10512" y="8400"/>
                  </a:cubicBezTo>
                  <a:cubicBezTo>
                    <a:pt x="6912" y="12000"/>
                    <a:pt x="3456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9322168" y="5408013"/>
              <a:ext cx="284572" cy="343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47" fill="norm" stroke="1" extrusionOk="0">
                  <a:moveTo>
                    <a:pt x="12391" y="5937"/>
                  </a:moveTo>
                  <a:cubicBezTo>
                    <a:pt x="12391" y="4752"/>
                    <a:pt x="12391" y="3567"/>
                    <a:pt x="11911" y="2974"/>
                  </a:cubicBezTo>
                  <a:cubicBezTo>
                    <a:pt x="11431" y="2381"/>
                    <a:pt x="10471" y="2381"/>
                    <a:pt x="8791" y="3698"/>
                  </a:cubicBezTo>
                  <a:cubicBezTo>
                    <a:pt x="7111" y="5015"/>
                    <a:pt x="4711" y="7649"/>
                    <a:pt x="3111" y="10218"/>
                  </a:cubicBezTo>
                  <a:cubicBezTo>
                    <a:pt x="1511" y="12786"/>
                    <a:pt x="711" y="15288"/>
                    <a:pt x="311" y="17001"/>
                  </a:cubicBezTo>
                  <a:cubicBezTo>
                    <a:pt x="-89" y="18713"/>
                    <a:pt x="-89" y="19635"/>
                    <a:pt x="231" y="20293"/>
                  </a:cubicBezTo>
                  <a:cubicBezTo>
                    <a:pt x="551" y="20952"/>
                    <a:pt x="1191" y="21347"/>
                    <a:pt x="2391" y="21347"/>
                  </a:cubicBezTo>
                  <a:cubicBezTo>
                    <a:pt x="3591" y="21347"/>
                    <a:pt x="5351" y="20952"/>
                    <a:pt x="7511" y="19240"/>
                  </a:cubicBezTo>
                  <a:cubicBezTo>
                    <a:pt x="9671" y="17527"/>
                    <a:pt x="12231" y="14498"/>
                    <a:pt x="13751" y="11732"/>
                  </a:cubicBezTo>
                  <a:cubicBezTo>
                    <a:pt x="15271" y="8967"/>
                    <a:pt x="15751" y="6464"/>
                    <a:pt x="15591" y="4554"/>
                  </a:cubicBezTo>
                  <a:cubicBezTo>
                    <a:pt x="15431" y="2645"/>
                    <a:pt x="14631" y="1327"/>
                    <a:pt x="13431" y="603"/>
                  </a:cubicBezTo>
                  <a:cubicBezTo>
                    <a:pt x="12231" y="-121"/>
                    <a:pt x="10631" y="-253"/>
                    <a:pt x="9031" y="537"/>
                  </a:cubicBezTo>
                  <a:cubicBezTo>
                    <a:pt x="7431" y="1327"/>
                    <a:pt x="5831" y="3040"/>
                    <a:pt x="5031" y="4225"/>
                  </a:cubicBezTo>
                  <a:cubicBezTo>
                    <a:pt x="4231" y="5410"/>
                    <a:pt x="4231" y="6069"/>
                    <a:pt x="4871" y="6727"/>
                  </a:cubicBezTo>
                  <a:cubicBezTo>
                    <a:pt x="5511" y="7386"/>
                    <a:pt x="6791" y="8045"/>
                    <a:pt x="9671" y="8242"/>
                  </a:cubicBezTo>
                  <a:cubicBezTo>
                    <a:pt x="12551" y="8440"/>
                    <a:pt x="17031" y="8176"/>
                    <a:pt x="21511" y="7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10476689" y="4718049"/>
              <a:ext cx="146590" cy="516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46" fill="norm" stroke="1" extrusionOk="0">
                  <a:moveTo>
                    <a:pt x="18514" y="4394"/>
                  </a:moveTo>
                  <a:cubicBezTo>
                    <a:pt x="19749" y="3340"/>
                    <a:pt x="20983" y="2287"/>
                    <a:pt x="21291" y="1540"/>
                  </a:cubicBezTo>
                  <a:cubicBezTo>
                    <a:pt x="21600" y="794"/>
                    <a:pt x="20983" y="355"/>
                    <a:pt x="19749" y="136"/>
                  </a:cubicBezTo>
                  <a:cubicBezTo>
                    <a:pt x="18514" y="-84"/>
                    <a:pt x="16663" y="-84"/>
                    <a:pt x="14349" y="487"/>
                  </a:cubicBezTo>
                  <a:cubicBezTo>
                    <a:pt x="12034" y="1057"/>
                    <a:pt x="9257" y="2199"/>
                    <a:pt x="7406" y="4218"/>
                  </a:cubicBezTo>
                  <a:cubicBezTo>
                    <a:pt x="5554" y="6238"/>
                    <a:pt x="4629" y="9136"/>
                    <a:pt x="4629" y="11989"/>
                  </a:cubicBezTo>
                  <a:cubicBezTo>
                    <a:pt x="4629" y="14843"/>
                    <a:pt x="5554" y="17653"/>
                    <a:pt x="5863" y="19277"/>
                  </a:cubicBezTo>
                  <a:cubicBezTo>
                    <a:pt x="6171" y="20901"/>
                    <a:pt x="5863" y="21340"/>
                    <a:pt x="4783" y="21428"/>
                  </a:cubicBezTo>
                  <a:cubicBezTo>
                    <a:pt x="3703" y="21516"/>
                    <a:pt x="1851" y="21253"/>
                    <a:pt x="0" y="2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10385111" y="5039884"/>
              <a:ext cx="212229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271" y="21600"/>
                  </a:moveTo>
                  <a:cubicBezTo>
                    <a:pt x="57" y="18000"/>
                    <a:pt x="-157" y="14400"/>
                    <a:pt x="164" y="11700"/>
                  </a:cubicBezTo>
                  <a:cubicBezTo>
                    <a:pt x="485" y="9000"/>
                    <a:pt x="1340" y="7200"/>
                    <a:pt x="4976" y="5400"/>
                  </a:cubicBezTo>
                  <a:cubicBezTo>
                    <a:pt x="8611" y="3600"/>
                    <a:pt x="15027" y="1800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10714724" y="4781803"/>
              <a:ext cx="162016" cy="44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90" fill="norm" stroke="1" extrusionOk="0">
                  <a:moveTo>
                    <a:pt x="21472" y="1433"/>
                  </a:moveTo>
                  <a:cubicBezTo>
                    <a:pt x="20069" y="919"/>
                    <a:pt x="18667" y="404"/>
                    <a:pt x="17124" y="147"/>
                  </a:cubicBezTo>
                  <a:cubicBezTo>
                    <a:pt x="15581" y="-110"/>
                    <a:pt x="13898" y="-110"/>
                    <a:pt x="11514" y="816"/>
                  </a:cubicBezTo>
                  <a:cubicBezTo>
                    <a:pt x="9129" y="1741"/>
                    <a:pt x="6043" y="3593"/>
                    <a:pt x="3799" y="6061"/>
                  </a:cubicBezTo>
                  <a:cubicBezTo>
                    <a:pt x="1555" y="8530"/>
                    <a:pt x="153" y="11616"/>
                    <a:pt x="12" y="14239"/>
                  </a:cubicBezTo>
                  <a:cubicBezTo>
                    <a:pt x="-128" y="16861"/>
                    <a:pt x="994" y="19021"/>
                    <a:pt x="2256" y="20153"/>
                  </a:cubicBezTo>
                  <a:cubicBezTo>
                    <a:pt x="3519" y="21284"/>
                    <a:pt x="4921" y="21387"/>
                    <a:pt x="6324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10853090" y="4864852"/>
              <a:ext cx="188750" cy="378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116" fill="norm" stroke="1" extrusionOk="0">
                  <a:moveTo>
                    <a:pt x="15641" y="3387"/>
                  </a:moveTo>
                  <a:cubicBezTo>
                    <a:pt x="14441" y="3033"/>
                    <a:pt x="13241" y="2679"/>
                    <a:pt x="12161" y="2679"/>
                  </a:cubicBezTo>
                  <a:cubicBezTo>
                    <a:pt x="11081" y="2679"/>
                    <a:pt x="10121" y="3033"/>
                    <a:pt x="8081" y="4803"/>
                  </a:cubicBezTo>
                  <a:cubicBezTo>
                    <a:pt x="6041" y="6574"/>
                    <a:pt x="2921" y="9761"/>
                    <a:pt x="1361" y="12358"/>
                  </a:cubicBezTo>
                  <a:cubicBezTo>
                    <a:pt x="-199" y="14954"/>
                    <a:pt x="-199" y="16961"/>
                    <a:pt x="281" y="18318"/>
                  </a:cubicBezTo>
                  <a:cubicBezTo>
                    <a:pt x="761" y="19676"/>
                    <a:pt x="1721" y="20384"/>
                    <a:pt x="3041" y="20797"/>
                  </a:cubicBezTo>
                  <a:cubicBezTo>
                    <a:pt x="4361" y="21210"/>
                    <a:pt x="6041" y="21328"/>
                    <a:pt x="8681" y="20502"/>
                  </a:cubicBezTo>
                  <a:cubicBezTo>
                    <a:pt x="11321" y="19676"/>
                    <a:pt x="14921" y="17905"/>
                    <a:pt x="17321" y="15013"/>
                  </a:cubicBezTo>
                  <a:cubicBezTo>
                    <a:pt x="19721" y="12121"/>
                    <a:pt x="20921" y="8108"/>
                    <a:pt x="20201" y="5335"/>
                  </a:cubicBezTo>
                  <a:cubicBezTo>
                    <a:pt x="19481" y="2561"/>
                    <a:pt x="16841" y="1026"/>
                    <a:pt x="14081" y="377"/>
                  </a:cubicBezTo>
                  <a:cubicBezTo>
                    <a:pt x="11321" y="-272"/>
                    <a:pt x="8441" y="-36"/>
                    <a:pt x="6641" y="731"/>
                  </a:cubicBezTo>
                  <a:cubicBezTo>
                    <a:pt x="4841" y="1498"/>
                    <a:pt x="4121" y="2797"/>
                    <a:pt x="4841" y="4154"/>
                  </a:cubicBezTo>
                  <a:cubicBezTo>
                    <a:pt x="5561" y="5512"/>
                    <a:pt x="7721" y="6928"/>
                    <a:pt x="10721" y="7754"/>
                  </a:cubicBezTo>
                  <a:cubicBezTo>
                    <a:pt x="13721" y="8580"/>
                    <a:pt x="17561" y="8817"/>
                    <a:pt x="21401" y="9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11156139" y="4639834"/>
              <a:ext cx="69851" cy="691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21600" y="0"/>
                  </a:moveTo>
                  <a:cubicBezTo>
                    <a:pt x="18327" y="2173"/>
                    <a:pt x="15055" y="4346"/>
                    <a:pt x="12436" y="6487"/>
                  </a:cubicBezTo>
                  <a:cubicBezTo>
                    <a:pt x="9818" y="8627"/>
                    <a:pt x="7855" y="10734"/>
                    <a:pt x="5891" y="12841"/>
                  </a:cubicBezTo>
                  <a:cubicBezTo>
                    <a:pt x="3927" y="14949"/>
                    <a:pt x="1964" y="17056"/>
                    <a:pt x="982" y="18406"/>
                  </a:cubicBezTo>
                  <a:cubicBezTo>
                    <a:pt x="0" y="19756"/>
                    <a:pt x="0" y="20349"/>
                    <a:pt x="0" y="20810"/>
                  </a:cubicBezTo>
                  <a:cubicBezTo>
                    <a:pt x="0" y="21271"/>
                    <a:pt x="0" y="21600"/>
                    <a:pt x="655" y="21501"/>
                  </a:cubicBezTo>
                  <a:cubicBezTo>
                    <a:pt x="1309" y="21402"/>
                    <a:pt x="2618" y="20876"/>
                    <a:pt x="3927" y="20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11238689" y="4925584"/>
              <a:ext cx="63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44"/>
                    <a:pt x="7200" y="9687"/>
                    <a:pt x="3600" y="13287"/>
                  </a:cubicBezTo>
                  <a:cubicBezTo>
                    <a:pt x="0" y="16887"/>
                    <a:pt x="0" y="192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11219639" y="4823933"/>
              <a:ext cx="163215" cy="476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18" fill="norm" stroke="1" extrusionOk="0">
                  <a:moveTo>
                    <a:pt x="9969" y="287"/>
                  </a:moveTo>
                  <a:cubicBezTo>
                    <a:pt x="11354" y="97"/>
                    <a:pt x="12738" y="-92"/>
                    <a:pt x="13846" y="50"/>
                  </a:cubicBezTo>
                  <a:cubicBezTo>
                    <a:pt x="14954" y="192"/>
                    <a:pt x="15785" y="666"/>
                    <a:pt x="17308" y="2324"/>
                  </a:cubicBezTo>
                  <a:cubicBezTo>
                    <a:pt x="18831" y="3982"/>
                    <a:pt x="21046" y="6824"/>
                    <a:pt x="21323" y="9524"/>
                  </a:cubicBezTo>
                  <a:cubicBezTo>
                    <a:pt x="21600" y="12224"/>
                    <a:pt x="19938" y="14782"/>
                    <a:pt x="17862" y="16629"/>
                  </a:cubicBezTo>
                  <a:cubicBezTo>
                    <a:pt x="15785" y="18476"/>
                    <a:pt x="13292" y="19613"/>
                    <a:pt x="11354" y="20371"/>
                  </a:cubicBezTo>
                  <a:cubicBezTo>
                    <a:pt x="9415" y="21129"/>
                    <a:pt x="8031" y="21508"/>
                    <a:pt x="6231" y="21224"/>
                  </a:cubicBezTo>
                  <a:cubicBezTo>
                    <a:pt x="4431" y="20940"/>
                    <a:pt x="2215" y="19992"/>
                    <a:pt x="0" y="19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11429189" y="4779534"/>
              <a:ext cx="173722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4" h="21600" fill="norm" stroke="1" extrusionOk="0">
                  <a:moveTo>
                    <a:pt x="9042" y="0"/>
                  </a:moveTo>
                  <a:cubicBezTo>
                    <a:pt x="12558" y="2880"/>
                    <a:pt x="16074" y="5760"/>
                    <a:pt x="18335" y="8280"/>
                  </a:cubicBezTo>
                  <a:cubicBezTo>
                    <a:pt x="20595" y="10800"/>
                    <a:pt x="21600" y="12960"/>
                    <a:pt x="19340" y="15040"/>
                  </a:cubicBezTo>
                  <a:cubicBezTo>
                    <a:pt x="17079" y="17120"/>
                    <a:pt x="11553" y="19120"/>
                    <a:pt x="7786" y="20200"/>
                  </a:cubicBezTo>
                  <a:cubicBezTo>
                    <a:pt x="4019" y="21280"/>
                    <a:pt x="2009" y="21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11238689" y="4885367"/>
              <a:ext cx="42334" cy="71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440" y="6353"/>
                  </a:moveTo>
                  <a:cubicBezTo>
                    <a:pt x="20520" y="3176"/>
                    <a:pt x="21600" y="0"/>
                    <a:pt x="21600" y="0"/>
                  </a:cubicBezTo>
                  <a:cubicBezTo>
                    <a:pt x="21600" y="0"/>
                    <a:pt x="20520" y="3176"/>
                    <a:pt x="18360" y="6353"/>
                  </a:cubicBezTo>
                  <a:cubicBezTo>
                    <a:pt x="16200" y="9529"/>
                    <a:pt x="12960" y="12706"/>
                    <a:pt x="12960" y="13024"/>
                  </a:cubicBezTo>
                  <a:cubicBezTo>
                    <a:pt x="12960" y="13341"/>
                    <a:pt x="16200" y="10800"/>
                    <a:pt x="18360" y="7941"/>
                  </a:cubicBezTo>
                  <a:cubicBezTo>
                    <a:pt x="20520" y="5082"/>
                    <a:pt x="21600" y="1906"/>
                    <a:pt x="19440" y="1271"/>
                  </a:cubicBezTo>
                  <a:cubicBezTo>
                    <a:pt x="17280" y="635"/>
                    <a:pt x="11880" y="2541"/>
                    <a:pt x="8100" y="6353"/>
                  </a:cubicBezTo>
                  <a:cubicBezTo>
                    <a:pt x="4320" y="10165"/>
                    <a:pt x="2160" y="158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2926539" y="3020584"/>
              <a:ext cx="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2920189" y="3299984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2932889" y="3642884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2945589" y="3934984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2898695" y="4215361"/>
              <a:ext cx="100002" cy="113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415" fill="norm" stroke="1" extrusionOk="0">
                  <a:moveTo>
                    <a:pt x="15056" y="5815"/>
                  </a:moveTo>
                  <a:cubicBezTo>
                    <a:pt x="13733" y="4215"/>
                    <a:pt x="12411" y="2615"/>
                    <a:pt x="10647" y="2015"/>
                  </a:cubicBezTo>
                  <a:cubicBezTo>
                    <a:pt x="8884" y="1415"/>
                    <a:pt x="6680" y="1815"/>
                    <a:pt x="4917" y="3215"/>
                  </a:cubicBezTo>
                  <a:cubicBezTo>
                    <a:pt x="3154" y="4615"/>
                    <a:pt x="1831" y="7015"/>
                    <a:pt x="1390" y="9415"/>
                  </a:cubicBezTo>
                  <a:cubicBezTo>
                    <a:pt x="949" y="11815"/>
                    <a:pt x="1390" y="14215"/>
                    <a:pt x="4035" y="15215"/>
                  </a:cubicBezTo>
                  <a:cubicBezTo>
                    <a:pt x="6680" y="16215"/>
                    <a:pt x="11529" y="15815"/>
                    <a:pt x="14615" y="14815"/>
                  </a:cubicBezTo>
                  <a:cubicBezTo>
                    <a:pt x="17700" y="13815"/>
                    <a:pt x="19023" y="12215"/>
                    <a:pt x="19905" y="10415"/>
                  </a:cubicBezTo>
                  <a:cubicBezTo>
                    <a:pt x="20786" y="8615"/>
                    <a:pt x="21227" y="6615"/>
                    <a:pt x="20345" y="5215"/>
                  </a:cubicBezTo>
                  <a:cubicBezTo>
                    <a:pt x="19464" y="3815"/>
                    <a:pt x="17260" y="3015"/>
                    <a:pt x="15056" y="2615"/>
                  </a:cubicBezTo>
                  <a:cubicBezTo>
                    <a:pt x="12851" y="2215"/>
                    <a:pt x="10647" y="2215"/>
                    <a:pt x="8884" y="3015"/>
                  </a:cubicBezTo>
                  <a:cubicBezTo>
                    <a:pt x="7121" y="3815"/>
                    <a:pt x="5798" y="5415"/>
                    <a:pt x="4696" y="7215"/>
                  </a:cubicBezTo>
                  <a:cubicBezTo>
                    <a:pt x="3594" y="9015"/>
                    <a:pt x="2713" y="11015"/>
                    <a:pt x="2933" y="12815"/>
                  </a:cubicBezTo>
                  <a:cubicBezTo>
                    <a:pt x="3154" y="14615"/>
                    <a:pt x="4476" y="16215"/>
                    <a:pt x="6900" y="16215"/>
                  </a:cubicBezTo>
                  <a:cubicBezTo>
                    <a:pt x="9325" y="16215"/>
                    <a:pt x="12851" y="14615"/>
                    <a:pt x="15276" y="12015"/>
                  </a:cubicBezTo>
                  <a:cubicBezTo>
                    <a:pt x="17700" y="9415"/>
                    <a:pt x="19023" y="5815"/>
                    <a:pt x="18582" y="3615"/>
                  </a:cubicBezTo>
                  <a:cubicBezTo>
                    <a:pt x="18141" y="1415"/>
                    <a:pt x="15937" y="615"/>
                    <a:pt x="13733" y="215"/>
                  </a:cubicBezTo>
                  <a:cubicBezTo>
                    <a:pt x="11529" y="-185"/>
                    <a:pt x="9325" y="-185"/>
                    <a:pt x="6900" y="1615"/>
                  </a:cubicBezTo>
                  <a:cubicBezTo>
                    <a:pt x="4476" y="3415"/>
                    <a:pt x="1831" y="7015"/>
                    <a:pt x="949" y="9815"/>
                  </a:cubicBezTo>
                  <a:cubicBezTo>
                    <a:pt x="68" y="12615"/>
                    <a:pt x="949" y="14615"/>
                    <a:pt x="2492" y="15815"/>
                  </a:cubicBezTo>
                  <a:cubicBezTo>
                    <a:pt x="4035" y="17015"/>
                    <a:pt x="6239" y="17415"/>
                    <a:pt x="8223" y="17015"/>
                  </a:cubicBezTo>
                  <a:cubicBezTo>
                    <a:pt x="10207" y="16615"/>
                    <a:pt x="11970" y="15415"/>
                    <a:pt x="13072" y="13815"/>
                  </a:cubicBezTo>
                  <a:cubicBezTo>
                    <a:pt x="14174" y="12215"/>
                    <a:pt x="14615" y="10215"/>
                    <a:pt x="13733" y="9215"/>
                  </a:cubicBezTo>
                  <a:cubicBezTo>
                    <a:pt x="12851" y="8215"/>
                    <a:pt x="10647" y="8215"/>
                    <a:pt x="8443" y="9015"/>
                  </a:cubicBezTo>
                  <a:cubicBezTo>
                    <a:pt x="6239" y="9815"/>
                    <a:pt x="4035" y="11415"/>
                    <a:pt x="4035" y="11815"/>
                  </a:cubicBezTo>
                  <a:cubicBezTo>
                    <a:pt x="4035" y="12215"/>
                    <a:pt x="6239" y="11415"/>
                    <a:pt x="8003" y="10215"/>
                  </a:cubicBezTo>
                  <a:cubicBezTo>
                    <a:pt x="9766" y="9015"/>
                    <a:pt x="11088" y="7415"/>
                    <a:pt x="10647" y="7015"/>
                  </a:cubicBezTo>
                  <a:cubicBezTo>
                    <a:pt x="10207" y="6615"/>
                    <a:pt x="8003" y="7415"/>
                    <a:pt x="5798" y="9015"/>
                  </a:cubicBezTo>
                  <a:cubicBezTo>
                    <a:pt x="3594" y="10615"/>
                    <a:pt x="1390" y="13015"/>
                    <a:pt x="509" y="15215"/>
                  </a:cubicBezTo>
                  <a:cubicBezTo>
                    <a:pt x="-373" y="17415"/>
                    <a:pt x="68" y="19415"/>
                    <a:pt x="509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2483322" y="4284291"/>
              <a:ext cx="5110468" cy="2095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74" fill="norm" stroke="1" extrusionOk="0">
                  <a:moveTo>
                    <a:pt x="21595" y="14189"/>
                  </a:moveTo>
                  <a:cubicBezTo>
                    <a:pt x="21550" y="14669"/>
                    <a:pt x="21506" y="15148"/>
                    <a:pt x="21398" y="15704"/>
                  </a:cubicBezTo>
                  <a:cubicBezTo>
                    <a:pt x="21291" y="16260"/>
                    <a:pt x="21121" y="16892"/>
                    <a:pt x="20897" y="17459"/>
                  </a:cubicBezTo>
                  <a:cubicBezTo>
                    <a:pt x="20674" y="18025"/>
                    <a:pt x="20396" y="18527"/>
                    <a:pt x="20110" y="18930"/>
                  </a:cubicBezTo>
                  <a:cubicBezTo>
                    <a:pt x="19824" y="19333"/>
                    <a:pt x="19529" y="19638"/>
                    <a:pt x="19243" y="19889"/>
                  </a:cubicBezTo>
                  <a:cubicBezTo>
                    <a:pt x="18956" y="20139"/>
                    <a:pt x="18679" y="20336"/>
                    <a:pt x="18380" y="20510"/>
                  </a:cubicBezTo>
                  <a:cubicBezTo>
                    <a:pt x="18080" y="20684"/>
                    <a:pt x="17758" y="20837"/>
                    <a:pt x="17414" y="20957"/>
                  </a:cubicBezTo>
                  <a:cubicBezTo>
                    <a:pt x="17069" y="21077"/>
                    <a:pt x="16703" y="21164"/>
                    <a:pt x="16327" y="21240"/>
                  </a:cubicBezTo>
                  <a:cubicBezTo>
                    <a:pt x="15951" y="21316"/>
                    <a:pt x="15567" y="21382"/>
                    <a:pt x="15187" y="21425"/>
                  </a:cubicBezTo>
                  <a:cubicBezTo>
                    <a:pt x="14806" y="21469"/>
                    <a:pt x="14431" y="21491"/>
                    <a:pt x="14060" y="21513"/>
                  </a:cubicBezTo>
                  <a:cubicBezTo>
                    <a:pt x="13688" y="21534"/>
                    <a:pt x="13322" y="21556"/>
                    <a:pt x="12955" y="21567"/>
                  </a:cubicBezTo>
                  <a:cubicBezTo>
                    <a:pt x="12588" y="21578"/>
                    <a:pt x="12222" y="21578"/>
                    <a:pt x="11846" y="21556"/>
                  </a:cubicBezTo>
                  <a:cubicBezTo>
                    <a:pt x="11470" y="21534"/>
                    <a:pt x="11086" y="21491"/>
                    <a:pt x="10706" y="21425"/>
                  </a:cubicBezTo>
                  <a:cubicBezTo>
                    <a:pt x="10325" y="21360"/>
                    <a:pt x="9950" y="21273"/>
                    <a:pt x="9574" y="21164"/>
                  </a:cubicBezTo>
                  <a:cubicBezTo>
                    <a:pt x="9198" y="21055"/>
                    <a:pt x="8823" y="20924"/>
                    <a:pt x="8452" y="20782"/>
                  </a:cubicBezTo>
                  <a:cubicBezTo>
                    <a:pt x="8080" y="20641"/>
                    <a:pt x="7714" y="20488"/>
                    <a:pt x="7352" y="20292"/>
                  </a:cubicBezTo>
                  <a:cubicBezTo>
                    <a:pt x="6989" y="20096"/>
                    <a:pt x="6632" y="19856"/>
                    <a:pt x="6301" y="19638"/>
                  </a:cubicBezTo>
                  <a:cubicBezTo>
                    <a:pt x="5970" y="19420"/>
                    <a:pt x="5666" y="19224"/>
                    <a:pt x="5370" y="19017"/>
                  </a:cubicBezTo>
                  <a:cubicBezTo>
                    <a:pt x="5075" y="18810"/>
                    <a:pt x="4789" y="18592"/>
                    <a:pt x="4476" y="18330"/>
                  </a:cubicBezTo>
                  <a:cubicBezTo>
                    <a:pt x="4163" y="18069"/>
                    <a:pt x="3823" y="17764"/>
                    <a:pt x="3506" y="17469"/>
                  </a:cubicBezTo>
                  <a:cubicBezTo>
                    <a:pt x="3188" y="17175"/>
                    <a:pt x="2893" y="16892"/>
                    <a:pt x="2593" y="16532"/>
                  </a:cubicBezTo>
                  <a:cubicBezTo>
                    <a:pt x="2294" y="16173"/>
                    <a:pt x="1990" y="15737"/>
                    <a:pt x="1690" y="15268"/>
                  </a:cubicBezTo>
                  <a:cubicBezTo>
                    <a:pt x="1390" y="14799"/>
                    <a:pt x="1095" y="14298"/>
                    <a:pt x="831" y="13775"/>
                  </a:cubicBezTo>
                  <a:cubicBezTo>
                    <a:pt x="567" y="13252"/>
                    <a:pt x="335" y="12707"/>
                    <a:pt x="201" y="12118"/>
                  </a:cubicBezTo>
                  <a:cubicBezTo>
                    <a:pt x="67" y="11530"/>
                    <a:pt x="31" y="10898"/>
                    <a:pt x="13" y="10288"/>
                  </a:cubicBezTo>
                  <a:cubicBezTo>
                    <a:pt x="-5" y="9677"/>
                    <a:pt x="-5" y="9089"/>
                    <a:pt x="22" y="8577"/>
                  </a:cubicBezTo>
                  <a:cubicBezTo>
                    <a:pt x="49" y="8064"/>
                    <a:pt x="102" y="7628"/>
                    <a:pt x="169" y="7084"/>
                  </a:cubicBezTo>
                  <a:cubicBezTo>
                    <a:pt x="236" y="6539"/>
                    <a:pt x="317" y="5885"/>
                    <a:pt x="433" y="5220"/>
                  </a:cubicBezTo>
                  <a:cubicBezTo>
                    <a:pt x="550" y="4555"/>
                    <a:pt x="702" y="3880"/>
                    <a:pt x="872" y="3171"/>
                  </a:cubicBezTo>
                  <a:cubicBezTo>
                    <a:pt x="1041" y="2463"/>
                    <a:pt x="1229" y="1722"/>
                    <a:pt x="1337" y="1297"/>
                  </a:cubicBezTo>
                  <a:cubicBezTo>
                    <a:pt x="1444" y="872"/>
                    <a:pt x="1471" y="763"/>
                    <a:pt x="1489" y="654"/>
                  </a:cubicBezTo>
                  <a:cubicBezTo>
                    <a:pt x="1507" y="545"/>
                    <a:pt x="1515" y="436"/>
                    <a:pt x="1515" y="436"/>
                  </a:cubicBezTo>
                  <a:cubicBezTo>
                    <a:pt x="1515" y="436"/>
                    <a:pt x="1507" y="545"/>
                    <a:pt x="1480" y="610"/>
                  </a:cubicBezTo>
                  <a:cubicBezTo>
                    <a:pt x="1453" y="675"/>
                    <a:pt x="1408" y="697"/>
                    <a:pt x="1319" y="741"/>
                  </a:cubicBezTo>
                  <a:cubicBezTo>
                    <a:pt x="1229" y="784"/>
                    <a:pt x="1095" y="850"/>
                    <a:pt x="1006" y="893"/>
                  </a:cubicBezTo>
                  <a:cubicBezTo>
                    <a:pt x="916" y="937"/>
                    <a:pt x="872" y="959"/>
                    <a:pt x="867" y="937"/>
                  </a:cubicBezTo>
                  <a:cubicBezTo>
                    <a:pt x="863" y="915"/>
                    <a:pt x="898" y="850"/>
                    <a:pt x="1015" y="697"/>
                  </a:cubicBezTo>
                  <a:cubicBezTo>
                    <a:pt x="1131" y="545"/>
                    <a:pt x="1328" y="305"/>
                    <a:pt x="1453" y="163"/>
                  </a:cubicBezTo>
                  <a:cubicBezTo>
                    <a:pt x="1578" y="22"/>
                    <a:pt x="1632" y="-22"/>
                    <a:pt x="1668" y="11"/>
                  </a:cubicBezTo>
                  <a:cubicBezTo>
                    <a:pt x="1703" y="43"/>
                    <a:pt x="1721" y="152"/>
                    <a:pt x="1735" y="447"/>
                  </a:cubicBezTo>
                  <a:cubicBezTo>
                    <a:pt x="1748" y="741"/>
                    <a:pt x="1757" y="1220"/>
                    <a:pt x="1766" y="1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7943039" y="5693934"/>
              <a:ext cx="3297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12150" y="0"/>
                  </a:moveTo>
                  <a:cubicBezTo>
                    <a:pt x="16200" y="2634"/>
                    <a:pt x="20250" y="5268"/>
                    <a:pt x="20925" y="8429"/>
                  </a:cubicBezTo>
                  <a:cubicBezTo>
                    <a:pt x="21600" y="11590"/>
                    <a:pt x="18900" y="15278"/>
                    <a:pt x="14850" y="17561"/>
                  </a:cubicBezTo>
                  <a:cubicBezTo>
                    <a:pt x="10800" y="19844"/>
                    <a:pt x="5400" y="20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7896784" y="6132084"/>
              <a:ext cx="58956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600" fill="norm" stroke="1" extrusionOk="0">
                  <a:moveTo>
                    <a:pt x="636" y="0"/>
                  </a:moveTo>
                  <a:cubicBezTo>
                    <a:pt x="-109" y="2571"/>
                    <a:pt x="-854" y="5143"/>
                    <a:pt x="2498" y="8743"/>
                  </a:cubicBezTo>
                  <a:cubicBezTo>
                    <a:pt x="5849" y="12343"/>
                    <a:pt x="13298" y="16971"/>
                    <a:pt x="207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7904939" y="6182884"/>
              <a:ext cx="76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655"/>
                    <a:pt x="15600" y="1309"/>
                    <a:pt x="12000" y="4909"/>
                  </a:cubicBezTo>
                  <a:cubicBezTo>
                    <a:pt x="8400" y="8509"/>
                    <a:pt x="4200" y="150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7620197" y="6407021"/>
              <a:ext cx="271131" cy="421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504" fill="norm" stroke="1" extrusionOk="0">
                  <a:moveTo>
                    <a:pt x="3939" y="9948"/>
                  </a:moveTo>
                  <a:cubicBezTo>
                    <a:pt x="3269" y="12648"/>
                    <a:pt x="2599" y="15348"/>
                    <a:pt x="2180" y="17022"/>
                  </a:cubicBezTo>
                  <a:cubicBezTo>
                    <a:pt x="1762" y="18696"/>
                    <a:pt x="1594" y="19344"/>
                    <a:pt x="1260" y="20046"/>
                  </a:cubicBezTo>
                  <a:cubicBezTo>
                    <a:pt x="925" y="20748"/>
                    <a:pt x="422" y="21504"/>
                    <a:pt x="171" y="21504"/>
                  </a:cubicBezTo>
                  <a:cubicBezTo>
                    <a:pt x="-80" y="21504"/>
                    <a:pt x="-80" y="20748"/>
                    <a:pt x="339" y="18318"/>
                  </a:cubicBezTo>
                  <a:cubicBezTo>
                    <a:pt x="757" y="15888"/>
                    <a:pt x="1594" y="11784"/>
                    <a:pt x="2432" y="8760"/>
                  </a:cubicBezTo>
                  <a:cubicBezTo>
                    <a:pt x="3269" y="5736"/>
                    <a:pt x="4106" y="3792"/>
                    <a:pt x="4860" y="2388"/>
                  </a:cubicBezTo>
                  <a:cubicBezTo>
                    <a:pt x="5613" y="984"/>
                    <a:pt x="6283" y="120"/>
                    <a:pt x="6785" y="12"/>
                  </a:cubicBezTo>
                  <a:cubicBezTo>
                    <a:pt x="7287" y="-96"/>
                    <a:pt x="7622" y="552"/>
                    <a:pt x="7957" y="1632"/>
                  </a:cubicBezTo>
                  <a:cubicBezTo>
                    <a:pt x="8292" y="2712"/>
                    <a:pt x="8627" y="4224"/>
                    <a:pt x="9046" y="5358"/>
                  </a:cubicBezTo>
                  <a:cubicBezTo>
                    <a:pt x="9464" y="6492"/>
                    <a:pt x="9967" y="7248"/>
                    <a:pt x="10636" y="7680"/>
                  </a:cubicBezTo>
                  <a:cubicBezTo>
                    <a:pt x="11306" y="8112"/>
                    <a:pt x="12143" y="8220"/>
                    <a:pt x="12813" y="8058"/>
                  </a:cubicBezTo>
                  <a:cubicBezTo>
                    <a:pt x="13483" y="7896"/>
                    <a:pt x="13985" y="7464"/>
                    <a:pt x="15073" y="6384"/>
                  </a:cubicBezTo>
                  <a:cubicBezTo>
                    <a:pt x="16162" y="5304"/>
                    <a:pt x="17836" y="3576"/>
                    <a:pt x="19008" y="2496"/>
                  </a:cubicBezTo>
                  <a:cubicBezTo>
                    <a:pt x="20180" y="1416"/>
                    <a:pt x="20850" y="984"/>
                    <a:pt x="21185" y="1038"/>
                  </a:cubicBezTo>
                  <a:cubicBezTo>
                    <a:pt x="21520" y="1092"/>
                    <a:pt x="21520" y="1632"/>
                    <a:pt x="21269" y="3414"/>
                  </a:cubicBezTo>
                  <a:cubicBezTo>
                    <a:pt x="21018" y="5196"/>
                    <a:pt x="20515" y="8220"/>
                    <a:pt x="20180" y="10542"/>
                  </a:cubicBezTo>
                  <a:cubicBezTo>
                    <a:pt x="19846" y="12864"/>
                    <a:pt x="19678" y="14484"/>
                    <a:pt x="19846" y="15510"/>
                  </a:cubicBezTo>
                  <a:cubicBezTo>
                    <a:pt x="20013" y="16536"/>
                    <a:pt x="20515" y="16968"/>
                    <a:pt x="21018" y="17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7921786" y="6597351"/>
              <a:ext cx="154604" cy="113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0713" fill="norm" stroke="1" extrusionOk="0">
                  <a:moveTo>
                    <a:pt x="11688" y="10101"/>
                  </a:moveTo>
                  <a:cubicBezTo>
                    <a:pt x="11688" y="8173"/>
                    <a:pt x="11688" y="6244"/>
                    <a:pt x="11250" y="4316"/>
                  </a:cubicBezTo>
                  <a:cubicBezTo>
                    <a:pt x="10812" y="2387"/>
                    <a:pt x="9936" y="458"/>
                    <a:pt x="8769" y="73"/>
                  </a:cubicBezTo>
                  <a:cubicBezTo>
                    <a:pt x="7601" y="-313"/>
                    <a:pt x="6142" y="844"/>
                    <a:pt x="4682" y="3351"/>
                  </a:cubicBezTo>
                  <a:cubicBezTo>
                    <a:pt x="3223" y="5858"/>
                    <a:pt x="1763" y="9716"/>
                    <a:pt x="888" y="12801"/>
                  </a:cubicBezTo>
                  <a:cubicBezTo>
                    <a:pt x="12" y="15887"/>
                    <a:pt x="-280" y="18201"/>
                    <a:pt x="304" y="19551"/>
                  </a:cubicBezTo>
                  <a:cubicBezTo>
                    <a:pt x="888" y="20901"/>
                    <a:pt x="2347" y="21287"/>
                    <a:pt x="3806" y="19551"/>
                  </a:cubicBezTo>
                  <a:cubicBezTo>
                    <a:pt x="5266" y="17816"/>
                    <a:pt x="6725" y="13958"/>
                    <a:pt x="8039" y="10873"/>
                  </a:cubicBezTo>
                  <a:cubicBezTo>
                    <a:pt x="9352" y="7787"/>
                    <a:pt x="10520" y="5473"/>
                    <a:pt x="11250" y="5280"/>
                  </a:cubicBezTo>
                  <a:cubicBezTo>
                    <a:pt x="11979" y="5087"/>
                    <a:pt x="12271" y="7016"/>
                    <a:pt x="13877" y="9137"/>
                  </a:cubicBezTo>
                  <a:cubicBezTo>
                    <a:pt x="15482" y="11258"/>
                    <a:pt x="18401" y="13573"/>
                    <a:pt x="21320" y="15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8076389" y="6551184"/>
              <a:ext cx="1206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5520"/>
                    <a:pt x="9095" y="11040"/>
                    <a:pt x="12695" y="14640"/>
                  </a:cubicBezTo>
                  <a:cubicBezTo>
                    <a:pt x="16295" y="18240"/>
                    <a:pt x="18947" y="199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8112226" y="6567788"/>
              <a:ext cx="65764" cy="199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408" fill="norm" stroke="1" extrusionOk="0">
                  <a:moveTo>
                    <a:pt x="20972" y="1627"/>
                  </a:moveTo>
                  <a:cubicBezTo>
                    <a:pt x="18947" y="717"/>
                    <a:pt x="16922" y="-192"/>
                    <a:pt x="15235" y="35"/>
                  </a:cubicBezTo>
                  <a:cubicBezTo>
                    <a:pt x="13547" y="263"/>
                    <a:pt x="12197" y="1627"/>
                    <a:pt x="9497" y="4810"/>
                  </a:cubicBezTo>
                  <a:cubicBezTo>
                    <a:pt x="6797" y="7993"/>
                    <a:pt x="2747" y="12995"/>
                    <a:pt x="1059" y="16065"/>
                  </a:cubicBezTo>
                  <a:cubicBezTo>
                    <a:pt x="-628" y="19134"/>
                    <a:pt x="47" y="20271"/>
                    <a:pt x="722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8216089" y="6563884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8241489" y="6443721"/>
              <a:ext cx="19051" cy="56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51" fill="norm" stroke="1" extrusionOk="0">
                  <a:moveTo>
                    <a:pt x="0" y="20651"/>
                  </a:moveTo>
                  <a:cubicBezTo>
                    <a:pt x="2400" y="16022"/>
                    <a:pt x="4800" y="11394"/>
                    <a:pt x="6000" y="7151"/>
                  </a:cubicBezTo>
                  <a:cubicBezTo>
                    <a:pt x="7200" y="2908"/>
                    <a:pt x="7200" y="-949"/>
                    <a:pt x="9600" y="208"/>
                  </a:cubicBezTo>
                  <a:cubicBezTo>
                    <a:pt x="12000" y="1365"/>
                    <a:pt x="16800" y="7537"/>
                    <a:pt x="21600" y="13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8346511" y="6554208"/>
              <a:ext cx="159977" cy="167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093" fill="norm" stroke="1" extrusionOk="0">
                  <a:moveTo>
                    <a:pt x="1230" y="2819"/>
                  </a:moveTo>
                  <a:cubicBezTo>
                    <a:pt x="1510" y="7619"/>
                    <a:pt x="1791" y="12419"/>
                    <a:pt x="1510" y="15752"/>
                  </a:cubicBezTo>
                  <a:cubicBezTo>
                    <a:pt x="1230" y="19086"/>
                    <a:pt x="388" y="20952"/>
                    <a:pt x="108" y="21086"/>
                  </a:cubicBezTo>
                  <a:cubicBezTo>
                    <a:pt x="-173" y="21219"/>
                    <a:pt x="108" y="19619"/>
                    <a:pt x="809" y="17352"/>
                  </a:cubicBezTo>
                  <a:cubicBezTo>
                    <a:pt x="1510" y="15086"/>
                    <a:pt x="2632" y="12152"/>
                    <a:pt x="3614" y="10019"/>
                  </a:cubicBezTo>
                  <a:cubicBezTo>
                    <a:pt x="4596" y="7886"/>
                    <a:pt x="5437" y="6552"/>
                    <a:pt x="6139" y="6686"/>
                  </a:cubicBezTo>
                  <a:cubicBezTo>
                    <a:pt x="6840" y="6819"/>
                    <a:pt x="7401" y="8419"/>
                    <a:pt x="7541" y="10286"/>
                  </a:cubicBezTo>
                  <a:cubicBezTo>
                    <a:pt x="7682" y="12152"/>
                    <a:pt x="7401" y="14286"/>
                    <a:pt x="7261" y="14686"/>
                  </a:cubicBezTo>
                  <a:cubicBezTo>
                    <a:pt x="7121" y="15086"/>
                    <a:pt x="7121" y="13752"/>
                    <a:pt x="7822" y="11752"/>
                  </a:cubicBezTo>
                  <a:cubicBezTo>
                    <a:pt x="8523" y="9752"/>
                    <a:pt x="9926" y="7086"/>
                    <a:pt x="11749" y="4819"/>
                  </a:cubicBezTo>
                  <a:cubicBezTo>
                    <a:pt x="13572" y="2552"/>
                    <a:pt x="15817" y="686"/>
                    <a:pt x="17640" y="152"/>
                  </a:cubicBezTo>
                  <a:cubicBezTo>
                    <a:pt x="19463" y="-381"/>
                    <a:pt x="20866" y="419"/>
                    <a:pt x="21146" y="3619"/>
                  </a:cubicBezTo>
                  <a:cubicBezTo>
                    <a:pt x="21427" y="6819"/>
                    <a:pt x="20585" y="12419"/>
                    <a:pt x="19744" y="18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8534597" y="6563884"/>
              <a:ext cx="100593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9236" y="0"/>
                  </a:moveTo>
                  <a:cubicBezTo>
                    <a:pt x="7436" y="939"/>
                    <a:pt x="5636" y="1878"/>
                    <a:pt x="4061" y="4383"/>
                  </a:cubicBezTo>
                  <a:cubicBezTo>
                    <a:pt x="2486" y="6887"/>
                    <a:pt x="1136" y="10957"/>
                    <a:pt x="461" y="13774"/>
                  </a:cubicBezTo>
                  <a:cubicBezTo>
                    <a:pt x="-214" y="16591"/>
                    <a:pt x="-214" y="18157"/>
                    <a:pt x="911" y="18783"/>
                  </a:cubicBezTo>
                  <a:cubicBezTo>
                    <a:pt x="2036" y="19409"/>
                    <a:pt x="4286" y="19096"/>
                    <a:pt x="6986" y="16904"/>
                  </a:cubicBezTo>
                  <a:cubicBezTo>
                    <a:pt x="9686" y="14713"/>
                    <a:pt x="12836" y="10643"/>
                    <a:pt x="15086" y="7200"/>
                  </a:cubicBezTo>
                  <a:cubicBezTo>
                    <a:pt x="17336" y="3757"/>
                    <a:pt x="18686" y="939"/>
                    <a:pt x="18911" y="1409"/>
                  </a:cubicBezTo>
                  <a:cubicBezTo>
                    <a:pt x="19136" y="1878"/>
                    <a:pt x="18236" y="5635"/>
                    <a:pt x="18461" y="9548"/>
                  </a:cubicBezTo>
                  <a:cubicBezTo>
                    <a:pt x="18686" y="13461"/>
                    <a:pt x="20036" y="17530"/>
                    <a:pt x="213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8714844" y="6564487"/>
              <a:ext cx="202739" cy="146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067" fill="norm" stroke="1" extrusionOk="0">
                  <a:moveTo>
                    <a:pt x="2308" y="2651"/>
                  </a:moveTo>
                  <a:cubicBezTo>
                    <a:pt x="2086" y="7823"/>
                    <a:pt x="1863" y="12995"/>
                    <a:pt x="1418" y="16341"/>
                  </a:cubicBezTo>
                  <a:cubicBezTo>
                    <a:pt x="972" y="19688"/>
                    <a:pt x="304" y="21209"/>
                    <a:pt x="82" y="21057"/>
                  </a:cubicBezTo>
                  <a:cubicBezTo>
                    <a:pt x="-141" y="20905"/>
                    <a:pt x="82" y="19079"/>
                    <a:pt x="861" y="16494"/>
                  </a:cubicBezTo>
                  <a:cubicBezTo>
                    <a:pt x="1640" y="13908"/>
                    <a:pt x="2977" y="10561"/>
                    <a:pt x="3979" y="8279"/>
                  </a:cubicBezTo>
                  <a:cubicBezTo>
                    <a:pt x="4981" y="5998"/>
                    <a:pt x="5649" y="4781"/>
                    <a:pt x="6317" y="4781"/>
                  </a:cubicBezTo>
                  <a:cubicBezTo>
                    <a:pt x="6985" y="4781"/>
                    <a:pt x="7653" y="5998"/>
                    <a:pt x="7875" y="8584"/>
                  </a:cubicBezTo>
                  <a:cubicBezTo>
                    <a:pt x="8098" y="11170"/>
                    <a:pt x="7875" y="15124"/>
                    <a:pt x="7875" y="16341"/>
                  </a:cubicBezTo>
                  <a:cubicBezTo>
                    <a:pt x="7875" y="17558"/>
                    <a:pt x="8098" y="16037"/>
                    <a:pt x="9323" y="12995"/>
                  </a:cubicBezTo>
                  <a:cubicBezTo>
                    <a:pt x="10548" y="9953"/>
                    <a:pt x="12774" y="5389"/>
                    <a:pt x="14667" y="2803"/>
                  </a:cubicBezTo>
                  <a:cubicBezTo>
                    <a:pt x="16560" y="217"/>
                    <a:pt x="18119" y="-391"/>
                    <a:pt x="19232" y="217"/>
                  </a:cubicBezTo>
                  <a:cubicBezTo>
                    <a:pt x="20346" y="826"/>
                    <a:pt x="21014" y="2651"/>
                    <a:pt x="21236" y="6150"/>
                  </a:cubicBezTo>
                  <a:cubicBezTo>
                    <a:pt x="21459" y="9648"/>
                    <a:pt x="21236" y="14820"/>
                    <a:pt x="21014" y="19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9287257" y="6601984"/>
              <a:ext cx="167083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600" fill="norm" stroke="1" extrusionOk="0">
                  <a:moveTo>
                    <a:pt x="14833" y="2057"/>
                  </a:moveTo>
                  <a:cubicBezTo>
                    <a:pt x="13753" y="1029"/>
                    <a:pt x="12673" y="0"/>
                    <a:pt x="10783" y="0"/>
                  </a:cubicBezTo>
                  <a:cubicBezTo>
                    <a:pt x="8893" y="0"/>
                    <a:pt x="6193" y="1029"/>
                    <a:pt x="4168" y="3943"/>
                  </a:cubicBezTo>
                  <a:cubicBezTo>
                    <a:pt x="2143" y="6857"/>
                    <a:pt x="793" y="11657"/>
                    <a:pt x="253" y="14914"/>
                  </a:cubicBezTo>
                  <a:cubicBezTo>
                    <a:pt x="-287" y="18171"/>
                    <a:pt x="-17" y="19886"/>
                    <a:pt x="1603" y="20571"/>
                  </a:cubicBezTo>
                  <a:cubicBezTo>
                    <a:pt x="3223" y="21257"/>
                    <a:pt x="6193" y="20914"/>
                    <a:pt x="8353" y="19029"/>
                  </a:cubicBezTo>
                  <a:cubicBezTo>
                    <a:pt x="10513" y="17143"/>
                    <a:pt x="11863" y="13714"/>
                    <a:pt x="12808" y="11143"/>
                  </a:cubicBezTo>
                  <a:cubicBezTo>
                    <a:pt x="13753" y="8571"/>
                    <a:pt x="14293" y="6857"/>
                    <a:pt x="14293" y="6857"/>
                  </a:cubicBezTo>
                  <a:cubicBezTo>
                    <a:pt x="14293" y="6857"/>
                    <a:pt x="13753" y="8571"/>
                    <a:pt x="13483" y="10286"/>
                  </a:cubicBezTo>
                  <a:cubicBezTo>
                    <a:pt x="13213" y="12000"/>
                    <a:pt x="13213" y="13714"/>
                    <a:pt x="14563" y="15600"/>
                  </a:cubicBezTo>
                  <a:cubicBezTo>
                    <a:pt x="15913" y="17486"/>
                    <a:pt x="18613" y="19543"/>
                    <a:pt x="213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9784964" y="6542822"/>
              <a:ext cx="116730" cy="488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84" fill="norm" stroke="1" extrusionOk="0">
                  <a:moveTo>
                    <a:pt x="10336" y="9266"/>
                  </a:moveTo>
                  <a:cubicBezTo>
                    <a:pt x="8408" y="11769"/>
                    <a:pt x="6479" y="14272"/>
                    <a:pt x="5322" y="15987"/>
                  </a:cubicBezTo>
                  <a:cubicBezTo>
                    <a:pt x="4165" y="17702"/>
                    <a:pt x="3779" y="18629"/>
                    <a:pt x="3008" y="19510"/>
                  </a:cubicBezTo>
                  <a:cubicBezTo>
                    <a:pt x="2236" y="20391"/>
                    <a:pt x="1079" y="21225"/>
                    <a:pt x="501" y="21364"/>
                  </a:cubicBezTo>
                  <a:cubicBezTo>
                    <a:pt x="-78" y="21503"/>
                    <a:pt x="-78" y="20947"/>
                    <a:pt x="115" y="18815"/>
                  </a:cubicBezTo>
                  <a:cubicBezTo>
                    <a:pt x="308" y="16682"/>
                    <a:pt x="693" y="12974"/>
                    <a:pt x="2236" y="9776"/>
                  </a:cubicBezTo>
                  <a:cubicBezTo>
                    <a:pt x="3779" y="6578"/>
                    <a:pt x="6479" y="3889"/>
                    <a:pt x="8408" y="2313"/>
                  </a:cubicBezTo>
                  <a:cubicBezTo>
                    <a:pt x="10336" y="737"/>
                    <a:pt x="11493" y="274"/>
                    <a:pt x="13036" y="88"/>
                  </a:cubicBezTo>
                  <a:cubicBezTo>
                    <a:pt x="14579" y="-97"/>
                    <a:pt x="16508" y="-4"/>
                    <a:pt x="18051" y="506"/>
                  </a:cubicBezTo>
                  <a:cubicBezTo>
                    <a:pt x="19593" y="1015"/>
                    <a:pt x="20751" y="1942"/>
                    <a:pt x="21136" y="3240"/>
                  </a:cubicBezTo>
                  <a:cubicBezTo>
                    <a:pt x="21522" y="4538"/>
                    <a:pt x="21136" y="6207"/>
                    <a:pt x="19208" y="7412"/>
                  </a:cubicBezTo>
                  <a:cubicBezTo>
                    <a:pt x="17279" y="8617"/>
                    <a:pt x="13808" y="9359"/>
                    <a:pt x="10915" y="9776"/>
                  </a:cubicBezTo>
                  <a:cubicBezTo>
                    <a:pt x="8022" y="10193"/>
                    <a:pt x="5708" y="10286"/>
                    <a:pt x="4551" y="10239"/>
                  </a:cubicBezTo>
                  <a:cubicBezTo>
                    <a:pt x="3393" y="10193"/>
                    <a:pt x="3393" y="10008"/>
                    <a:pt x="3393" y="9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9950731" y="6577059"/>
              <a:ext cx="131123" cy="167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1151" fill="norm" stroke="1" extrusionOk="0">
                  <a:moveTo>
                    <a:pt x="18051" y="4740"/>
                  </a:moveTo>
                  <a:cubicBezTo>
                    <a:pt x="16364" y="4206"/>
                    <a:pt x="14676" y="3673"/>
                    <a:pt x="11639" y="5273"/>
                  </a:cubicBezTo>
                  <a:cubicBezTo>
                    <a:pt x="8601" y="6873"/>
                    <a:pt x="4213" y="10606"/>
                    <a:pt x="2020" y="13140"/>
                  </a:cubicBezTo>
                  <a:cubicBezTo>
                    <a:pt x="-174" y="15673"/>
                    <a:pt x="-174" y="17006"/>
                    <a:pt x="163" y="18340"/>
                  </a:cubicBezTo>
                  <a:cubicBezTo>
                    <a:pt x="501" y="19673"/>
                    <a:pt x="1176" y="21006"/>
                    <a:pt x="3538" y="21140"/>
                  </a:cubicBezTo>
                  <a:cubicBezTo>
                    <a:pt x="5901" y="21273"/>
                    <a:pt x="9951" y="20206"/>
                    <a:pt x="13326" y="17140"/>
                  </a:cubicBezTo>
                  <a:cubicBezTo>
                    <a:pt x="16701" y="14073"/>
                    <a:pt x="19401" y="9006"/>
                    <a:pt x="20414" y="5673"/>
                  </a:cubicBezTo>
                  <a:cubicBezTo>
                    <a:pt x="21426" y="2340"/>
                    <a:pt x="20751" y="740"/>
                    <a:pt x="19570" y="206"/>
                  </a:cubicBezTo>
                  <a:cubicBezTo>
                    <a:pt x="18389" y="-327"/>
                    <a:pt x="16701" y="206"/>
                    <a:pt x="15857" y="1406"/>
                  </a:cubicBezTo>
                  <a:cubicBezTo>
                    <a:pt x="15014" y="2606"/>
                    <a:pt x="15014" y="4473"/>
                    <a:pt x="15014" y="6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10091163" y="6571680"/>
              <a:ext cx="87077" cy="179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1313" fill="norm" stroke="1" extrusionOk="0">
                  <a:moveTo>
                    <a:pt x="20665" y="7363"/>
                  </a:moveTo>
                  <a:cubicBezTo>
                    <a:pt x="20665" y="6107"/>
                    <a:pt x="20665" y="4851"/>
                    <a:pt x="19409" y="3595"/>
                  </a:cubicBezTo>
                  <a:cubicBezTo>
                    <a:pt x="18153" y="2340"/>
                    <a:pt x="15642" y="1084"/>
                    <a:pt x="12879" y="456"/>
                  </a:cubicBezTo>
                  <a:cubicBezTo>
                    <a:pt x="10116" y="-172"/>
                    <a:pt x="7102" y="-172"/>
                    <a:pt x="5595" y="581"/>
                  </a:cubicBezTo>
                  <a:cubicBezTo>
                    <a:pt x="4088" y="1335"/>
                    <a:pt x="4088" y="2842"/>
                    <a:pt x="6349" y="5102"/>
                  </a:cubicBezTo>
                  <a:cubicBezTo>
                    <a:pt x="8609" y="7363"/>
                    <a:pt x="13130" y="10377"/>
                    <a:pt x="15893" y="12888"/>
                  </a:cubicBezTo>
                  <a:cubicBezTo>
                    <a:pt x="18656" y="15400"/>
                    <a:pt x="19660" y="17409"/>
                    <a:pt x="19409" y="18916"/>
                  </a:cubicBezTo>
                  <a:cubicBezTo>
                    <a:pt x="19158" y="20423"/>
                    <a:pt x="17651" y="21428"/>
                    <a:pt x="13884" y="21302"/>
                  </a:cubicBezTo>
                  <a:cubicBezTo>
                    <a:pt x="10116" y="21177"/>
                    <a:pt x="4088" y="19921"/>
                    <a:pt x="1577" y="17661"/>
                  </a:cubicBezTo>
                  <a:cubicBezTo>
                    <a:pt x="-935" y="15400"/>
                    <a:pt x="70" y="12135"/>
                    <a:pt x="1074" y="8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10280785" y="6360684"/>
              <a:ext cx="9430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21385" y="0"/>
                  </a:moveTo>
                  <a:cubicBezTo>
                    <a:pt x="15145" y="4560"/>
                    <a:pt x="8905" y="9120"/>
                    <a:pt x="5065" y="12540"/>
                  </a:cubicBezTo>
                  <a:cubicBezTo>
                    <a:pt x="1225" y="15960"/>
                    <a:pt x="-215" y="18240"/>
                    <a:pt x="25" y="19560"/>
                  </a:cubicBezTo>
                  <a:cubicBezTo>
                    <a:pt x="265" y="20880"/>
                    <a:pt x="2185" y="21240"/>
                    <a:pt x="41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10235389" y="6576533"/>
              <a:ext cx="10160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5024"/>
                  </a:moveTo>
                  <a:cubicBezTo>
                    <a:pt x="2250" y="1701"/>
                    <a:pt x="4500" y="-1622"/>
                    <a:pt x="8100" y="870"/>
                  </a:cubicBezTo>
                  <a:cubicBezTo>
                    <a:pt x="11700" y="3363"/>
                    <a:pt x="16650" y="11670"/>
                    <a:pt x="21600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10317145" y="6559415"/>
              <a:ext cx="115095" cy="186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0959" fill="norm" stroke="1" extrusionOk="0">
                  <a:moveTo>
                    <a:pt x="14030" y="9047"/>
                  </a:moveTo>
                  <a:cubicBezTo>
                    <a:pt x="14416" y="7860"/>
                    <a:pt x="14802" y="6673"/>
                    <a:pt x="15766" y="5011"/>
                  </a:cubicBezTo>
                  <a:cubicBezTo>
                    <a:pt x="16730" y="3350"/>
                    <a:pt x="18273" y="1214"/>
                    <a:pt x="17887" y="383"/>
                  </a:cubicBezTo>
                  <a:cubicBezTo>
                    <a:pt x="17502" y="-448"/>
                    <a:pt x="15187" y="27"/>
                    <a:pt x="11716" y="2282"/>
                  </a:cubicBezTo>
                  <a:cubicBezTo>
                    <a:pt x="8244" y="4537"/>
                    <a:pt x="3616" y="8572"/>
                    <a:pt x="1494" y="11776"/>
                  </a:cubicBezTo>
                  <a:cubicBezTo>
                    <a:pt x="-627" y="14981"/>
                    <a:pt x="-241" y="17354"/>
                    <a:pt x="1109" y="18897"/>
                  </a:cubicBezTo>
                  <a:cubicBezTo>
                    <a:pt x="2459" y="20440"/>
                    <a:pt x="4773" y="21152"/>
                    <a:pt x="8244" y="20915"/>
                  </a:cubicBezTo>
                  <a:cubicBezTo>
                    <a:pt x="11716" y="20677"/>
                    <a:pt x="16344" y="19490"/>
                    <a:pt x="20973" y="18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10461157" y="6548739"/>
              <a:ext cx="142533" cy="206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254" fill="norm" stroke="1" extrusionOk="0">
                  <a:moveTo>
                    <a:pt x="6143" y="1561"/>
                  </a:moveTo>
                  <a:cubicBezTo>
                    <a:pt x="7414" y="6798"/>
                    <a:pt x="8684" y="12034"/>
                    <a:pt x="8843" y="15198"/>
                  </a:cubicBezTo>
                  <a:cubicBezTo>
                    <a:pt x="9002" y="18361"/>
                    <a:pt x="8049" y="19452"/>
                    <a:pt x="6778" y="20216"/>
                  </a:cubicBezTo>
                  <a:cubicBezTo>
                    <a:pt x="5508" y="20980"/>
                    <a:pt x="3919" y="21416"/>
                    <a:pt x="2649" y="21198"/>
                  </a:cubicBezTo>
                  <a:cubicBezTo>
                    <a:pt x="1378" y="20980"/>
                    <a:pt x="425" y="20107"/>
                    <a:pt x="108" y="18471"/>
                  </a:cubicBezTo>
                  <a:cubicBezTo>
                    <a:pt x="-210" y="16834"/>
                    <a:pt x="108" y="14434"/>
                    <a:pt x="2014" y="12689"/>
                  </a:cubicBezTo>
                  <a:cubicBezTo>
                    <a:pt x="3919" y="10943"/>
                    <a:pt x="7414" y="9852"/>
                    <a:pt x="10114" y="9307"/>
                  </a:cubicBezTo>
                  <a:cubicBezTo>
                    <a:pt x="12814" y="8761"/>
                    <a:pt x="14719" y="8761"/>
                    <a:pt x="15672" y="9307"/>
                  </a:cubicBezTo>
                  <a:cubicBezTo>
                    <a:pt x="16625" y="9852"/>
                    <a:pt x="16625" y="10943"/>
                    <a:pt x="16625" y="12034"/>
                  </a:cubicBezTo>
                  <a:cubicBezTo>
                    <a:pt x="16625" y="13125"/>
                    <a:pt x="16625" y="14216"/>
                    <a:pt x="16466" y="15634"/>
                  </a:cubicBezTo>
                  <a:cubicBezTo>
                    <a:pt x="16308" y="17052"/>
                    <a:pt x="15990" y="18798"/>
                    <a:pt x="15831" y="19125"/>
                  </a:cubicBezTo>
                  <a:cubicBezTo>
                    <a:pt x="15672" y="19452"/>
                    <a:pt x="15672" y="18361"/>
                    <a:pt x="15672" y="15416"/>
                  </a:cubicBezTo>
                  <a:cubicBezTo>
                    <a:pt x="15672" y="12471"/>
                    <a:pt x="15672" y="7671"/>
                    <a:pt x="15990" y="4725"/>
                  </a:cubicBezTo>
                  <a:cubicBezTo>
                    <a:pt x="16308" y="1780"/>
                    <a:pt x="16943" y="689"/>
                    <a:pt x="17896" y="252"/>
                  </a:cubicBezTo>
                  <a:cubicBezTo>
                    <a:pt x="18849" y="-184"/>
                    <a:pt x="20119" y="34"/>
                    <a:pt x="21390" y="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10586376" y="6630879"/>
              <a:ext cx="92703" cy="100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5" h="20474" fill="norm" stroke="1" extrusionOk="0">
                  <a:moveTo>
                    <a:pt x="19337" y="3175"/>
                  </a:moveTo>
                  <a:cubicBezTo>
                    <a:pt x="17458" y="1879"/>
                    <a:pt x="15580" y="583"/>
                    <a:pt x="13467" y="151"/>
                  </a:cubicBezTo>
                  <a:cubicBezTo>
                    <a:pt x="11354" y="-281"/>
                    <a:pt x="9006" y="151"/>
                    <a:pt x="6658" y="2311"/>
                  </a:cubicBezTo>
                  <a:cubicBezTo>
                    <a:pt x="4311" y="4471"/>
                    <a:pt x="1963" y="8359"/>
                    <a:pt x="789" y="11383"/>
                  </a:cubicBezTo>
                  <a:cubicBezTo>
                    <a:pt x="-385" y="14407"/>
                    <a:pt x="-385" y="16567"/>
                    <a:pt x="1728" y="18295"/>
                  </a:cubicBezTo>
                  <a:cubicBezTo>
                    <a:pt x="3841" y="20023"/>
                    <a:pt x="8067" y="21319"/>
                    <a:pt x="11824" y="19807"/>
                  </a:cubicBezTo>
                  <a:cubicBezTo>
                    <a:pt x="15580" y="18295"/>
                    <a:pt x="18867" y="13975"/>
                    <a:pt x="20041" y="10735"/>
                  </a:cubicBezTo>
                  <a:cubicBezTo>
                    <a:pt x="21215" y="7495"/>
                    <a:pt x="20276" y="5335"/>
                    <a:pt x="18632" y="4687"/>
                  </a:cubicBezTo>
                  <a:cubicBezTo>
                    <a:pt x="16989" y="4039"/>
                    <a:pt x="14641" y="4903"/>
                    <a:pt x="12293" y="5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10692589" y="6601984"/>
              <a:ext cx="82551" cy="165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4922"/>
                  </a:moveTo>
                  <a:cubicBezTo>
                    <a:pt x="2769" y="4375"/>
                    <a:pt x="5538" y="3828"/>
                    <a:pt x="8031" y="4375"/>
                  </a:cubicBezTo>
                  <a:cubicBezTo>
                    <a:pt x="10523" y="4922"/>
                    <a:pt x="12738" y="6562"/>
                    <a:pt x="14400" y="9159"/>
                  </a:cubicBezTo>
                  <a:cubicBezTo>
                    <a:pt x="16062" y="11757"/>
                    <a:pt x="17169" y="15311"/>
                    <a:pt x="16892" y="17635"/>
                  </a:cubicBezTo>
                  <a:cubicBezTo>
                    <a:pt x="16615" y="19959"/>
                    <a:pt x="14954" y="21053"/>
                    <a:pt x="11631" y="21327"/>
                  </a:cubicBezTo>
                  <a:cubicBezTo>
                    <a:pt x="8308" y="21600"/>
                    <a:pt x="3323" y="21053"/>
                    <a:pt x="1662" y="18182"/>
                  </a:cubicBezTo>
                  <a:cubicBezTo>
                    <a:pt x="0" y="15311"/>
                    <a:pt x="1662" y="10116"/>
                    <a:pt x="5538" y="6699"/>
                  </a:cubicBezTo>
                  <a:cubicBezTo>
                    <a:pt x="9415" y="3281"/>
                    <a:pt x="15508" y="16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10806889" y="6646434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10832289" y="6576584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6938131" y="1547913"/>
              <a:ext cx="1012317" cy="1323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34" fill="norm" stroke="1" extrusionOk="0">
                  <a:moveTo>
                    <a:pt x="10677" y="1128"/>
                  </a:moveTo>
                  <a:cubicBezTo>
                    <a:pt x="10542" y="784"/>
                    <a:pt x="10407" y="439"/>
                    <a:pt x="10228" y="233"/>
                  </a:cubicBezTo>
                  <a:cubicBezTo>
                    <a:pt x="10048" y="26"/>
                    <a:pt x="9823" y="-43"/>
                    <a:pt x="9352" y="26"/>
                  </a:cubicBezTo>
                  <a:cubicBezTo>
                    <a:pt x="8880" y="95"/>
                    <a:pt x="8162" y="301"/>
                    <a:pt x="7264" y="767"/>
                  </a:cubicBezTo>
                  <a:cubicBezTo>
                    <a:pt x="6366" y="1232"/>
                    <a:pt x="5288" y="1955"/>
                    <a:pt x="4412" y="2661"/>
                  </a:cubicBezTo>
                  <a:cubicBezTo>
                    <a:pt x="3537" y="3368"/>
                    <a:pt x="2863" y="4057"/>
                    <a:pt x="2279" y="4814"/>
                  </a:cubicBezTo>
                  <a:cubicBezTo>
                    <a:pt x="1695" y="5572"/>
                    <a:pt x="1201" y="6399"/>
                    <a:pt x="820" y="7433"/>
                  </a:cubicBezTo>
                  <a:cubicBezTo>
                    <a:pt x="438" y="8466"/>
                    <a:pt x="169" y="9706"/>
                    <a:pt x="56" y="10895"/>
                  </a:cubicBezTo>
                  <a:cubicBezTo>
                    <a:pt x="-56" y="12083"/>
                    <a:pt x="-11" y="13220"/>
                    <a:pt x="281" y="14357"/>
                  </a:cubicBezTo>
                  <a:cubicBezTo>
                    <a:pt x="573" y="15494"/>
                    <a:pt x="1112" y="16631"/>
                    <a:pt x="1740" y="17630"/>
                  </a:cubicBezTo>
                  <a:cubicBezTo>
                    <a:pt x="2369" y="18629"/>
                    <a:pt x="3087" y="19490"/>
                    <a:pt x="3896" y="20076"/>
                  </a:cubicBezTo>
                  <a:cubicBezTo>
                    <a:pt x="4704" y="20661"/>
                    <a:pt x="5602" y="20971"/>
                    <a:pt x="6635" y="21178"/>
                  </a:cubicBezTo>
                  <a:cubicBezTo>
                    <a:pt x="7668" y="21385"/>
                    <a:pt x="8835" y="21488"/>
                    <a:pt x="9981" y="21523"/>
                  </a:cubicBezTo>
                  <a:cubicBezTo>
                    <a:pt x="11126" y="21557"/>
                    <a:pt x="12248" y="21523"/>
                    <a:pt x="13416" y="21350"/>
                  </a:cubicBezTo>
                  <a:cubicBezTo>
                    <a:pt x="14584" y="21178"/>
                    <a:pt x="15796" y="20868"/>
                    <a:pt x="16919" y="20213"/>
                  </a:cubicBezTo>
                  <a:cubicBezTo>
                    <a:pt x="18041" y="19559"/>
                    <a:pt x="19074" y="18560"/>
                    <a:pt x="19838" y="17526"/>
                  </a:cubicBezTo>
                  <a:cubicBezTo>
                    <a:pt x="20601" y="16493"/>
                    <a:pt x="21095" y="15425"/>
                    <a:pt x="21319" y="14185"/>
                  </a:cubicBezTo>
                  <a:cubicBezTo>
                    <a:pt x="21544" y="12945"/>
                    <a:pt x="21499" y="11532"/>
                    <a:pt x="21364" y="10171"/>
                  </a:cubicBezTo>
                  <a:cubicBezTo>
                    <a:pt x="21230" y="8811"/>
                    <a:pt x="21005" y="7501"/>
                    <a:pt x="20646" y="6313"/>
                  </a:cubicBezTo>
                  <a:cubicBezTo>
                    <a:pt x="20287" y="5124"/>
                    <a:pt x="19793" y="4057"/>
                    <a:pt x="19052" y="3195"/>
                  </a:cubicBezTo>
                  <a:cubicBezTo>
                    <a:pt x="18311" y="2334"/>
                    <a:pt x="17323" y="1679"/>
                    <a:pt x="16110" y="1146"/>
                  </a:cubicBezTo>
                  <a:cubicBezTo>
                    <a:pt x="14898" y="612"/>
                    <a:pt x="13461" y="198"/>
                    <a:pt x="12091" y="164"/>
                  </a:cubicBezTo>
                  <a:cubicBezTo>
                    <a:pt x="10722" y="129"/>
                    <a:pt x="9419" y="474"/>
                    <a:pt x="8117" y="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7788632" y="1154189"/>
              <a:ext cx="211558" cy="384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65" fill="norm" stroke="1" extrusionOk="0">
                  <a:moveTo>
                    <a:pt x="9185" y="3513"/>
                  </a:moveTo>
                  <a:cubicBezTo>
                    <a:pt x="8971" y="2923"/>
                    <a:pt x="8757" y="2333"/>
                    <a:pt x="8116" y="1920"/>
                  </a:cubicBezTo>
                  <a:cubicBezTo>
                    <a:pt x="7474" y="1506"/>
                    <a:pt x="6405" y="1270"/>
                    <a:pt x="5549" y="1388"/>
                  </a:cubicBezTo>
                  <a:cubicBezTo>
                    <a:pt x="4694" y="1506"/>
                    <a:pt x="4052" y="1979"/>
                    <a:pt x="3090" y="3926"/>
                  </a:cubicBezTo>
                  <a:cubicBezTo>
                    <a:pt x="2127" y="5874"/>
                    <a:pt x="844" y="9297"/>
                    <a:pt x="310" y="12247"/>
                  </a:cubicBezTo>
                  <a:cubicBezTo>
                    <a:pt x="-225" y="15198"/>
                    <a:pt x="-11" y="17677"/>
                    <a:pt x="524" y="19152"/>
                  </a:cubicBezTo>
                  <a:cubicBezTo>
                    <a:pt x="1058" y="20628"/>
                    <a:pt x="1914" y="21100"/>
                    <a:pt x="3518" y="21336"/>
                  </a:cubicBezTo>
                  <a:cubicBezTo>
                    <a:pt x="5122" y="21572"/>
                    <a:pt x="7474" y="21572"/>
                    <a:pt x="10040" y="20569"/>
                  </a:cubicBezTo>
                  <a:cubicBezTo>
                    <a:pt x="12607" y="19565"/>
                    <a:pt x="15387" y="17559"/>
                    <a:pt x="17098" y="14844"/>
                  </a:cubicBezTo>
                  <a:cubicBezTo>
                    <a:pt x="18809" y="12129"/>
                    <a:pt x="19450" y="8706"/>
                    <a:pt x="19236" y="6405"/>
                  </a:cubicBezTo>
                  <a:cubicBezTo>
                    <a:pt x="19023" y="4103"/>
                    <a:pt x="17953" y="2923"/>
                    <a:pt x="16777" y="2038"/>
                  </a:cubicBezTo>
                  <a:cubicBezTo>
                    <a:pt x="15601" y="1152"/>
                    <a:pt x="14318" y="562"/>
                    <a:pt x="13141" y="267"/>
                  </a:cubicBezTo>
                  <a:cubicBezTo>
                    <a:pt x="11965" y="-28"/>
                    <a:pt x="10896" y="-28"/>
                    <a:pt x="9826" y="31"/>
                  </a:cubicBezTo>
                  <a:cubicBezTo>
                    <a:pt x="8757" y="90"/>
                    <a:pt x="7688" y="208"/>
                    <a:pt x="6619" y="798"/>
                  </a:cubicBezTo>
                  <a:cubicBezTo>
                    <a:pt x="5549" y="1388"/>
                    <a:pt x="4480" y="2451"/>
                    <a:pt x="3945" y="3808"/>
                  </a:cubicBezTo>
                  <a:cubicBezTo>
                    <a:pt x="3411" y="5165"/>
                    <a:pt x="3411" y="6818"/>
                    <a:pt x="3838" y="7880"/>
                  </a:cubicBezTo>
                  <a:cubicBezTo>
                    <a:pt x="4266" y="8942"/>
                    <a:pt x="5122" y="9415"/>
                    <a:pt x="8116" y="9061"/>
                  </a:cubicBezTo>
                  <a:cubicBezTo>
                    <a:pt x="11110" y="8706"/>
                    <a:pt x="16242" y="7526"/>
                    <a:pt x="21375" y="6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7682689" y="1001284"/>
              <a:ext cx="260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4" y="16000"/>
                    <a:pt x="10888" y="10400"/>
                    <a:pt x="14488" y="6800"/>
                  </a:cubicBezTo>
                  <a:cubicBezTo>
                    <a:pt x="18088" y="3200"/>
                    <a:pt x="19844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23" name="Drawing"/>
          <p:cNvGrpSpPr/>
          <p:nvPr/>
        </p:nvGrpSpPr>
        <p:grpSpPr>
          <a:xfrm>
            <a:off x="9918700" y="1675962"/>
            <a:ext cx="1904359" cy="698233"/>
            <a:chOff x="0" y="0"/>
            <a:chExt cx="1904358" cy="698232"/>
          </a:xfrm>
        </p:grpSpPr>
        <p:sp>
          <p:nvSpPr>
            <p:cNvPr id="1012" name="Line"/>
            <p:cNvSpPr/>
            <p:nvPr/>
          </p:nvSpPr>
          <p:spPr>
            <a:xfrm>
              <a:off x="0" y="225346"/>
              <a:ext cx="167014" cy="472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353" fill="norm" stroke="1" extrusionOk="0">
                  <a:moveTo>
                    <a:pt x="8800" y="21098"/>
                  </a:moveTo>
                  <a:cubicBezTo>
                    <a:pt x="7467" y="21289"/>
                    <a:pt x="6133" y="21480"/>
                    <a:pt x="5200" y="21241"/>
                  </a:cubicBezTo>
                  <a:cubicBezTo>
                    <a:pt x="4267" y="21002"/>
                    <a:pt x="3733" y="20333"/>
                    <a:pt x="2933" y="18517"/>
                  </a:cubicBezTo>
                  <a:cubicBezTo>
                    <a:pt x="2133" y="16701"/>
                    <a:pt x="1067" y="13738"/>
                    <a:pt x="933" y="10823"/>
                  </a:cubicBezTo>
                  <a:cubicBezTo>
                    <a:pt x="800" y="7908"/>
                    <a:pt x="1600" y="5041"/>
                    <a:pt x="3333" y="3225"/>
                  </a:cubicBezTo>
                  <a:cubicBezTo>
                    <a:pt x="5067" y="1409"/>
                    <a:pt x="7733" y="645"/>
                    <a:pt x="9733" y="262"/>
                  </a:cubicBezTo>
                  <a:cubicBezTo>
                    <a:pt x="11733" y="-120"/>
                    <a:pt x="13067" y="-120"/>
                    <a:pt x="15067" y="501"/>
                  </a:cubicBezTo>
                  <a:cubicBezTo>
                    <a:pt x="17067" y="1122"/>
                    <a:pt x="19733" y="2365"/>
                    <a:pt x="20667" y="3607"/>
                  </a:cubicBezTo>
                  <a:cubicBezTo>
                    <a:pt x="21600" y="4850"/>
                    <a:pt x="20800" y="6092"/>
                    <a:pt x="18133" y="7048"/>
                  </a:cubicBezTo>
                  <a:cubicBezTo>
                    <a:pt x="15467" y="8004"/>
                    <a:pt x="10933" y="8673"/>
                    <a:pt x="7600" y="8721"/>
                  </a:cubicBezTo>
                  <a:cubicBezTo>
                    <a:pt x="4267" y="8768"/>
                    <a:pt x="2133" y="8195"/>
                    <a:pt x="0" y="7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214643" y="222687"/>
              <a:ext cx="191758" cy="187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036" fill="norm" stroke="1" extrusionOk="0">
                  <a:moveTo>
                    <a:pt x="826" y="712"/>
                  </a:moveTo>
                  <a:cubicBezTo>
                    <a:pt x="2204" y="3323"/>
                    <a:pt x="3583" y="5934"/>
                    <a:pt x="4272" y="8664"/>
                  </a:cubicBezTo>
                  <a:cubicBezTo>
                    <a:pt x="4962" y="11393"/>
                    <a:pt x="4962" y="14242"/>
                    <a:pt x="4962" y="16259"/>
                  </a:cubicBezTo>
                  <a:cubicBezTo>
                    <a:pt x="4962" y="18277"/>
                    <a:pt x="4962" y="19464"/>
                    <a:pt x="4387" y="20295"/>
                  </a:cubicBezTo>
                  <a:cubicBezTo>
                    <a:pt x="3813" y="21125"/>
                    <a:pt x="2664" y="21600"/>
                    <a:pt x="1515" y="19820"/>
                  </a:cubicBezTo>
                  <a:cubicBezTo>
                    <a:pt x="366" y="18040"/>
                    <a:pt x="-783" y="14004"/>
                    <a:pt x="711" y="10444"/>
                  </a:cubicBezTo>
                  <a:cubicBezTo>
                    <a:pt x="2204" y="6884"/>
                    <a:pt x="6340" y="3798"/>
                    <a:pt x="9557" y="2136"/>
                  </a:cubicBezTo>
                  <a:cubicBezTo>
                    <a:pt x="12774" y="475"/>
                    <a:pt x="15072" y="237"/>
                    <a:pt x="16681" y="1543"/>
                  </a:cubicBezTo>
                  <a:cubicBezTo>
                    <a:pt x="18289" y="2848"/>
                    <a:pt x="19208" y="5697"/>
                    <a:pt x="19208" y="8189"/>
                  </a:cubicBezTo>
                  <a:cubicBezTo>
                    <a:pt x="19208" y="10681"/>
                    <a:pt x="18289" y="12818"/>
                    <a:pt x="17830" y="13292"/>
                  </a:cubicBezTo>
                  <a:cubicBezTo>
                    <a:pt x="17370" y="13767"/>
                    <a:pt x="17370" y="12580"/>
                    <a:pt x="17945" y="10088"/>
                  </a:cubicBezTo>
                  <a:cubicBezTo>
                    <a:pt x="18519" y="7596"/>
                    <a:pt x="19668" y="3798"/>
                    <a:pt x="208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420046" y="260787"/>
              <a:ext cx="107004" cy="134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146" fill="norm" stroke="1" extrusionOk="0">
                  <a:moveTo>
                    <a:pt x="17261" y="0"/>
                  </a:moveTo>
                  <a:cubicBezTo>
                    <a:pt x="13937" y="0"/>
                    <a:pt x="10614" y="0"/>
                    <a:pt x="7499" y="2658"/>
                  </a:cubicBezTo>
                  <a:cubicBezTo>
                    <a:pt x="4384" y="5317"/>
                    <a:pt x="1476" y="10634"/>
                    <a:pt x="437" y="14289"/>
                  </a:cubicBezTo>
                  <a:cubicBezTo>
                    <a:pt x="-601" y="17945"/>
                    <a:pt x="230" y="19938"/>
                    <a:pt x="2722" y="20769"/>
                  </a:cubicBezTo>
                  <a:cubicBezTo>
                    <a:pt x="5214" y="21600"/>
                    <a:pt x="9368" y="21268"/>
                    <a:pt x="12691" y="17612"/>
                  </a:cubicBezTo>
                  <a:cubicBezTo>
                    <a:pt x="16014" y="13957"/>
                    <a:pt x="18507" y="6978"/>
                    <a:pt x="209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533400" y="229037"/>
              <a:ext cx="139700" cy="182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745"/>
                  </a:moveTo>
                  <a:cubicBezTo>
                    <a:pt x="4255" y="1490"/>
                    <a:pt x="8509" y="2234"/>
                    <a:pt x="11455" y="4593"/>
                  </a:cubicBezTo>
                  <a:cubicBezTo>
                    <a:pt x="14400" y="6952"/>
                    <a:pt x="16036" y="10924"/>
                    <a:pt x="16364" y="14028"/>
                  </a:cubicBezTo>
                  <a:cubicBezTo>
                    <a:pt x="16691" y="17131"/>
                    <a:pt x="15709" y="19366"/>
                    <a:pt x="14400" y="20483"/>
                  </a:cubicBezTo>
                  <a:cubicBezTo>
                    <a:pt x="13091" y="21600"/>
                    <a:pt x="11455" y="21600"/>
                    <a:pt x="10473" y="20855"/>
                  </a:cubicBezTo>
                  <a:cubicBezTo>
                    <a:pt x="9491" y="20110"/>
                    <a:pt x="9164" y="18621"/>
                    <a:pt x="11127" y="15021"/>
                  </a:cubicBezTo>
                  <a:cubicBezTo>
                    <a:pt x="13091" y="11421"/>
                    <a:pt x="17345" y="571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749300" y="203637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768350" y="356037"/>
              <a:ext cx="31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1212849" y="0"/>
              <a:ext cx="177801" cy="49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21600" y="4961"/>
                  </a:moveTo>
                  <a:cubicBezTo>
                    <a:pt x="20829" y="3680"/>
                    <a:pt x="20057" y="2399"/>
                    <a:pt x="19286" y="1575"/>
                  </a:cubicBezTo>
                  <a:cubicBezTo>
                    <a:pt x="18514" y="751"/>
                    <a:pt x="17743" y="385"/>
                    <a:pt x="16714" y="156"/>
                  </a:cubicBezTo>
                  <a:cubicBezTo>
                    <a:pt x="15686" y="-72"/>
                    <a:pt x="14400" y="-164"/>
                    <a:pt x="12471" y="705"/>
                  </a:cubicBezTo>
                  <a:cubicBezTo>
                    <a:pt x="10543" y="1575"/>
                    <a:pt x="7971" y="3405"/>
                    <a:pt x="6429" y="6014"/>
                  </a:cubicBezTo>
                  <a:cubicBezTo>
                    <a:pt x="4886" y="8622"/>
                    <a:pt x="4371" y="12009"/>
                    <a:pt x="3986" y="14572"/>
                  </a:cubicBezTo>
                  <a:cubicBezTo>
                    <a:pt x="3600" y="17134"/>
                    <a:pt x="3343" y="18873"/>
                    <a:pt x="2700" y="19880"/>
                  </a:cubicBezTo>
                  <a:cubicBezTo>
                    <a:pt x="2057" y="20887"/>
                    <a:pt x="1029" y="21161"/>
                    <a:pt x="0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1134019" y="254437"/>
              <a:ext cx="275682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694" y="21600"/>
                  </a:moveTo>
                  <a:cubicBezTo>
                    <a:pt x="203" y="16992"/>
                    <a:pt x="-288" y="12384"/>
                    <a:pt x="203" y="9360"/>
                  </a:cubicBezTo>
                  <a:cubicBezTo>
                    <a:pt x="694" y="6336"/>
                    <a:pt x="2167" y="4896"/>
                    <a:pt x="5848" y="3600"/>
                  </a:cubicBezTo>
                  <a:cubicBezTo>
                    <a:pt x="9530" y="2304"/>
                    <a:pt x="15421" y="1152"/>
                    <a:pt x="213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1435100" y="123339"/>
              <a:ext cx="133350" cy="315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21600" y="2439"/>
                  </a:moveTo>
                  <a:cubicBezTo>
                    <a:pt x="20229" y="1575"/>
                    <a:pt x="18857" y="711"/>
                    <a:pt x="17143" y="279"/>
                  </a:cubicBezTo>
                  <a:cubicBezTo>
                    <a:pt x="15429" y="-153"/>
                    <a:pt x="13371" y="-153"/>
                    <a:pt x="10457" y="783"/>
                  </a:cubicBezTo>
                  <a:cubicBezTo>
                    <a:pt x="7543" y="1719"/>
                    <a:pt x="3771" y="3591"/>
                    <a:pt x="1886" y="7191"/>
                  </a:cubicBezTo>
                  <a:cubicBezTo>
                    <a:pt x="0" y="10791"/>
                    <a:pt x="0" y="16119"/>
                    <a:pt x="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1592870" y="136875"/>
              <a:ext cx="175612" cy="301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195" fill="norm" stroke="1" extrusionOk="0">
                  <a:moveTo>
                    <a:pt x="12926" y="7827"/>
                  </a:moveTo>
                  <a:cubicBezTo>
                    <a:pt x="11670" y="7529"/>
                    <a:pt x="10414" y="7231"/>
                    <a:pt x="8154" y="8051"/>
                  </a:cubicBezTo>
                  <a:cubicBezTo>
                    <a:pt x="5893" y="8870"/>
                    <a:pt x="2628" y="10806"/>
                    <a:pt x="1121" y="13041"/>
                  </a:cubicBezTo>
                  <a:cubicBezTo>
                    <a:pt x="-386" y="15275"/>
                    <a:pt x="-135" y="17808"/>
                    <a:pt x="493" y="19372"/>
                  </a:cubicBezTo>
                  <a:cubicBezTo>
                    <a:pt x="1121" y="20936"/>
                    <a:pt x="2126" y="21532"/>
                    <a:pt x="4763" y="21011"/>
                  </a:cubicBezTo>
                  <a:cubicBezTo>
                    <a:pt x="7400" y="20489"/>
                    <a:pt x="11670" y="18851"/>
                    <a:pt x="14684" y="15424"/>
                  </a:cubicBezTo>
                  <a:cubicBezTo>
                    <a:pt x="17698" y="11998"/>
                    <a:pt x="19456" y="6784"/>
                    <a:pt x="20335" y="3805"/>
                  </a:cubicBezTo>
                  <a:cubicBezTo>
                    <a:pt x="21214" y="826"/>
                    <a:pt x="21214" y="81"/>
                    <a:pt x="18074" y="6"/>
                  </a:cubicBezTo>
                  <a:cubicBezTo>
                    <a:pt x="14935" y="-68"/>
                    <a:pt x="8656" y="528"/>
                    <a:pt x="5014" y="1943"/>
                  </a:cubicBezTo>
                  <a:cubicBezTo>
                    <a:pt x="1372" y="3358"/>
                    <a:pt x="367" y="5593"/>
                    <a:pt x="2251" y="7231"/>
                  </a:cubicBezTo>
                  <a:cubicBezTo>
                    <a:pt x="4135" y="8870"/>
                    <a:pt x="8907" y="9913"/>
                    <a:pt x="11921" y="10360"/>
                  </a:cubicBezTo>
                  <a:cubicBezTo>
                    <a:pt x="14935" y="10806"/>
                    <a:pt x="16191" y="10658"/>
                    <a:pt x="17447" y="10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1758950" y="57587"/>
              <a:ext cx="145409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600" fill="norm" stroke="1" extrusionOk="0">
                  <a:moveTo>
                    <a:pt x="7200" y="0"/>
                  </a:moveTo>
                  <a:cubicBezTo>
                    <a:pt x="12300" y="3016"/>
                    <a:pt x="17400" y="6032"/>
                    <a:pt x="19500" y="8951"/>
                  </a:cubicBezTo>
                  <a:cubicBezTo>
                    <a:pt x="21600" y="11870"/>
                    <a:pt x="20700" y="14692"/>
                    <a:pt x="16950" y="16784"/>
                  </a:cubicBezTo>
                  <a:cubicBezTo>
                    <a:pt x="13200" y="18876"/>
                    <a:pt x="6600" y="202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5" name="Drawing"/>
          <p:cNvGrpSpPr/>
          <p:nvPr/>
        </p:nvGrpSpPr>
        <p:grpSpPr>
          <a:xfrm>
            <a:off x="242110" y="1767316"/>
            <a:ext cx="11949890" cy="7351284"/>
            <a:chOff x="0" y="0"/>
            <a:chExt cx="11949889" cy="7351284"/>
          </a:xfrm>
        </p:grpSpPr>
        <p:sp>
          <p:nvSpPr>
            <p:cNvPr id="1025" name="Line"/>
            <p:cNvSpPr/>
            <p:nvPr/>
          </p:nvSpPr>
          <p:spPr>
            <a:xfrm>
              <a:off x="1123139" y="118634"/>
              <a:ext cx="13924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3460"/>
                    <a:pt x="18514" y="6919"/>
                    <a:pt x="20057" y="10519"/>
                  </a:cubicBezTo>
                  <a:cubicBezTo>
                    <a:pt x="21600" y="14119"/>
                    <a:pt x="15429" y="17860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1047947" y="91117"/>
              <a:ext cx="343455" cy="571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526" fill="norm" stroke="1" extrusionOk="0">
                  <a:moveTo>
                    <a:pt x="1109" y="2710"/>
                  </a:moveTo>
                  <a:cubicBezTo>
                    <a:pt x="719" y="2391"/>
                    <a:pt x="328" y="2072"/>
                    <a:pt x="133" y="1674"/>
                  </a:cubicBezTo>
                  <a:cubicBezTo>
                    <a:pt x="-62" y="1275"/>
                    <a:pt x="-62" y="797"/>
                    <a:pt x="263" y="478"/>
                  </a:cubicBezTo>
                  <a:cubicBezTo>
                    <a:pt x="589" y="159"/>
                    <a:pt x="1239" y="0"/>
                    <a:pt x="3191" y="0"/>
                  </a:cubicBezTo>
                  <a:cubicBezTo>
                    <a:pt x="5143" y="0"/>
                    <a:pt x="8396" y="159"/>
                    <a:pt x="11584" y="996"/>
                  </a:cubicBezTo>
                  <a:cubicBezTo>
                    <a:pt x="14772" y="1833"/>
                    <a:pt x="17895" y="3348"/>
                    <a:pt x="19586" y="5380"/>
                  </a:cubicBezTo>
                  <a:cubicBezTo>
                    <a:pt x="21278" y="7413"/>
                    <a:pt x="21538" y="9963"/>
                    <a:pt x="20497" y="12275"/>
                  </a:cubicBezTo>
                  <a:cubicBezTo>
                    <a:pt x="19456" y="14586"/>
                    <a:pt x="17114" y="16658"/>
                    <a:pt x="14251" y="18173"/>
                  </a:cubicBezTo>
                  <a:cubicBezTo>
                    <a:pt x="11389" y="19687"/>
                    <a:pt x="8005" y="20644"/>
                    <a:pt x="5989" y="21122"/>
                  </a:cubicBezTo>
                  <a:cubicBezTo>
                    <a:pt x="3972" y="21600"/>
                    <a:pt x="3321" y="21600"/>
                    <a:pt x="2931" y="21401"/>
                  </a:cubicBezTo>
                  <a:cubicBezTo>
                    <a:pt x="2540" y="21201"/>
                    <a:pt x="2410" y="20803"/>
                    <a:pt x="2605" y="20484"/>
                  </a:cubicBezTo>
                  <a:cubicBezTo>
                    <a:pt x="2801" y="20165"/>
                    <a:pt x="3321" y="19926"/>
                    <a:pt x="3842" y="19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1516839" y="334534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1491439" y="461534"/>
              <a:ext cx="260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71" y="14400"/>
                    <a:pt x="11941" y="7200"/>
                    <a:pt x="15541" y="3600"/>
                  </a:cubicBezTo>
                  <a:cubicBezTo>
                    <a:pt x="19141" y="0"/>
                    <a:pt x="203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1975362" y="25627"/>
              <a:ext cx="220928" cy="608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89" fill="norm" stroke="1" extrusionOk="0">
                  <a:moveTo>
                    <a:pt x="21471" y="1715"/>
                  </a:moveTo>
                  <a:cubicBezTo>
                    <a:pt x="19414" y="1117"/>
                    <a:pt x="17357" y="519"/>
                    <a:pt x="15197" y="220"/>
                  </a:cubicBezTo>
                  <a:cubicBezTo>
                    <a:pt x="13037" y="-79"/>
                    <a:pt x="10774" y="-79"/>
                    <a:pt x="9128" y="257"/>
                  </a:cubicBezTo>
                  <a:cubicBezTo>
                    <a:pt x="7482" y="594"/>
                    <a:pt x="6454" y="1266"/>
                    <a:pt x="6762" y="2350"/>
                  </a:cubicBezTo>
                  <a:cubicBezTo>
                    <a:pt x="7071" y="3434"/>
                    <a:pt x="8717" y="4929"/>
                    <a:pt x="9231" y="6237"/>
                  </a:cubicBezTo>
                  <a:cubicBezTo>
                    <a:pt x="9745" y="7545"/>
                    <a:pt x="9128" y="8666"/>
                    <a:pt x="7894" y="9488"/>
                  </a:cubicBezTo>
                  <a:cubicBezTo>
                    <a:pt x="6660" y="10310"/>
                    <a:pt x="4808" y="10833"/>
                    <a:pt x="3368" y="11132"/>
                  </a:cubicBezTo>
                  <a:cubicBezTo>
                    <a:pt x="1928" y="11431"/>
                    <a:pt x="900" y="11506"/>
                    <a:pt x="385" y="11356"/>
                  </a:cubicBezTo>
                  <a:cubicBezTo>
                    <a:pt x="-129" y="11207"/>
                    <a:pt x="-129" y="10833"/>
                    <a:pt x="385" y="10572"/>
                  </a:cubicBezTo>
                  <a:cubicBezTo>
                    <a:pt x="900" y="10310"/>
                    <a:pt x="1928" y="10160"/>
                    <a:pt x="3162" y="10086"/>
                  </a:cubicBezTo>
                  <a:cubicBezTo>
                    <a:pt x="4397" y="10011"/>
                    <a:pt x="5837" y="10011"/>
                    <a:pt x="6762" y="10235"/>
                  </a:cubicBezTo>
                  <a:cubicBezTo>
                    <a:pt x="7688" y="10459"/>
                    <a:pt x="8100" y="10908"/>
                    <a:pt x="7997" y="11730"/>
                  </a:cubicBezTo>
                  <a:cubicBezTo>
                    <a:pt x="7894" y="12552"/>
                    <a:pt x="7277" y="13748"/>
                    <a:pt x="5837" y="15205"/>
                  </a:cubicBezTo>
                  <a:cubicBezTo>
                    <a:pt x="4397" y="16663"/>
                    <a:pt x="2134" y="18382"/>
                    <a:pt x="1002" y="19428"/>
                  </a:cubicBezTo>
                  <a:cubicBezTo>
                    <a:pt x="-129" y="20475"/>
                    <a:pt x="-129" y="20848"/>
                    <a:pt x="385" y="21110"/>
                  </a:cubicBezTo>
                  <a:cubicBezTo>
                    <a:pt x="900" y="21372"/>
                    <a:pt x="1928" y="21521"/>
                    <a:pt x="4294" y="21484"/>
                  </a:cubicBezTo>
                  <a:cubicBezTo>
                    <a:pt x="6660" y="21446"/>
                    <a:pt x="10362" y="21222"/>
                    <a:pt x="14065" y="20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1332689" y="709184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2304239" y="205367"/>
              <a:ext cx="203201" cy="34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2883"/>
                  </a:moveTo>
                  <a:cubicBezTo>
                    <a:pt x="675" y="1705"/>
                    <a:pt x="1350" y="526"/>
                    <a:pt x="2138" y="134"/>
                  </a:cubicBezTo>
                  <a:cubicBezTo>
                    <a:pt x="2925" y="-259"/>
                    <a:pt x="3825" y="134"/>
                    <a:pt x="6300" y="2359"/>
                  </a:cubicBezTo>
                  <a:cubicBezTo>
                    <a:pt x="8775" y="4585"/>
                    <a:pt x="12825" y="8643"/>
                    <a:pt x="15637" y="12112"/>
                  </a:cubicBezTo>
                  <a:cubicBezTo>
                    <a:pt x="18450" y="15581"/>
                    <a:pt x="20025" y="18461"/>
                    <a:pt x="21600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2335989" y="182134"/>
              <a:ext cx="1524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0"/>
                    <a:pt x="18000" y="0"/>
                    <a:pt x="16650" y="281"/>
                  </a:cubicBezTo>
                  <a:cubicBezTo>
                    <a:pt x="15300" y="562"/>
                    <a:pt x="14400" y="1125"/>
                    <a:pt x="12900" y="3094"/>
                  </a:cubicBezTo>
                  <a:cubicBezTo>
                    <a:pt x="11400" y="5062"/>
                    <a:pt x="9300" y="8438"/>
                    <a:pt x="7050" y="11756"/>
                  </a:cubicBezTo>
                  <a:cubicBezTo>
                    <a:pt x="4800" y="15075"/>
                    <a:pt x="2400" y="18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2671976" y="455184"/>
              <a:ext cx="1961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1440"/>
                    <a:pt x="2735" y="2880"/>
                    <a:pt x="575" y="6480"/>
                  </a:cubicBezTo>
                  <a:cubicBezTo>
                    <a:pt x="-1585" y="10080"/>
                    <a:pt x="2735" y="1584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2799539" y="575834"/>
              <a:ext cx="82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3167839" y="588534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3574239" y="550434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3840939" y="563134"/>
              <a:ext cx="50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4171139" y="131334"/>
              <a:ext cx="2730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77" y="1257"/>
                    <a:pt x="4353" y="2514"/>
                    <a:pt x="7200" y="4857"/>
                  </a:cubicBezTo>
                  <a:cubicBezTo>
                    <a:pt x="10047" y="7200"/>
                    <a:pt x="13563" y="10629"/>
                    <a:pt x="16074" y="13600"/>
                  </a:cubicBezTo>
                  <a:cubicBezTo>
                    <a:pt x="18586" y="16571"/>
                    <a:pt x="20093" y="190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4171139" y="123762"/>
              <a:ext cx="266701" cy="452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21600" y="58"/>
                  </a:moveTo>
                  <a:cubicBezTo>
                    <a:pt x="20743" y="-43"/>
                    <a:pt x="19886" y="-143"/>
                    <a:pt x="18343" y="962"/>
                  </a:cubicBezTo>
                  <a:cubicBezTo>
                    <a:pt x="16800" y="2067"/>
                    <a:pt x="14571" y="4378"/>
                    <a:pt x="12086" y="7191"/>
                  </a:cubicBezTo>
                  <a:cubicBezTo>
                    <a:pt x="9600" y="10004"/>
                    <a:pt x="6857" y="13319"/>
                    <a:pt x="4800" y="15781"/>
                  </a:cubicBezTo>
                  <a:cubicBezTo>
                    <a:pt x="2743" y="18242"/>
                    <a:pt x="1371" y="19850"/>
                    <a:pt x="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4514617" y="442634"/>
              <a:ext cx="120073" cy="17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321" fill="norm" stroke="1" extrusionOk="0">
                  <a:moveTo>
                    <a:pt x="6718" y="6227"/>
                  </a:moveTo>
                  <a:cubicBezTo>
                    <a:pt x="5202" y="7008"/>
                    <a:pt x="3686" y="7788"/>
                    <a:pt x="2739" y="9870"/>
                  </a:cubicBezTo>
                  <a:cubicBezTo>
                    <a:pt x="1792" y="11952"/>
                    <a:pt x="1413" y="15335"/>
                    <a:pt x="1034" y="17678"/>
                  </a:cubicBezTo>
                  <a:cubicBezTo>
                    <a:pt x="655" y="20020"/>
                    <a:pt x="276" y="21321"/>
                    <a:pt x="86" y="21321"/>
                  </a:cubicBezTo>
                  <a:cubicBezTo>
                    <a:pt x="-103" y="21321"/>
                    <a:pt x="-103" y="20020"/>
                    <a:pt x="1413" y="16376"/>
                  </a:cubicBezTo>
                  <a:cubicBezTo>
                    <a:pt x="2929" y="12733"/>
                    <a:pt x="5960" y="6748"/>
                    <a:pt x="8613" y="3494"/>
                  </a:cubicBezTo>
                  <a:cubicBezTo>
                    <a:pt x="11265" y="241"/>
                    <a:pt x="13539" y="-279"/>
                    <a:pt x="15244" y="111"/>
                  </a:cubicBezTo>
                  <a:cubicBezTo>
                    <a:pt x="16950" y="502"/>
                    <a:pt x="18086" y="1803"/>
                    <a:pt x="19034" y="5316"/>
                  </a:cubicBezTo>
                  <a:cubicBezTo>
                    <a:pt x="19981" y="8829"/>
                    <a:pt x="20739" y="14555"/>
                    <a:pt x="21497" y="20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4761689" y="-1"/>
              <a:ext cx="131037" cy="615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2" h="21428" fill="norm" stroke="1" extrusionOk="0">
                  <a:moveTo>
                    <a:pt x="997" y="1036"/>
                  </a:moveTo>
                  <a:cubicBezTo>
                    <a:pt x="1994" y="667"/>
                    <a:pt x="2991" y="299"/>
                    <a:pt x="4486" y="114"/>
                  </a:cubicBezTo>
                  <a:cubicBezTo>
                    <a:pt x="5982" y="-70"/>
                    <a:pt x="7975" y="-70"/>
                    <a:pt x="10135" y="409"/>
                  </a:cubicBezTo>
                  <a:cubicBezTo>
                    <a:pt x="12295" y="888"/>
                    <a:pt x="14622" y="1847"/>
                    <a:pt x="14622" y="2989"/>
                  </a:cubicBezTo>
                  <a:cubicBezTo>
                    <a:pt x="14622" y="4132"/>
                    <a:pt x="12295" y="5459"/>
                    <a:pt x="10634" y="6675"/>
                  </a:cubicBezTo>
                  <a:cubicBezTo>
                    <a:pt x="8972" y="7892"/>
                    <a:pt x="7975" y="8998"/>
                    <a:pt x="9138" y="10103"/>
                  </a:cubicBezTo>
                  <a:cubicBezTo>
                    <a:pt x="10302" y="11209"/>
                    <a:pt x="13625" y="12315"/>
                    <a:pt x="16449" y="13495"/>
                  </a:cubicBezTo>
                  <a:cubicBezTo>
                    <a:pt x="19274" y="14674"/>
                    <a:pt x="21600" y="15927"/>
                    <a:pt x="20105" y="17291"/>
                  </a:cubicBezTo>
                  <a:cubicBezTo>
                    <a:pt x="18609" y="18655"/>
                    <a:pt x="13292" y="20129"/>
                    <a:pt x="9305" y="20830"/>
                  </a:cubicBezTo>
                  <a:cubicBezTo>
                    <a:pt x="5317" y="21530"/>
                    <a:pt x="2658" y="21456"/>
                    <a:pt x="0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5221085" y="245634"/>
              <a:ext cx="42325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039" fill="norm" stroke="1" extrusionOk="0">
                  <a:moveTo>
                    <a:pt x="2146" y="21039"/>
                  </a:moveTo>
                  <a:cubicBezTo>
                    <a:pt x="1393" y="21039"/>
                    <a:pt x="641" y="21039"/>
                    <a:pt x="265" y="20197"/>
                  </a:cubicBezTo>
                  <a:cubicBezTo>
                    <a:pt x="-111" y="19356"/>
                    <a:pt x="-111" y="17673"/>
                    <a:pt x="426" y="14166"/>
                  </a:cubicBezTo>
                  <a:cubicBezTo>
                    <a:pt x="964" y="10660"/>
                    <a:pt x="2038" y="5330"/>
                    <a:pt x="3113" y="2525"/>
                  </a:cubicBezTo>
                  <a:cubicBezTo>
                    <a:pt x="4188" y="-280"/>
                    <a:pt x="5262" y="-561"/>
                    <a:pt x="6498" y="1403"/>
                  </a:cubicBezTo>
                  <a:cubicBezTo>
                    <a:pt x="7734" y="3366"/>
                    <a:pt x="9131" y="7574"/>
                    <a:pt x="9990" y="10520"/>
                  </a:cubicBezTo>
                  <a:cubicBezTo>
                    <a:pt x="10850" y="13465"/>
                    <a:pt x="11173" y="15148"/>
                    <a:pt x="11549" y="16410"/>
                  </a:cubicBezTo>
                  <a:cubicBezTo>
                    <a:pt x="11925" y="17673"/>
                    <a:pt x="12355" y="18514"/>
                    <a:pt x="12838" y="18795"/>
                  </a:cubicBezTo>
                  <a:cubicBezTo>
                    <a:pt x="13322" y="19075"/>
                    <a:pt x="13859" y="18795"/>
                    <a:pt x="14934" y="16831"/>
                  </a:cubicBezTo>
                  <a:cubicBezTo>
                    <a:pt x="16008" y="14868"/>
                    <a:pt x="17620" y="11221"/>
                    <a:pt x="18802" y="8135"/>
                  </a:cubicBezTo>
                  <a:cubicBezTo>
                    <a:pt x="19985" y="5049"/>
                    <a:pt x="20737" y="2525"/>
                    <a:pt x="214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5898339" y="55134"/>
              <a:ext cx="2794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1241"/>
                    <a:pt x="3600" y="2483"/>
                    <a:pt x="6218" y="5028"/>
                  </a:cubicBezTo>
                  <a:cubicBezTo>
                    <a:pt x="8836" y="7572"/>
                    <a:pt x="12273" y="11421"/>
                    <a:pt x="14973" y="14090"/>
                  </a:cubicBezTo>
                  <a:cubicBezTo>
                    <a:pt x="17673" y="16759"/>
                    <a:pt x="19636" y="18248"/>
                    <a:pt x="20618" y="19303"/>
                  </a:cubicBezTo>
                  <a:cubicBezTo>
                    <a:pt x="21600" y="20359"/>
                    <a:pt x="21600" y="209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5872939" y="16983"/>
              <a:ext cx="279401" cy="489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21600" y="281"/>
                  </a:moveTo>
                  <a:cubicBezTo>
                    <a:pt x="20782" y="95"/>
                    <a:pt x="19964" y="-91"/>
                    <a:pt x="19227" y="49"/>
                  </a:cubicBezTo>
                  <a:cubicBezTo>
                    <a:pt x="18491" y="188"/>
                    <a:pt x="17836" y="654"/>
                    <a:pt x="16036" y="2469"/>
                  </a:cubicBezTo>
                  <a:cubicBezTo>
                    <a:pt x="14236" y="4285"/>
                    <a:pt x="11291" y="7450"/>
                    <a:pt x="8509" y="10523"/>
                  </a:cubicBezTo>
                  <a:cubicBezTo>
                    <a:pt x="5727" y="13595"/>
                    <a:pt x="3109" y="16575"/>
                    <a:pt x="1718" y="18390"/>
                  </a:cubicBezTo>
                  <a:cubicBezTo>
                    <a:pt x="327" y="20206"/>
                    <a:pt x="164" y="20857"/>
                    <a:pt x="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6293806" y="17976"/>
              <a:ext cx="163334" cy="411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551" fill="norm" stroke="1" extrusionOk="0">
                  <a:moveTo>
                    <a:pt x="20835" y="616"/>
                  </a:moveTo>
                  <a:cubicBezTo>
                    <a:pt x="19755" y="283"/>
                    <a:pt x="18675" y="-49"/>
                    <a:pt x="17460" y="6"/>
                  </a:cubicBezTo>
                  <a:cubicBezTo>
                    <a:pt x="16245" y="62"/>
                    <a:pt x="14895" y="505"/>
                    <a:pt x="12195" y="2166"/>
                  </a:cubicBezTo>
                  <a:cubicBezTo>
                    <a:pt x="9495" y="3828"/>
                    <a:pt x="5445" y="6708"/>
                    <a:pt x="2880" y="9588"/>
                  </a:cubicBezTo>
                  <a:cubicBezTo>
                    <a:pt x="315" y="12468"/>
                    <a:pt x="-765" y="15348"/>
                    <a:pt x="585" y="17342"/>
                  </a:cubicBezTo>
                  <a:cubicBezTo>
                    <a:pt x="1935" y="19336"/>
                    <a:pt x="5715" y="20443"/>
                    <a:pt x="9495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7066739" y="43376"/>
              <a:ext cx="175099" cy="437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554" fill="norm" stroke="1" extrusionOk="0">
                  <a:moveTo>
                    <a:pt x="8486" y="580"/>
                  </a:moveTo>
                  <a:cubicBezTo>
                    <a:pt x="9771" y="267"/>
                    <a:pt x="11057" y="-46"/>
                    <a:pt x="12343" y="6"/>
                  </a:cubicBezTo>
                  <a:cubicBezTo>
                    <a:pt x="13629" y="58"/>
                    <a:pt x="14914" y="476"/>
                    <a:pt x="16714" y="2093"/>
                  </a:cubicBezTo>
                  <a:cubicBezTo>
                    <a:pt x="18514" y="3711"/>
                    <a:pt x="20829" y="6528"/>
                    <a:pt x="21214" y="9189"/>
                  </a:cubicBezTo>
                  <a:cubicBezTo>
                    <a:pt x="21600" y="11850"/>
                    <a:pt x="20057" y="14354"/>
                    <a:pt x="16200" y="16389"/>
                  </a:cubicBezTo>
                  <a:cubicBezTo>
                    <a:pt x="12343" y="18424"/>
                    <a:pt x="6171" y="19989"/>
                    <a:pt x="0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6499331" y="70332"/>
              <a:ext cx="484859" cy="362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75" fill="norm" stroke="1" extrusionOk="0">
                  <a:moveTo>
                    <a:pt x="10198" y="3950"/>
                  </a:moveTo>
                  <a:cubicBezTo>
                    <a:pt x="10292" y="3329"/>
                    <a:pt x="10385" y="2708"/>
                    <a:pt x="10432" y="2025"/>
                  </a:cubicBezTo>
                  <a:cubicBezTo>
                    <a:pt x="10479" y="1343"/>
                    <a:pt x="10479" y="598"/>
                    <a:pt x="10245" y="225"/>
                  </a:cubicBezTo>
                  <a:cubicBezTo>
                    <a:pt x="10011" y="-147"/>
                    <a:pt x="9544" y="-147"/>
                    <a:pt x="8188" y="908"/>
                  </a:cubicBezTo>
                  <a:cubicBezTo>
                    <a:pt x="6832" y="1963"/>
                    <a:pt x="4588" y="4074"/>
                    <a:pt x="2951" y="6308"/>
                  </a:cubicBezTo>
                  <a:cubicBezTo>
                    <a:pt x="1315" y="8543"/>
                    <a:pt x="287" y="10901"/>
                    <a:pt x="53" y="13074"/>
                  </a:cubicBezTo>
                  <a:cubicBezTo>
                    <a:pt x="-181" y="15246"/>
                    <a:pt x="380" y="17232"/>
                    <a:pt x="1315" y="18660"/>
                  </a:cubicBezTo>
                  <a:cubicBezTo>
                    <a:pt x="2250" y="20087"/>
                    <a:pt x="3559" y="20956"/>
                    <a:pt x="4635" y="21205"/>
                  </a:cubicBezTo>
                  <a:cubicBezTo>
                    <a:pt x="5710" y="21453"/>
                    <a:pt x="6551" y="21081"/>
                    <a:pt x="7580" y="19467"/>
                  </a:cubicBezTo>
                  <a:cubicBezTo>
                    <a:pt x="8609" y="17853"/>
                    <a:pt x="9824" y="14998"/>
                    <a:pt x="10479" y="12267"/>
                  </a:cubicBezTo>
                  <a:cubicBezTo>
                    <a:pt x="11133" y="9536"/>
                    <a:pt x="11227" y="6929"/>
                    <a:pt x="11087" y="5067"/>
                  </a:cubicBezTo>
                  <a:cubicBezTo>
                    <a:pt x="10946" y="3205"/>
                    <a:pt x="10572" y="2087"/>
                    <a:pt x="9731" y="1405"/>
                  </a:cubicBezTo>
                  <a:cubicBezTo>
                    <a:pt x="8889" y="722"/>
                    <a:pt x="7580" y="474"/>
                    <a:pt x="6364" y="846"/>
                  </a:cubicBezTo>
                  <a:cubicBezTo>
                    <a:pt x="5149" y="1219"/>
                    <a:pt x="4027" y="2212"/>
                    <a:pt x="3232" y="3267"/>
                  </a:cubicBezTo>
                  <a:cubicBezTo>
                    <a:pt x="2437" y="4322"/>
                    <a:pt x="1970" y="5439"/>
                    <a:pt x="1736" y="6370"/>
                  </a:cubicBezTo>
                  <a:cubicBezTo>
                    <a:pt x="1502" y="7301"/>
                    <a:pt x="1502" y="8046"/>
                    <a:pt x="1689" y="8605"/>
                  </a:cubicBezTo>
                  <a:cubicBezTo>
                    <a:pt x="1876" y="9163"/>
                    <a:pt x="2250" y="9536"/>
                    <a:pt x="3793" y="9784"/>
                  </a:cubicBezTo>
                  <a:cubicBezTo>
                    <a:pt x="5336" y="10032"/>
                    <a:pt x="8048" y="10156"/>
                    <a:pt x="11180" y="9474"/>
                  </a:cubicBezTo>
                  <a:cubicBezTo>
                    <a:pt x="14313" y="8791"/>
                    <a:pt x="17866" y="7301"/>
                    <a:pt x="21419" y="58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1914772" y="1465246"/>
              <a:ext cx="97368" cy="45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21600" y="5654"/>
                  </a:moveTo>
                  <a:cubicBezTo>
                    <a:pt x="20661" y="4261"/>
                    <a:pt x="19722" y="2867"/>
                    <a:pt x="18313" y="1971"/>
                  </a:cubicBezTo>
                  <a:cubicBezTo>
                    <a:pt x="16904" y="1075"/>
                    <a:pt x="15026" y="677"/>
                    <a:pt x="12913" y="379"/>
                  </a:cubicBezTo>
                  <a:cubicBezTo>
                    <a:pt x="10800" y="80"/>
                    <a:pt x="8452" y="-119"/>
                    <a:pt x="6574" y="80"/>
                  </a:cubicBezTo>
                  <a:cubicBezTo>
                    <a:pt x="4696" y="279"/>
                    <a:pt x="3287" y="876"/>
                    <a:pt x="2113" y="2768"/>
                  </a:cubicBezTo>
                  <a:cubicBezTo>
                    <a:pt x="939" y="4659"/>
                    <a:pt x="0" y="7844"/>
                    <a:pt x="0" y="11179"/>
                  </a:cubicBezTo>
                  <a:cubicBezTo>
                    <a:pt x="0" y="14513"/>
                    <a:pt x="939" y="17997"/>
                    <a:pt x="1878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1827989" y="1744234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4" y="15429"/>
                    <a:pt x="7448" y="9257"/>
                    <a:pt x="11048" y="5657"/>
                  </a:cubicBezTo>
                  <a:cubicBezTo>
                    <a:pt x="14648" y="2057"/>
                    <a:pt x="1812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2112785" y="1482686"/>
              <a:ext cx="166055" cy="426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447" fill="norm" stroke="1" extrusionOk="0">
                  <a:moveTo>
                    <a:pt x="20920" y="1337"/>
                  </a:moveTo>
                  <a:cubicBezTo>
                    <a:pt x="20120" y="911"/>
                    <a:pt x="19320" y="485"/>
                    <a:pt x="18253" y="219"/>
                  </a:cubicBezTo>
                  <a:cubicBezTo>
                    <a:pt x="17187" y="-47"/>
                    <a:pt x="15853" y="-153"/>
                    <a:pt x="14120" y="379"/>
                  </a:cubicBezTo>
                  <a:cubicBezTo>
                    <a:pt x="12387" y="911"/>
                    <a:pt x="10253" y="2081"/>
                    <a:pt x="7587" y="4476"/>
                  </a:cubicBezTo>
                  <a:cubicBezTo>
                    <a:pt x="4920" y="6870"/>
                    <a:pt x="1720" y="10487"/>
                    <a:pt x="520" y="13201"/>
                  </a:cubicBezTo>
                  <a:cubicBezTo>
                    <a:pt x="-680" y="15914"/>
                    <a:pt x="120" y="17723"/>
                    <a:pt x="3720" y="18947"/>
                  </a:cubicBezTo>
                  <a:cubicBezTo>
                    <a:pt x="7320" y="20170"/>
                    <a:pt x="13720" y="20809"/>
                    <a:pt x="2012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2362943" y="1561796"/>
              <a:ext cx="214347" cy="299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236" fill="norm" stroke="1" extrusionOk="0">
                  <a:moveTo>
                    <a:pt x="13186" y="3929"/>
                  </a:moveTo>
                  <a:cubicBezTo>
                    <a:pt x="12974" y="3179"/>
                    <a:pt x="12763" y="2429"/>
                    <a:pt x="12127" y="1904"/>
                  </a:cubicBezTo>
                  <a:cubicBezTo>
                    <a:pt x="11492" y="1379"/>
                    <a:pt x="10433" y="1079"/>
                    <a:pt x="9057" y="1829"/>
                  </a:cubicBezTo>
                  <a:cubicBezTo>
                    <a:pt x="7680" y="2579"/>
                    <a:pt x="5986" y="4379"/>
                    <a:pt x="4716" y="6779"/>
                  </a:cubicBezTo>
                  <a:cubicBezTo>
                    <a:pt x="3445" y="9179"/>
                    <a:pt x="2598" y="12179"/>
                    <a:pt x="2704" y="14729"/>
                  </a:cubicBezTo>
                  <a:cubicBezTo>
                    <a:pt x="2810" y="17279"/>
                    <a:pt x="3869" y="19379"/>
                    <a:pt x="5139" y="20429"/>
                  </a:cubicBezTo>
                  <a:cubicBezTo>
                    <a:pt x="6410" y="21479"/>
                    <a:pt x="7892" y="21479"/>
                    <a:pt x="9798" y="20579"/>
                  </a:cubicBezTo>
                  <a:cubicBezTo>
                    <a:pt x="11704" y="19679"/>
                    <a:pt x="14033" y="17879"/>
                    <a:pt x="15516" y="15704"/>
                  </a:cubicBezTo>
                  <a:cubicBezTo>
                    <a:pt x="16998" y="13529"/>
                    <a:pt x="17633" y="10979"/>
                    <a:pt x="17633" y="8729"/>
                  </a:cubicBezTo>
                  <a:cubicBezTo>
                    <a:pt x="17633" y="6479"/>
                    <a:pt x="16998" y="4529"/>
                    <a:pt x="15727" y="3104"/>
                  </a:cubicBezTo>
                  <a:cubicBezTo>
                    <a:pt x="14457" y="1679"/>
                    <a:pt x="12551" y="779"/>
                    <a:pt x="10539" y="329"/>
                  </a:cubicBezTo>
                  <a:cubicBezTo>
                    <a:pt x="8527" y="-121"/>
                    <a:pt x="6410" y="-121"/>
                    <a:pt x="4610" y="404"/>
                  </a:cubicBezTo>
                  <a:cubicBezTo>
                    <a:pt x="2810" y="929"/>
                    <a:pt x="1327" y="1979"/>
                    <a:pt x="586" y="2954"/>
                  </a:cubicBezTo>
                  <a:cubicBezTo>
                    <a:pt x="-155" y="3929"/>
                    <a:pt x="-155" y="4829"/>
                    <a:pt x="374" y="5429"/>
                  </a:cubicBezTo>
                  <a:cubicBezTo>
                    <a:pt x="904" y="6029"/>
                    <a:pt x="1963" y="6329"/>
                    <a:pt x="5563" y="6404"/>
                  </a:cubicBezTo>
                  <a:cubicBezTo>
                    <a:pt x="9163" y="6479"/>
                    <a:pt x="15304" y="6329"/>
                    <a:pt x="21445" y="6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2647139" y="1354767"/>
              <a:ext cx="25401" cy="663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7" fill="norm" stroke="1" extrusionOk="0">
                  <a:moveTo>
                    <a:pt x="0" y="688"/>
                  </a:moveTo>
                  <a:cubicBezTo>
                    <a:pt x="0" y="344"/>
                    <a:pt x="0" y="0"/>
                    <a:pt x="0" y="0"/>
                  </a:cubicBezTo>
                  <a:cubicBezTo>
                    <a:pt x="0" y="0"/>
                    <a:pt x="0" y="344"/>
                    <a:pt x="900" y="1789"/>
                  </a:cubicBezTo>
                  <a:cubicBezTo>
                    <a:pt x="1800" y="3233"/>
                    <a:pt x="3600" y="5778"/>
                    <a:pt x="4500" y="8220"/>
                  </a:cubicBezTo>
                  <a:cubicBezTo>
                    <a:pt x="5400" y="10662"/>
                    <a:pt x="5400" y="13001"/>
                    <a:pt x="4500" y="14996"/>
                  </a:cubicBezTo>
                  <a:cubicBezTo>
                    <a:pt x="3600" y="16991"/>
                    <a:pt x="1800" y="18642"/>
                    <a:pt x="900" y="19777"/>
                  </a:cubicBezTo>
                  <a:cubicBezTo>
                    <a:pt x="0" y="20912"/>
                    <a:pt x="0" y="21531"/>
                    <a:pt x="3600" y="21566"/>
                  </a:cubicBezTo>
                  <a:cubicBezTo>
                    <a:pt x="7200" y="21600"/>
                    <a:pt x="14400" y="21050"/>
                    <a:pt x="21600" y="20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2812239" y="1553734"/>
              <a:ext cx="127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055"/>
                    <a:pt x="7200" y="10111"/>
                    <a:pt x="10800" y="13711"/>
                  </a:cubicBezTo>
                  <a:cubicBezTo>
                    <a:pt x="14400" y="17311"/>
                    <a:pt x="18000" y="194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2793189" y="1476475"/>
              <a:ext cx="185635" cy="374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325" fill="norm" stroke="1" extrusionOk="0">
                  <a:moveTo>
                    <a:pt x="0" y="1870"/>
                  </a:moveTo>
                  <a:cubicBezTo>
                    <a:pt x="243" y="1267"/>
                    <a:pt x="485" y="664"/>
                    <a:pt x="1213" y="302"/>
                  </a:cubicBezTo>
                  <a:cubicBezTo>
                    <a:pt x="1942" y="-60"/>
                    <a:pt x="3155" y="-181"/>
                    <a:pt x="5703" y="422"/>
                  </a:cubicBezTo>
                  <a:cubicBezTo>
                    <a:pt x="8252" y="1026"/>
                    <a:pt x="12135" y="2353"/>
                    <a:pt x="15290" y="4163"/>
                  </a:cubicBezTo>
                  <a:cubicBezTo>
                    <a:pt x="18445" y="5973"/>
                    <a:pt x="20872" y="8266"/>
                    <a:pt x="21236" y="10559"/>
                  </a:cubicBezTo>
                  <a:cubicBezTo>
                    <a:pt x="21600" y="12851"/>
                    <a:pt x="19901" y="15144"/>
                    <a:pt x="17110" y="16954"/>
                  </a:cubicBezTo>
                  <a:cubicBezTo>
                    <a:pt x="14319" y="18764"/>
                    <a:pt x="10436" y="20092"/>
                    <a:pt x="7524" y="20755"/>
                  </a:cubicBezTo>
                  <a:cubicBezTo>
                    <a:pt x="4611" y="21419"/>
                    <a:pt x="2670" y="21419"/>
                    <a:pt x="2063" y="21178"/>
                  </a:cubicBezTo>
                  <a:cubicBezTo>
                    <a:pt x="1456" y="20936"/>
                    <a:pt x="2184" y="20454"/>
                    <a:pt x="3762" y="19971"/>
                  </a:cubicBezTo>
                  <a:cubicBezTo>
                    <a:pt x="5339" y="19488"/>
                    <a:pt x="7766" y="19006"/>
                    <a:pt x="10193" y="18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3021789" y="1788684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3085289" y="1401334"/>
              <a:ext cx="145443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600" fill="norm" stroke="1" extrusionOk="0">
                  <a:moveTo>
                    <a:pt x="0" y="0"/>
                  </a:moveTo>
                  <a:cubicBezTo>
                    <a:pt x="3346" y="429"/>
                    <a:pt x="6693" y="857"/>
                    <a:pt x="10344" y="2314"/>
                  </a:cubicBezTo>
                  <a:cubicBezTo>
                    <a:pt x="13994" y="3771"/>
                    <a:pt x="17949" y="6257"/>
                    <a:pt x="19775" y="8529"/>
                  </a:cubicBezTo>
                  <a:cubicBezTo>
                    <a:pt x="21600" y="10800"/>
                    <a:pt x="21296" y="12857"/>
                    <a:pt x="18254" y="15000"/>
                  </a:cubicBezTo>
                  <a:cubicBezTo>
                    <a:pt x="15211" y="17143"/>
                    <a:pt x="9431" y="19371"/>
                    <a:pt x="36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0" y="1783858"/>
              <a:ext cx="189960" cy="36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451" fill="norm" stroke="1" extrusionOk="0">
                  <a:moveTo>
                    <a:pt x="13292" y="1417"/>
                  </a:moveTo>
                  <a:cubicBezTo>
                    <a:pt x="12118" y="915"/>
                    <a:pt x="10945" y="412"/>
                    <a:pt x="9418" y="161"/>
                  </a:cubicBezTo>
                  <a:cubicBezTo>
                    <a:pt x="7892" y="-90"/>
                    <a:pt x="6014" y="-90"/>
                    <a:pt x="4488" y="475"/>
                  </a:cubicBezTo>
                  <a:cubicBezTo>
                    <a:pt x="2962" y="1040"/>
                    <a:pt x="1788" y="2170"/>
                    <a:pt x="966" y="4745"/>
                  </a:cubicBezTo>
                  <a:cubicBezTo>
                    <a:pt x="145" y="7319"/>
                    <a:pt x="-325" y="11338"/>
                    <a:pt x="262" y="14163"/>
                  </a:cubicBezTo>
                  <a:cubicBezTo>
                    <a:pt x="849" y="16989"/>
                    <a:pt x="2492" y="18622"/>
                    <a:pt x="4723" y="19752"/>
                  </a:cubicBezTo>
                  <a:cubicBezTo>
                    <a:pt x="6953" y="20882"/>
                    <a:pt x="9771" y="21510"/>
                    <a:pt x="12236" y="21447"/>
                  </a:cubicBezTo>
                  <a:cubicBezTo>
                    <a:pt x="14701" y="21384"/>
                    <a:pt x="16814" y="20631"/>
                    <a:pt x="18458" y="18559"/>
                  </a:cubicBezTo>
                  <a:cubicBezTo>
                    <a:pt x="20101" y="16487"/>
                    <a:pt x="21275" y="13096"/>
                    <a:pt x="21040" y="10333"/>
                  </a:cubicBezTo>
                  <a:cubicBezTo>
                    <a:pt x="20805" y="7570"/>
                    <a:pt x="19162" y="5436"/>
                    <a:pt x="17871" y="4054"/>
                  </a:cubicBezTo>
                  <a:cubicBezTo>
                    <a:pt x="16579" y="2673"/>
                    <a:pt x="15640" y="2045"/>
                    <a:pt x="14114" y="1982"/>
                  </a:cubicBezTo>
                  <a:cubicBezTo>
                    <a:pt x="12588" y="1919"/>
                    <a:pt x="10475" y="2422"/>
                    <a:pt x="9536" y="3803"/>
                  </a:cubicBezTo>
                  <a:cubicBezTo>
                    <a:pt x="8597" y="5184"/>
                    <a:pt x="8832" y="7445"/>
                    <a:pt x="9066" y="9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222618" y="1728305"/>
              <a:ext cx="246472" cy="350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34" fill="norm" stroke="1" extrusionOk="0">
                  <a:moveTo>
                    <a:pt x="2666" y="15719"/>
                  </a:moveTo>
                  <a:cubicBezTo>
                    <a:pt x="1743" y="15589"/>
                    <a:pt x="820" y="15460"/>
                    <a:pt x="359" y="15783"/>
                  </a:cubicBezTo>
                  <a:cubicBezTo>
                    <a:pt x="-103" y="16107"/>
                    <a:pt x="-103" y="16883"/>
                    <a:pt x="266" y="17788"/>
                  </a:cubicBezTo>
                  <a:cubicBezTo>
                    <a:pt x="635" y="18693"/>
                    <a:pt x="1374" y="19728"/>
                    <a:pt x="2389" y="20440"/>
                  </a:cubicBezTo>
                  <a:cubicBezTo>
                    <a:pt x="3405" y="21151"/>
                    <a:pt x="4697" y="21539"/>
                    <a:pt x="5343" y="21410"/>
                  </a:cubicBezTo>
                  <a:cubicBezTo>
                    <a:pt x="5989" y="21280"/>
                    <a:pt x="5989" y="20634"/>
                    <a:pt x="5989" y="19987"/>
                  </a:cubicBezTo>
                  <a:cubicBezTo>
                    <a:pt x="5989" y="19340"/>
                    <a:pt x="5989" y="18693"/>
                    <a:pt x="6451" y="18435"/>
                  </a:cubicBezTo>
                  <a:cubicBezTo>
                    <a:pt x="6912" y="18176"/>
                    <a:pt x="7835" y="18305"/>
                    <a:pt x="8666" y="18111"/>
                  </a:cubicBezTo>
                  <a:cubicBezTo>
                    <a:pt x="9497" y="17917"/>
                    <a:pt x="10235" y="17400"/>
                    <a:pt x="10697" y="15654"/>
                  </a:cubicBezTo>
                  <a:cubicBezTo>
                    <a:pt x="11159" y="13908"/>
                    <a:pt x="11343" y="10933"/>
                    <a:pt x="11343" y="8411"/>
                  </a:cubicBezTo>
                  <a:cubicBezTo>
                    <a:pt x="11343" y="5889"/>
                    <a:pt x="11159" y="3819"/>
                    <a:pt x="10882" y="2332"/>
                  </a:cubicBezTo>
                  <a:cubicBezTo>
                    <a:pt x="10605" y="844"/>
                    <a:pt x="10235" y="-61"/>
                    <a:pt x="10051" y="4"/>
                  </a:cubicBezTo>
                  <a:cubicBezTo>
                    <a:pt x="9866" y="68"/>
                    <a:pt x="9866" y="1103"/>
                    <a:pt x="10697" y="3625"/>
                  </a:cubicBezTo>
                  <a:cubicBezTo>
                    <a:pt x="11528" y="6147"/>
                    <a:pt x="13189" y="10157"/>
                    <a:pt x="14482" y="12744"/>
                  </a:cubicBezTo>
                  <a:cubicBezTo>
                    <a:pt x="15774" y="15331"/>
                    <a:pt x="16697" y="16495"/>
                    <a:pt x="17435" y="17335"/>
                  </a:cubicBezTo>
                  <a:cubicBezTo>
                    <a:pt x="18174" y="18176"/>
                    <a:pt x="18728" y="18693"/>
                    <a:pt x="19282" y="18693"/>
                  </a:cubicBezTo>
                  <a:cubicBezTo>
                    <a:pt x="19835" y="18693"/>
                    <a:pt x="20389" y="18176"/>
                    <a:pt x="20759" y="17529"/>
                  </a:cubicBezTo>
                  <a:cubicBezTo>
                    <a:pt x="21128" y="16883"/>
                    <a:pt x="21312" y="16107"/>
                    <a:pt x="21497" y="15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350323" y="1877584"/>
              <a:ext cx="118767" cy="26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0897" fill="norm" stroke="1" extrusionOk="0">
                  <a:moveTo>
                    <a:pt x="4210" y="9969"/>
                  </a:moveTo>
                  <a:cubicBezTo>
                    <a:pt x="1937" y="14954"/>
                    <a:pt x="-337" y="19938"/>
                    <a:pt x="42" y="20769"/>
                  </a:cubicBezTo>
                  <a:cubicBezTo>
                    <a:pt x="421" y="21600"/>
                    <a:pt x="3452" y="18277"/>
                    <a:pt x="7431" y="14123"/>
                  </a:cubicBezTo>
                  <a:cubicBezTo>
                    <a:pt x="11410" y="9969"/>
                    <a:pt x="16337" y="4985"/>
                    <a:pt x="212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466572" y="1843893"/>
              <a:ext cx="119368" cy="428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436" fill="norm" stroke="1" extrusionOk="0">
                  <a:moveTo>
                    <a:pt x="7146" y="3909"/>
                  </a:moveTo>
                  <a:cubicBezTo>
                    <a:pt x="9381" y="6767"/>
                    <a:pt x="11615" y="9626"/>
                    <a:pt x="13850" y="12379"/>
                  </a:cubicBezTo>
                  <a:cubicBezTo>
                    <a:pt x="16084" y="15132"/>
                    <a:pt x="18319" y="17779"/>
                    <a:pt x="19436" y="19367"/>
                  </a:cubicBezTo>
                  <a:cubicBezTo>
                    <a:pt x="20553" y="20956"/>
                    <a:pt x="20553" y="21485"/>
                    <a:pt x="19995" y="21432"/>
                  </a:cubicBezTo>
                  <a:cubicBezTo>
                    <a:pt x="19436" y="21379"/>
                    <a:pt x="18319" y="20744"/>
                    <a:pt x="15526" y="18679"/>
                  </a:cubicBezTo>
                  <a:cubicBezTo>
                    <a:pt x="12732" y="16614"/>
                    <a:pt x="8264" y="13120"/>
                    <a:pt x="5284" y="10050"/>
                  </a:cubicBezTo>
                  <a:cubicBezTo>
                    <a:pt x="2305" y="6979"/>
                    <a:pt x="815" y="4332"/>
                    <a:pt x="257" y="2744"/>
                  </a:cubicBezTo>
                  <a:cubicBezTo>
                    <a:pt x="-302" y="1156"/>
                    <a:pt x="70" y="626"/>
                    <a:pt x="1188" y="309"/>
                  </a:cubicBezTo>
                  <a:cubicBezTo>
                    <a:pt x="2305" y="-9"/>
                    <a:pt x="4167" y="-115"/>
                    <a:pt x="6960" y="150"/>
                  </a:cubicBezTo>
                  <a:cubicBezTo>
                    <a:pt x="9753" y="414"/>
                    <a:pt x="13477" y="1050"/>
                    <a:pt x="16084" y="2003"/>
                  </a:cubicBezTo>
                  <a:cubicBezTo>
                    <a:pt x="18691" y="2956"/>
                    <a:pt x="20181" y="4226"/>
                    <a:pt x="20739" y="5179"/>
                  </a:cubicBezTo>
                  <a:cubicBezTo>
                    <a:pt x="21298" y="6132"/>
                    <a:pt x="20926" y="6767"/>
                    <a:pt x="19995" y="6926"/>
                  </a:cubicBezTo>
                  <a:cubicBezTo>
                    <a:pt x="19064" y="7085"/>
                    <a:pt x="17574" y="6767"/>
                    <a:pt x="16084" y="6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577039" y="1547125"/>
              <a:ext cx="279401" cy="395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15180"/>
                  </a:moveTo>
                  <a:cubicBezTo>
                    <a:pt x="1145" y="16099"/>
                    <a:pt x="2291" y="17018"/>
                    <a:pt x="3027" y="17880"/>
                  </a:cubicBezTo>
                  <a:cubicBezTo>
                    <a:pt x="3764" y="18742"/>
                    <a:pt x="4091" y="19546"/>
                    <a:pt x="4500" y="20235"/>
                  </a:cubicBezTo>
                  <a:cubicBezTo>
                    <a:pt x="4909" y="20925"/>
                    <a:pt x="5400" y="21499"/>
                    <a:pt x="5809" y="21442"/>
                  </a:cubicBezTo>
                  <a:cubicBezTo>
                    <a:pt x="6218" y="21384"/>
                    <a:pt x="6545" y="20695"/>
                    <a:pt x="6709" y="19890"/>
                  </a:cubicBezTo>
                  <a:cubicBezTo>
                    <a:pt x="6873" y="19086"/>
                    <a:pt x="6873" y="18167"/>
                    <a:pt x="7200" y="17995"/>
                  </a:cubicBezTo>
                  <a:cubicBezTo>
                    <a:pt x="7527" y="17822"/>
                    <a:pt x="8182" y="18397"/>
                    <a:pt x="8755" y="19029"/>
                  </a:cubicBezTo>
                  <a:cubicBezTo>
                    <a:pt x="9327" y="19661"/>
                    <a:pt x="9818" y="20350"/>
                    <a:pt x="10473" y="20810"/>
                  </a:cubicBezTo>
                  <a:cubicBezTo>
                    <a:pt x="11127" y="21269"/>
                    <a:pt x="11945" y="21499"/>
                    <a:pt x="12600" y="21327"/>
                  </a:cubicBezTo>
                  <a:cubicBezTo>
                    <a:pt x="13255" y="21154"/>
                    <a:pt x="13745" y="20580"/>
                    <a:pt x="14073" y="18569"/>
                  </a:cubicBezTo>
                  <a:cubicBezTo>
                    <a:pt x="14400" y="16559"/>
                    <a:pt x="14564" y="13112"/>
                    <a:pt x="14400" y="10067"/>
                  </a:cubicBezTo>
                  <a:cubicBezTo>
                    <a:pt x="14236" y="7022"/>
                    <a:pt x="13745" y="4380"/>
                    <a:pt x="13418" y="2656"/>
                  </a:cubicBezTo>
                  <a:cubicBezTo>
                    <a:pt x="13091" y="933"/>
                    <a:pt x="12927" y="129"/>
                    <a:pt x="12682" y="14"/>
                  </a:cubicBezTo>
                  <a:cubicBezTo>
                    <a:pt x="12436" y="-101"/>
                    <a:pt x="12109" y="473"/>
                    <a:pt x="12109" y="2312"/>
                  </a:cubicBezTo>
                  <a:cubicBezTo>
                    <a:pt x="12109" y="4150"/>
                    <a:pt x="12436" y="7252"/>
                    <a:pt x="13173" y="10125"/>
                  </a:cubicBezTo>
                  <a:cubicBezTo>
                    <a:pt x="13909" y="12997"/>
                    <a:pt x="15055" y="15639"/>
                    <a:pt x="15873" y="17190"/>
                  </a:cubicBezTo>
                  <a:cubicBezTo>
                    <a:pt x="16691" y="18742"/>
                    <a:pt x="17182" y="19201"/>
                    <a:pt x="17836" y="19488"/>
                  </a:cubicBezTo>
                  <a:cubicBezTo>
                    <a:pt x="18491" y="19776"/>
                    <a:pt x="19309" y="19890"/>
                    <a:pt x="19964" y="19086"/>
                  </a:cubicBezTo>
                  <a:cubicBezTo>
                    <a:pt x="20618" y="18282"/>
                    <a:pt x="21109" y="16559"/>
                    <a:pt x="21600" y="14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747972" y="1795034"/>
              <a:ext cx="95768" cy="24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0982" fill="norm" stroke="1" extrusionOk="0">
                  <a:moveTo>
                    <a:pt x="18036" y="0"/>
                  </a:moveTo>
                  <a:cubicBezTo>
                    <a:pt x="12980" y="0"/>
                    <a:pt x="7925" y="0"/>
                    <a:pt x="4478" y="3600"/>
                  </a:cubicBezTo>
                  <a:cubicBezTo>
                    <a:pt x="1031" y="7200"/>
                    <a:pt x="-807" y="14400"/>
                    <a:pt x="342" y="18000"/>
                  </a:cubicBezTo>
                  <a:cubicBezTo>
                    <a:pt x="1491" y="21600"/>
                    <a:pt x="5627" y="21600"/>
                    <a:pt x="9533" y="19800"/>
                  </a:cubicBezTo>
                  <a:cubicBezTo>
                    <a:pt x="13440" y="18000"/>
                    <a:pt x="17116" y="14400"/>
                    <a:pt x="20793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1008839" y="1769634"/>
              <a:ext cx="266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1" y="17280"/>
                    <a:pt x="9943" y="12960"/>
                    <a:pt x="13543" y="9360"/>
                  </a:cubicBezTo>
                  <a:cubicBezTo>
                    <a:pt x="17143" y="5760"/>
                    <a:pt x="1937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1275539" y="1674384"/>
              <a:ext cx="18011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600" fill="norm" stroke="1" extrusionOk="0">
                  <a:moveTo>
                    <a:pt x="0" y="0"/>
                  </a:moveTo>
                  <a:cubicBezTo>
                    <a:pt x="4221" y="823"/>
                    <a:pt x="8441" y="1646"/>
                    <a:pt x="12041" y="2777"/>
                  </a:cubicBezTo>
                  <a:cubicBezTo>
                    <a:pt x="15641" y="3909"/>
                    <a:pt x="18621" y="5349"/>
                    <a:pt x="20110" y="6583"/>
                  </a:cubicBezTo>
                  <a:cubicBezTo>
                    <a:pt x="21600" y="7817"/>
                    <a:pt x="21600" y="8846"/>
                    <a:pt x="19117" y="11314"/>
                  </a:cubicBezTo>
                  <a:cubicBezTo>
                    <a:pt x="16634" y="13783"/>
                    <a:pt x="11669" y="17691"/>
                    <a:pt x="67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1368345" y="2786320"/>
              <a:ext cx="173253" cy="1777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544" fill="norm" stroke="1" extrusionOk="0">
                  <a:moveTo>
                    <a:pt x="300" y="376"/>
                  </a:moveTo>
                  <a:cubicBezTo>
                    <a:pt x="40" y="223"/>
                    <a:pt x="-220" y="69"/>
                    <a:pt x="300" y="17"/>
                  </a:cubicBezTo>
                  <a:cubicBezTo>
                    <a:pt x="821" y="-34"/>
                    <a:pt x="2122" y="17"/>
                    <a:pt x="3684" y="325"/>
                  </a:cubicBezTo>
                  <a:cubicBezTo>
                    <a:pt x="5245" y="633"/>
                    <a:pt x="7067" y="1197"/>
                    <a:pt x="8628" y="1967"/>
                  </a:cubicBezTo>
                  <a:cubicBezTo>
                    <a:pt x="10190" y="2737"/>
                    <a:pt x="11491" y="3711"/>
                    <a:pt x="12792" y="4712"/>
                  </a:cubicBezTo>
                  <a:cubicBezTo>
                    <a:pt x="14093" y="5712"/>
                    <a:pt x="15394" y="6738"/>
                    <a:pt x="16566" y="7803"/>
                  </a:cubicBezTo>
                  <a:cubicBezTo>
                    <a:pt x="17737" y="8868"/>
                    <a:pt x="18778" y="9971"/>
                    <a:pt x="19428" y="11010"/>
                  </a:cubicBezTo>
                  <a:cubicBezTo>
                    <a:pt x="20079" y="12049"/>
                    <a:pt x="20339" y="13023"/>
                    <a:pt x="20209" y="14011"/>
                  </a:cubicBezTo>
                  <a:cubicBezTo>
                    <a:pt x="20079" y="14999"/>
                    <a:pt x="19558" y="15999"/>
                    <a:pt x="19428" y="17025"/>
                  </a:cubicBezTo>
                  <a:cubicBezTo>
                    <a:pt x="19298" y="18052"/>
                    <a:pt x="19558" y="19103"/>
                    <a:pt x="19949" y="19822"/>
                  </a:cubicBezTo>
                  <a:cubicBezTo>
                    <a:pt x="20339" y="20540"/>
                    <a:pt x="20860" y="20925"/>
                    <a:pt x="21120" y="21181"/>
                  </a:cubicBezTo>
                  <a:cubicBezTo>
                    <a:pt x="21380" y="21438"/>
                    <a:pt x="21380" y="21566"/>
                    <a:pt x="20990" y="21540"/>
                  </a:cubicBezTo>
                  <a:cubicBezTo>
                    <a:pt x="20599" y="21515"/>
                    <a:pt x="19819" y="21335"/>
                    <a:pt x="19038" y="21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1008584" y="4227447"/>
              <a:ext cx="3372106" cy="182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447" fill="norm" stroke="1" extrusionOk="0">
                  <a:moveTo>
                    <a:pt x="205" y="20067"/>
                  </a:moveTo>
                  <a:cubicBezTo>
                    <a:pt x="110" y="20067"/>
                    <a:pt x="15" y="20067"/>
                    <a:pt x="2" y="20440"/>
                  </a:cubicBezTo>
                  <a:cubicBezTo>
                    <a:pt x="-12" y="20812"/>
                    <a:pt x="56" y="21557"/>
                    <a:pt x="320" y="21433"/>
                  </a:cubicBezTo>
                  <a:cubicBezTo>
                    <a:pt x="584" y="21309"/>
                    <a:pt x="1045" y="20316"/>
                    <a:pt x="1492" y="19198"/>
                  </a:cubicBezTo>
                  <a:cubicBezTo>
                    <a:pt x="1939" y="18081"/>
                    <a:pt x="2373" y="16840"/>
                    <a:pt x="2800" y="15723"/>
                  </a:cubicBezTo>
                  <a:cubicBezTo>
                    <a:pt x="3227" y="14605"/>
                    <a:pt x="3647" y="13612"/>
                    <a:pt x="4107" y="12743"/>
                  </a:cubicBezTo>
                  <a:cubicBezTo>
                    <a:pt x="4568" y="11874"/>
                    <a:pt x="5070" y="11129"/>
                    <a:pt x="5524" y="10385"/>
                  </a:cubicBezTo>
                  <a:cubicBezTo>
                    <a:pt x="5977" y="9640"/>
                    <a:pt x="6384" y="8895"/>
                    <a:pt x="6818" y="8026"/>
                  </a:cubicBezTo>
                  <a:cubicBezTo>
                    <a:pt x="7251" y="7157"/>
                    <a:pt x="7712" y="6164"/>
                    <a:pt x="8166" y="5419"/>
                  </a:cubicBezTo>
                  <a:cubicBezTo>
                    <a:pt x="8620" y="4674"/>
                    <a:pt x="9067" y="4178"/>
                    <a:pt x="9555" y="3681"/>
                  </a:cubicBezTo>
                  <a:cubicBezTo>
                    <a:pt x="10043" y="3185"/>
                    <a:pt x="10571" y="2688"/>
                    <a:pt x="11073" y="2191"/>
                  </a:cubicBezTo>
                  <a:cubicBezTo>
                    <a:pt x="11574" y="1695"/>
                    <a:pt x="12048" y="1198"/>
                    <a:pt x="12516" y="950"/>
                  </a:cubicBezTo>
                  <a:cubicBezTo>
                    <a:pt x="12983" y="702"/>
                    <a:pt x="13444" y="702"/>
                    <a:pt x="13898" y="578"/>
                  </a:cubicBezTo>
                  <a:cubicBezTo>
                    <a:pt x="14352" y="454"/>
                    <a:pt x="14799" y="205"/>
                    <a:pt x="15321" y="81"/>
                  </a:cubicBezTo>
                  <a:cubicBezTo>
                    <a:pt x="15842" y="-43"/>
                    <a:pt x="16439" y="-43"/>
                    <a:pt x="16994" y="205"/>
                  </a:cubicBezTo>
                  <a:cubicBezTo>
                    <a:pt x="17550" y="454"/>
                    <a:pt x="18065" y="950"/>
                    <a:pt x="18627" y="1571"/>
                  </a:cubicBezTo>
                  <a:cubicBezTo>
                    <a:pt x="19190" y="2191"/>
                    <a:pt x="19799" y="2936"/>
                    <a:pt x="20301" y="3060"/>
                  </a:cubicBezTo>
                  <a:cubicBezTo>
                    <a:pt x="20802" y="3185"/>
                    <a:pt x="21195" y="2688"/>
                    <a:pt x="21588" y="2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1427939" y="2989778"/>
              <a:ext cx="4324351" cy="1338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5" fill="norm" stroke="1" extrusionOk="0">
                  <a:moveTo>
                    <a:pt x="0" y="21585"/>
                  </a:moveTo>
                  <a:cubicBezTo>
                    <a:pt x="201" y="21380"/>
                    <a:pt x="402" y="21176"/>
                    <a:pt x="650" y="21005"/>
                  </a:cubicBezTo>
                  <a:cubicBezTo>
                    <a:pt x="899" y="20834"/>
                    <a:pt x="1195" y="20698"/>
                    <a:pt x="1485" y="20476"/>
                  </a:cubicBezTo>
                  <a:cubicBezTo>
                    <a:pt x="1776" y="20254"/>
                    <a:pt x="2062" y="19947"/>
                    <a:pt x="2257" y="19708"/>
                  </a:cubicBezTo>
                  <a:cubicBezTo>
                    <a:pt x="2453" y="19469"/>
                    <a:pt x="2559" y="19299"/>
                    <a:pt x="2685" y="18940"/>
                  </a:cubicBezTo>
                  <a:cubicBezTo>
                    <a:pt x="2812" y="18582"/>
                    <a:pt x="2960" y="18036"/>
                    <a:pt x="3124" y="17439"/>
                  </a:cubicBezTo>
                  <a:cubicBezTo>
                    <a:pt x="3288" y="16842"/>
                    <a:pt x="3468" y="16194"/>
                    <a:pt x="3605" y="15494"/>
                  </a:cubicBezTo>
                  <a:cubicBezTo>
                    <a:pt x="3743" y="14794"/>
                    <a:pt x="3838" y="14044"/>
                    <a:pt x="3949" y="13310"/>
                  </a:cubicBezTo>
                  <a:cubicBezTo>
                    <a:pt x="4060" y="12576"/>
                    <a:pt x="4187" y="11860"/>
                    <a:pt x="4303" y="11075"/>
                  </a:cubicBezTo>
                  <a:cubicBezTo>
                    <a:pt x="4419" y="10290"/>
                    <a:pt x="4525" y="9437"/>
                    <a:pt x="4668" y="8601"/>
                  </a:cubicBezTo>
                  <a:cubicBezTo>
                    <a:pt x="4811" y="7765"/>
                    <a:pt x="4990" y="6946"/>
                    <a:pt x="5170" y="6110"/>
                  </a:cubicBezTo>
                  <a:cubicBezTo>
                    <a:pt x="5350" y="5274"/>
                    <a:pt x="5530" y="4421"/>
                    <a:pt x="5746" y="3670"/>
                  </a:cubicBezTo>
                  <a:cubicBezTo>
                    <a:pt x="5963" y="2920"/>
                    <a:pt x="6217" y="2271"/>
                    <a:pt x="6433" y="1725"/>
                  </a:cubicBezTo>
                  <a:cubicBezTo>
                    <a:pt x="6650" y="1179"/>
                    <a:pt x="6830" y="736"/>
                    <a:pt x="6973" y="446"/>
                  </a:cubicBezTo>
                  <a:cubicBezTo>
                    <a:pt x="7115" y="156"/>
                    <a:pt x="7221" y="19"/>
                    <a:pt x="7337" y="2"/>
                  </a:cubicBezTo>
                  <a:cubicBezTo>
                    <a:pt x="7454" y="-15"/>
                    <a:pt x="7581" y="87"/>
                    <a:pt x="7681" y="292"/>
                  </a:cubicBezTo>
                  <a:cubicBezTo>
                    <a:pt x="7781" y="497"/>
                    <a:pt x="7856" y="804"/>
                    <a:pt x="8041" y="1111"/>
                  </a:cubicBezTo>
                  <a:cubicBezTo>
                    <a:pt x="8226" y="1418"/>
                    <a:pt x="8522" y="1725"/>
                    <a:pt x="8712" y="1998"/>
                  </a:cubicBezTo>
                  <a:cubicBezTo>
                    <a:pt x="8902" y="2271"/>
                    <a:pt x="8987" y="2510"/>
                    <a:pt x="9045" y="2903"/>
                  </a:cubicBezTo>
                  <a:cubicBezTo>
                    <a:pt x="9103" y="3295"/>
                    <a:pt x="9135" y="3841"/>
                    <a:pt x="9219" y="4489"/>
                  </a:cubicBezTo>
                  <a:cubicBezTo>
                    <a:pt x="9304" y="5138"/>
                    <a:pt x="9441" y="5888"/>
                    <a:pt x="9595" y="6741"/>
                  </a:cubicBezTo>
                  <a:cubicBezTo>
                    <a:pt x="9748" y="7594"/>
                    <a:pt x="9917" y="8550"/>
                    <a:pt x="10055" y="9488"/>
                  </a:cubicBezTo>
                  <a:cubicBezTo>
                    <a:pt x="10192" y="10427"/>
                    <a:pt x="10298" y="11348"/>
                    <a:pt x="10435" y="12048"/>
                  </a:cubicBezTo>
                  <a:cubicBezTo>
                    <a:pt x="10573" y="12747"/>
                    <a:pt x="10742" y="13225"/>
                    <a:pt x="10948" y="13651"/>
                  </a:cubicBezTo>
                  <a:cubicBezTo>
                    <a:pt x="11154" y="14078"/>
                    <a:pt x="11397" y="14453"/>
                    <a:pt x="11683" y="14692"/>
                  </a:cubicBezTo>
                  <a:cubicBezTo>
                    <a:pt x="11968" y="14931"/>
                    <a:pt x="12296" y="15033"/>
                    <a:pt x="12693" y="15085"/>
                  </a:cubicBezTo>
                  <a:cubicBezTo>
                    <a:pt x="13089" y="15136"/>
                    <a:pt x="13554" y="15136"/>
                    <a:pt x="13935" y="15221"/>
                  </a:cubicBezTo>
                  <a:cubicBezTo>
                    <a:pt x="14315" y="15306"/>
                    <a:pt x="14611" y="15477"/>
                    <a:pt x="14886" y="15665"/>
                  </a:cubicBezTo>
                  <a:cubicBezTo>
                    <a:pt x="15161" y="15852"/>
                    <a:pt x="15415" y="16057"/>
                    <a:pt x="15706" y="16245"/>
                  </a:cubicBezTo>
                  <a:cubicBezTo>
                    <a:pt x="15996" y="16432"/>
                    <a:pt x="16324" y="16603"/>
                    <a:pt x="16689" y="16705"/>
                  </a:cubicBezTo>
                  <a:cubicBezTo>
                    <a:pt x="17054" y="16808"/>
                    <a:pt x="17456" y="16842"/>
                    <a:pt x="17841" y="16893"/>
                  </a:cubicBezTo>
                  <a:cubicBezTo>
                    <a:pt x="18227" y="16944"/>
                    <a:pt x="18597" y="17012"/>
                    <a:pt x="18915" y="17098"/>
                  </a:cubicBezTo>
                  <a:cubicBezTo>
                    <a:pt x="19232" y="17183"/>
                    <a:pt x="19496" y="17285"/>
                    <a:pt x="19760" y="17422"/>
                  </a:cubicBezTo>
                  <a:cubicBezTo>
                    <a:pt x="20025" y="17558"/>
                    <a:pt x="20289" y="17729"/>
                    <a:pt x="20527" y="18036"/>
                  </a:cubicBezTo>
                  <a:cubicBezTo>
                    <a:pt x="20765" y="18343"/>
                    <a:pt x="20976" y="18787"/>
                    <a:pt x="21151" y="19248"/>
                  </a:cubicBezTo>
                  <a:cubicBezTo>
                    <a:pt x="21325" y="19708"/>
                    <a:pt x="21463" y="20186"/>
                    <a:pt x="21600" y="20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4272739" y="4252484"/>
              <a:ext cx="1676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36" y="20000"/>
                    <a:pt x="1473" y="18400"/>
                    <a:pt x="2359" y="17200"/>
                  </a:cubicBezTo>
                  <a:cubicBezTo>
                    <a:pt x="3245" y="16000"/>
                    <a:pt x="4282" y="15200"/>
                    <a:pt x="5345" y="14800"/>
                  </a:cubicBezTo>
                  <a:cubicBezTo>
                    <a:pt x="6409" y="14400"/>
                    <a:pt x="7500" y="14400"/>
                    <a:pt x="8632" y="14400"/>
                  </a:cubicBezTo>
                  <a:cubicBezTo>
                    <a:pt x="9764" y="14400"/>
                    <a:pt x="10936" y="14400"/>
                    <a:pt x="12055" y="14000"/>
                  </a:cubicBezTo>
                  <a:cubicBezTo>
                    <a:pt x="13173" y="13600"/>
                    <a:pt x="14236" y="12800"/>
                    <a:pt x="15245" y="11600"/>
                  </a:cubicBezTo>
                  <a:cubicBezTo>
                    <a:pt x="16255" y="10400"/>
                    <a:pt x="17209" y="8800"/>
                    <a:pt x="18123" y="7200"/>
                  </a:cubicBezTo>
                  <a:cubicBezTo>
                    <a:pt x="19036" y="5600"/>
                    <a:pt x="19909" y="4000"/>
                    <a:pt x="20482" y="2800"/>
                  </a:cubicBezTo>
                  <a:cubicBezTo>
                    <a:pt x="21055" y="1600"/>
                    <a:pt x="21327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4221939" y="4258834"/>
              <a:ext cx="577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3600"/>
                    <a:pt x="4114" y="7200"/>
                    <a:pt x="6607" y="8400"/>
                  </a:cubicBezTo>
                  <a:cubicBezTo>
                    <a:pt x="9099" y="9600"/>
                    <a:pt x="12026" y="8400"/>
                    <a:pt x="14598" y="10200"/>
                  </a:cubicBezTo>
                  <a:cubicBezTo>
                    <a:pt x="17169" y="12000"/>
                    <a:pt x="19385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3074290" y="4506484"/>
              <a:ext cx="238337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600" fill="norm" stroke="1" extrusionOk="0">
                  <a:moveTo>
                    <a:pt x="17167" y="3388"/>
                  </a:moveTo>
                  <a:cubicBezTo>
                    <a:pt x="15305" y="3247"/>
                    <a:pt x="13443" y="3106"/>
                    <a:pt x="11674" y="3741"/>
                  </a:cubicBezTo>
                  <a:cubicBezTo>
                    <a:pt x="9905" y="4376"/>
                    <a:pt x="8229" y="5788"/>
                    <a:pt x="6274" y="8118"/>
                  </a:cubicBezTo>
                  <a:cubicBezTo>
                    <a:pt x="4319" y="10447"/>
                    <a:pt x="2084" y="13694"/>
                    <a:pt x="967" y="15953"/>
                  </a:cubicBezTo>
                  <a:cubicBezTo>
                    <a:pt x="-150" y="18212"/>
                    <a:pt x="-150" y="19482"/>
                    <a:pt x="222" y="20329"/>
                  </a:cubicBezTo>
                  <a:cubicBezTo>
                    <a:pt x="595" y="21176"/>
                    <a:pt x="1340" y="21600"/>
                    <a:pt x="2829" y="21600"/>
                  </a:cubicBezTo>
                  <a:cubicBezTo>
                    <a:pt x="4319" y="21600"/>
                    <a:pt x="6553" y="21176"/>
                    <a:pt x="9719" y="19482"/>
                  </a:cubicBezTo>
                  <a:cubicBezTo>
                    <a:pt x="12884" y="17788"/>
                    <a:pt x="16981" y="14824"/>
                    <a:pt x="19122" y="11788"/>
                  </a:cubicBezTo>
                  <a:cubicBezTo>
                    <a:pt x="21264" y="8753"/>
                    <a:pt x="21450" y="5647"/>
                    <a:pt x="20147" y="3459"/>
                  </a:cubicBezTo>
                  <a:cubicBezTo>
                    <a:pt x="18843" y="1271"/>
                    <a:pt x="16050" y="0"/>
                    <a:pt x="12698" y="0"/>
                  </a:cubicBezTo>
                  <a:cubicBezTo>
                    <a:pt x="9347" y="0"/>
                    <a:pt x="5436" y="1271"/>
                    <a:pt x="3202" y="2682"/>
                  </a:cubicBezTo>
                  <a:cubicBezTo>
                    <a:pt x="967" y="4094"/>
                    <a:pt x="409" y="5647"/>
                    <a:pt x="222" y="6776"/>
                  </a:cubicBezTo>
                  <a:cubicBezTo>
                    <a:pt x="36" y="7906"/>
                    <a:pt x="222" y="8612"/>
                    <a:pt x="2643" y="9247"/>
                  </a:cubicBezTo>
                  <a:cubicBezTo>
                    <a:pt x="5064" y="9882"/>
                    <a:pt x="9719" y="10447"/>
                    <a:pt x="12791" y="10659"/>
                  </a:cubicBezTo>
                  <a:cubicBezTo>
                    <a:pt x="15864" y="10871"/>
                    <a:pt x="17353" y="10729"/>
                    <a:pt x="18843" y="10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3548839" y="4652534"/>
              <a:ext cx="4889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8000"/>
                    <a:pt x="6171" y="14400"/>
                    <a:pt x="9491" y="11160"/>
                  </a:cubicBezTo>
                  <a:cubicBezTo>
                    <a:pt x="12810" y="7920"/>
                    <a:pt x="16364" y="5040"/>
                    <a:pt x="18421" y="3240"/>
                  </a:cubicBezTo>
                  <a:cubicBezTo>
                    <a:pt x="20478" y="1440"/>
                    <a:pt x="21039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3904439" y="4593121"/>
              <a:ext cx="178420" cy="154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328" fill="norm" stroke="1" extrusionOk="0">
                  <a:moveTo>
                    <a:pt x="2979" y="1187"/>
                  </a:moveTo>
                  <a:cubicBezTo>
                    <a:pt x="1490" y="896"/>
                    <a:pt x="0" y="604"/>
                    <a:pt x="0" y="312"/>
                  </a:cubicBezTo>
                  <a:cubicBezTo>
                    <a:pt x="0" y="20"/>
                    <a:pt x="1490" y="-272"/>
                    <a:pt x="4469" y="458"/>
                  </a:cubicBezTo>
                  <a:cubicBezTo>
                    <a:pt x="7448" y="1187"/>
                    <a:pt x="11917" y="2939"/>
                    <a:pt x="14772" y="4106"/>
                  </a:cubicBezTo>
                  <a:cubicBezTo>
                    <a:pt x="17628" y="5274"/>
                    <a:pt x="18869" y="5858"/>
                    <a:pt x="19862" y="6879"/>
                  </a:cubicBezTo>
                  <a:cubicBezTo>
                    <a:pt x="20855" y="7901"/>
                    <a:pt x="21600" y="9360"/>
                    <a:pt x="19986" y="11404"/>
                  </a:cubicBezTo>
                  <a:cubicBezTo>
                    <a:pt x="18372" y="13447"/>
                    <a:pt x="14400" y="16074"/>
                    <a:pt x="11917" y="17825"/>
                  </a:cubicBezTo>
                  <a:cubicBezTo>
                    <a:pt x="9434" y="19577"/>
                    <a:pt x="8441" y="20452"/>
                    <a:pt x="7448" y="2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3289487" y="3122184"/>
              <a:ext cx="278403" cy="17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2378" y="20546"/>
                  </a:moveTo>
                  <a:cubicBezTo>
                    <a:pt x="1232" y="21073"/>
                    <a:pt x="87" y="21600"/>
                    <a:pt x="5" y="21600"/>
                  </a:cubicBezTo>
                  <a:cubicBezTo>
                    <a:pt x="-77" y="21600"/>
                    <a:pt x="905" y="21073"/>
                    <a:pt x="3605" y="18702"/>
                  </a:cubicBezTo>
                  <a:cubicBezTo>
                    <a:pt x="6305" y="16332"/>
                    <a:pt x="10723" y="12117"/>
                    <a:pt x="13996" y="8693"/>
                  </a:cubicBezTo>
                  <a:cubicBezTo>
                    <a:pt x="17268" y="5268"/>
                    <a:pt x="19396" y="2634"/>
                    <a:pt x="215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3508537" y="3023499"/>
              <a:ext cx="118620" cy="174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502" fill="norm" stroke="1" extrusionOk="0">
                  <a:moveTo>
                    <a:pt x="4941" y="5888"/>
                  </a:moveTo>
                  <a:cubicBezTo>
                    <a:pt x="3047" y="5367"/>
                    <a:pt x="1152" y="4847"/>
                    <a:pt x="394" y="3936"/>
                  </a:cubicBezTo>
                  <a:cubicBezTo>
                    <a:pt x="-364" y="3025"/>
                    <a:pt x="15" y="1724"/>
                    <a:pt x="1152" y="943"/>
                  </a:cubicBezTo>
                  <a:cubicBezTo>
                    <a:pt x="2289" y="162"/>
                    <a:pt x="4183" y="-98"/>
                    <a:pt x="7025" y="32"/>
                  </a:cubicBezTo>
                  <a:cubicBezTo>
                    <a:pt x="9868" y="162"/>
                    <a:pt x="13657" y="683"/>
                    <a:pt x="16499" y="3155"/>
                  </a:cubicBezTo>
                  <a:cubicBezTo>
                    <a:pt x="19341" y="5627"/>
                    <a:pt x="21236" y="10051"/>
                    <a:pt x="21236" y="13435"/>
                  </a:cubicBezTo>
                  <a:cubicBezTo>
                    <a:pt x="21236" y="16818"/>
                    <a:pt x="19341" y="19160"/>
                    <a:pt x="17447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3788022" y="2640592"/>
              <a:ext cx="97368" cy="392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21600" y="4474"/>
                  </a:moveTo>
                  <a:cubicBezTo>
                    <a:pt x="19722" y="3313"/>
                    <a:pt x="17843" y="2151"/>
                    <a:pt x="15965" y="1397"/>
                  </a:cubicBezTo>
                  <a:cubicBezTo>
                    <a:pt x="14087" y="642"/>
                    <a:pt x="12209" y="293"/>
                    <a:pt x="9861" y="119"/>
                  </a:cubicBezTo>
                  <a:cubicBezTo>
                    <a:pt x="7513" y="-55"/>
                    <a:pt x="4696" y="-55"/>
                    <a:pt x="2817" y="235"/>
                  </a:cubicBezTo>
                  <a:cubicBezTo>
                    <a:pt x="939" y="526"/>
                    <a:pt x="0" y="1106"/>
                    <a:pt x="0" y="2732"/>
                  </a:cubicBezTo>
                  <a:cubicBezTo>
                    <a:pt x="0" y="4358"/>
                    <a:pt x="939" y="7029"/>
                    <a:pt x="3287" y="9758"/>
                  </a:cubicBezTo>
                  <a:cubicBezTo>
                    <a:pt x="5635" y="12487"/>
                    <a:pt x="9391" y="15274"/>
                    <a:pt x="11739" y="17248"/>
                  </a:cubicBezTo>
                  <a:cubicBezTo>
                    <a:pt x="14087" y="19222"/>
                    <a:pt x="15026" y="20384"/>
                    <a:pt x="15965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3772790" y="2861834"/>
              <a:ext cx="1316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1781" y="21600"/>
                  </a:moveTo>
                  <a:cubicBezTo>
                    <a:pt x="753" y="20000"/>
                    <a:pt x="-276" y="18400"/>
                    <a:pt x="67" y="15800"/>
                  </a:cubicBezTo>
                  <a:cubicBezTo>
                    <a:pt x="410" y="13200"/>
                    <a:pt x="2124" y="9600"/>
                    <a:pt x="5895" y="6800"/>
                  </a:cubicBezTo>
                  <a:cubicBezTo>
                    <a:pt x="9667" y="4000"/>
                    <a:pt x="15495" y="2000"/>
                    <a:pt x="213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3937185" y="2617905"/>
              <a:ext cx="126005" cy="409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16" fill="norm" stroke="1" extrusionOk="0">
                  <a:moveTo>
                    <a:pt x="19271" y="807"/>
                  </a:moveTo>
                  <a:cubicBezTo>
                    <a:pt x="17471" y="584"/>
                    <a:pt x="15671" y="361"/>
                    <a:pt x="13871" y="194"/>
                  </a:cubicBezTo>
                  <a:cubicBezTo>
                    <a:pt x="12071" y="27"/>
                    <a:pt x="10271" y="-84"/>
                    <a:pt x="8651" y="83"/>
                  </a:cubicBezTo>
                  <a:cubicBezTo>
                    <a:pt x="7031" y="250"/>
                    <a:pt x="5591" y="695"/>
                    <a:pt x="3791" y="2421"/>
                  </a:cubicBezTo>
                  <a:cubicBezTo>
                    <a:pt x="1991" y="4147"/>
                    <a:pt x="-169" y="7153"/>
                    <a:pt x="11" y="10104"/>
                  </a:cubicBezTo>
                  <a:cubicBezTo>
                    <a:pt x="191" y="13054"/>
                    <a:pt x="2711" y="15949"/>
                    <a:pt x="6671" y="17842"/>
                  </a:cubicBezTo>
                  <a:cubicBezTo>
                    <a:pt x="10631" y="19735"/>
                    <a:pt x="16031" y="20625"/>
                    <a:pt x="21431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4090832" y="2671439"/>
              <a:ext cx="143808" cy="305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187" fill="norm" stroke="1" extrusionOk="0">
                  <a:moveTo>
                    <a:pt x="9856" y="3519"/>
                  </a:moveTo>
                  <a:cubicBezTo>
                    <a:pt x="8622" y="3079"/>
                    <a:pt x="7387" y="2638"/>
                    <a:pt x="6307" y="2711"/>
                  </a:cubicBezTo>
                  <a:cubicBezTo>
                    <a:pt x="5227" y="2785"/>
                    <a:pt x="4302" y="3372"/>
                    <a:pt x="3530" y="5503"/>
                  </a:cubicBezTo>
                  <a:cubicBezTo>
                    <a:pt x="2759" y="7634"/>
                    <a:pt x="2142" y="11307"/>
                    <a:pt x="2604" y="14099"/>
                  </a:cubicBezTo>
                  <a:cubicBezTo>
                    <a:pt x="3067" y="16891"/>
                    <a:pt x="4610" y="18801"/>
                    <a:pt x="6153" y="19903"/>
                  </a:cubicBezTo>
                  <a:cubicBezTo>
                    <a:pt x="7696" y="21005"/>
                    <a:pt x="9239" y="21299"/>
                    <a:pt x="10782" y="21152"/>
                  </a:cubicBezTo>
                  <a:cubicBezTo>
                    <a:pt x="12324" y="21005"/>
                    <a:pt x="13867" y="20417"/>
                    <a:pt x="15873" y="18507"/>
                  </a:cubicBezTo>
                  <a:cubicBezTo>
                    <a:pt x="17879" y="16597"/>
                    <a:pt x="20347" y="13364"/>
                    <a:pt x="20810" y="10205"/>
                  </a:cubicBezTo>
                  <a:cubicBezTo>
                    <a:pt x="21273" y="7046"/>
                    <a:pt x="19730" y="3960"/>
                    <a:pt x="17107" y="2123"/>
                  </a:cubicBezTo>
                  <a:cubicBezTo>
                    <a:pt x="14484" y="287"/>
                    <a:pt x="10782" y="-301"/>
                    <a:pt x="7696" y="140"/>
                  </a:cubicBezTo>
                  <a:cubicBezTo>
                    <a:pt x="4610" y="581"/>
                    <a:pt x="2142" y="2050"/>
                    <a:pt x="907" y="3593"/>
                  </a:cubicBezTo>
                  <a:cubicBezTo>
                    <a:pt x="-327" y="5136"/>
                    <a:pt x="-327" y="6752"/>
                    <a:pt x="1062" y="7928"/>
                  </a:cubicBezTo>
                  <a:cubicBezTo>
                    <a:pt x="2450" y="9103"/>
                    <a:pt x="5227" y="9838"/>
                    <a:pt x="8776" y="9985"/>
                  </a:cubicBezTo>
                  <a:cubicBezTo>
                    <a:pt x="12324" y="10132"/>
                    <a:pt x="16644" y="9691"/>
                    <a:pt x="20964" y="9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4285439" y="2544334"/>
              <a:ext cx="12065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53" y="2722"/>
                    <a:pt x="5305" y="5444"/>
                    <a:pt x="7958" y="8429"/>
                  </a:cubicBezTo>
                  <a:cubicBezTo>
                    <a:pt x="10611" y="11415"/>
                    <a:pt x="13263" y="14663"/>
                    <a:pt x="15537" y="16902"/>
                  </a:cubicBezTo>
                  <a:cubicBezTo>
                    <a:pt x="17811" y="19141"/>
                    <a:pt x="19705" y="203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4418789" y="2614184"/>
              <a:ext cx="762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5280"/>
                    <a:pt x="8400" y="10560"/>
                    <a:pt x="12000" y="14160"/>
                  </a:cubicBezTo>
                  <a:cubicBezTo>
                    <a:pt x="15600" y="17760"/>
                    <a:pt x="18600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4427256" y="2578428"/>
              <a:ext cx="155618" cy="343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16" fill="norm" stroke="1" extrusionOk="0">
                  <a:moveTo>
                    <a:pt x="584" y="4175"/>
                  </a:moveTo>
                  <a:cubicBezTo>
                    <a:pt x="292" y="3128"/>
                    <a:pt x="0" y="2080"/>
                    <a:pt x="0" y="1229"/>
                  </a:cubicBezTo>
                  <a:cubicBezTo>
                    <a:pt x="0" y="379"/>
                    <a:pt x="292" y="-276"/>
                    <a:pt x="3065" y="117"/>
                  </a:cubicBezTo>
                  <a:cubicBezTo>
                    <a:pt x="5838" y="509"/>
                    <a:pt x="11092" y="1949"/>
                    <a:pt x="15032" y="4240"/>
                  </a:cubicBezTo>
                  <a:cubicBezTo>
                    <a:pt x="18973" y="6531"/>
                    <a:pt x="21600" y="9673"/>
                    <a:pt x="21454" y="12422"/>
                  </a:cubicBezTo>
                  <a:cubicBezTo>
                    <a:pt x="21308" y="15171"/>
                    <a:pt x="18389" y="17528"/>
                    <a:pt x="15470" y="18968"/>
                  </a:cubicBezTo>
                  <a:cubicBezTo>
                    <a:pt x="12551" y="20408"/>
                    <a:pt x="9632" y="20931"/>
                    <a:pt x="7443" y="21128"/>
                  </a:cubicBezTo>
                  <a:cubicBezTo>
                    <a:pt x="5254" y="21324"/>
                    <a:pt x="3795" y="21193"/>
                    <a:pt x="2919" y="20735"/>
                  </a:cubicBezTo>
                  <a:cubicBezTo>
                    <a:pt x="2043" y="20277"/>
                    <a:pt x="1751" y="19491"/>
                    <a:pt x="2335" y="18837"/>
                  </a:cubicBezTo>
                  <a:cubicBezTo>
                    <a:pt x="2919" y="18182"/>
                    <a:pt x="4378" y="17659"/>
                    <a:pt x="5838" y="17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4691839" y="2823734"/>
              <a:ext cx="38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280"/>
                    <a:pt x="4800" y="10560"/>
                    <a:pt x="8400" y="14160"/>
                  </a:cubicBezTo>
                  <a:cubicBezTo>
                    <a:pt x="12000" y="17760"/>
                    <a:pt x="16800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4647389" y="2487184"/>
              <a:ext cx="194662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600" fill="norm" stroke="1" extrusionOk="0">
                  <a:moveTo>
                    <a:pt x="0" y="0"/>
                  </a:moveTo>
                  <a:cubicBezTo>
                    <a:pt x="4826" y="2208"/>
                    <a:pt x="9651" y="4416"/>
                    <a:pt x="13557" y="7056"/>
                  </a:cubicBezTo>
                  <a:cubicBezTo>
                    <a:pt x="17464" y="9696"/>
                    <a:pt x="20451" y="12768"/>
                    <a:pt x="21026" y="15264"/>
                  </a:cubicBezTo>
                  <a:cubicBezTo>
                    <a:pt x="21600" y="17760"/>
                    <a:pt x="19762" y="19680"/>
                    <a:pt x="179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2926539" y="3020584"/>
              <a:ext cx="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2920189" y="3299984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2932889" y="3642884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2945589" y="3934984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2898695" y="4215361"/>
              <a:ext cx="100002" cy="113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415" fill="norm" stroke="1" extrusionOk="0">
                  <a:moveTo>
                    <a:pt x="15056" y="5815"/>
                  </a:moveTo>
                  <a:cubicBezTo>
                    <a:pt x="13733" y="4215"/>
                    <a:pt x="12411" y="2615"/>
                    <a:pt x="10647" y="2015"/>
                  </a:cubicBezTo>
                  <a:cubicBezTo>
                    <a:pt x="8884" y="1415"/>
                    <a:pt x="6680" y="1815"/>
                    <a:pt x="4917" y="3215"/>
                  </a:cubicBezTo>
                  <a:cubicBezTo>
                    <a:pt x="3154" y="4615"/>
                    <a:pt x="1831" y="7015"/>
                    <a:pt x="1390" y="9415"/>
                  </a:cubicBezTo>
                  <a:cubicBezTo>
                    <a:pt x="949" y="11815"/>
                    <a:pt x="1390" y="14215"/>
                    <a:pt x="4035" y="15215"/>
                  </a:cubicBezTo>
                  <a:cubicBezTo>
                    <a:pt x="6680" y="16215"/>
                    <a:pt x="11529" y="15815"/>
                    <a:pt x="14615" y="14815"/>
                  </a:cubicBezTo>
                  <a:cubicBezTo>
                    <a:pt x="17700" y="13815"/>
                    <a:pt x="19023" y="12215"/>
                    <a:pt x="19905" y="10415"/>
                  </a:cubicBezTo>
                  <a:cubicBezTo>
                    <a:pt x="20786" y="8615"/>
                    <a:pt x="21227" y="6615"/>
                    <a:pt x="20345" y="5215"/>
                  </a:cubicBezTo>
                  <a:cubicBezTo>
                    <a:pt x="19464" y="3815"/>
                    <a:pt x="17260" y="3015"/>
                    <a:pt x="15056" y="2615"/>
                  </a:cubicBezTo>
                  <a:cubicBezTo>
                    <a:pt x="12851" y="2215"/>
                    <a:pt x="10647" y="2215"/>
                    <a:pt x="8884" y="3015"/>
                  </a:cubicBezTo>
                  <a:cubicBezTo>
                    <a:pt x="7121" y="3815"/>
                    <a:pt x="5798" y="5415"/>
                    <a:pt x="4696" y="7215"/>
                  </a:cubicBezTo>
                  <a:cubicBezTo>
                    <a:pt x="3594" y="9015"/>
                    <a:pt x="2713" y="11015"/>
                    <a:pt x="2933" y="12815"/>
                  </a:cubicBezTo>
                  <a:cubicBezTo>
                    <a:pt x="3154" y="14615"/>
                    <a:pt x="4476" y="16215"/>
                    <a:pt x="6900" y="16215"/>
                  </a:cubicBezTo>
                  <a:cubicBezTo>
                    <a:pt x="9325" y="16215"/>
                    <a:pt x="12851" y="14615"/>
                    <a:pt x="15276" y="12015"/>
                  </a:cubicBezTo>
                  <a:cubicBezTo>
                    <a:pt x="17700" y="9415"/>
                    <a:pt x="19023" y="5815"/>
                    <a:pt x="18582" y="3615"/>
                  </a:cubicBezTo>
                  <a:cubicBezTo>
                    <a:pt x="18141" y="1415"/>
                    <a:pt x="15937" y="615"/>
                    <a:pt x="13733" y="215"/>
                  </a:cubicBezTo>
                  <a:cubicBezTo>
                    <a:pt x="11529" y="-185"/>
                    <a:pt x="9325" y="-185"/>
                    <a:pt x="6900" y="1615"/>
                  </a:cubicBezTo>
                  <a:cubicBezTo>
                    <a:pt x="4476" y="3415"/>
                    <a:pt x="1831" y="7015"/>
                    <a:pt x="949" y="9815"/>
                  </a:cubicBezTo>
                  <a:cubicBezTo>
                    <a:pt x="68" y="12615"/>
                    <a:pt x="949" y="14615"/>
                    <a:pt x="2492" y="15815"/>
                  </a:cubicBezTo>
                  <a:cubicBezTo>
                    <a:pt x="4035" y="17015"/>
                    <a:pt x="6239" y="17415"/>
                    <a:pt x="8223" y="17015"/>
                  </a:cubicBezTo>
                  <a:cubicBezTo>
                    <a:pt x="10207" y="16615"/>
                    <a:pt x="11970" y="15415"/>
                    <a:pt x="13072" y="13815"/>
                  </a:cubicBezTo>
                  <a:cubicBezTo>
                    <a:pt x="14174" y="12215"/>
                    <a:pt x="14615" y="10215"/>
                    <a:pt x="13733" y="9215"/>
                  </a:cubicBezTo>
                  <a:cubicBezTo>
                    <a:pt x="12851" y="8215"/>
                    <a:pt x="10647" y="8215"/>
                    <a:pt x="8443" y="9015"/>
                  </a:cubicBezTo>
                  <a:cubicBezTo>
                    <a:pt x="6239" y="9815"/>
                    <a:pt x="4035" y="11415"/>
                    <a:pt x="4035" y="11815"/>
                  </a:cubicBezTo>
                  <a:cubicBezTo>
                    <a:pt x="4035" y="12215"/>
                    <a:pt x="6239" y="11415"/>
                    <a:pt x="8003" y="10215"/>
                  </a:cubicBezTo>
                  <a:cubicBezTo>
                    <a:pt x="9766" y="9015"/>
                    <a:pt x="11088" y="7415"/>
                    <a:pt x="10647" y="7015"/>
                  </a:cubicBezTo>
                  <a:cubicBezTo>
                    <a:pt x="10207" y="6615"/>
                    <a:pt x="8003" y="7415"/>
                    <a:pt x="5798" y="9015"/>
                  </a:cubicBezTo>
                  <a:cubicBezTo>
                    <a:pt x="3594" y="10615"/>
                    <a:pt x="1390" y="13015"/>
                    <a:pt x="509" y="15215"/>
                  </a:cubicBezTo>
                  <a:cubicBezTo>
                    <a:pt x="-373" y="17415"/>
                    <a:pt x="68" y="19415"/>
                    <a:pt x="509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6677448" y="1385687"/>
              <a:ext cx="223677" cy="395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365" fill="norm" stroke="1" extrusionOk="0">
                  <a:moveTo>
                    <a:pt x="14449" y="4273"/>
                  </a:moveTo>
                  <a:cubicBezTo>
                    <a:pt x="14647" y="3702"/>
                    <a:pt x="14846" y="3130"/>
                    <a:pt x="14945" y="2387"/>
                  </a:cubicBezTo>
                  <a:cubicBezTo>
                    <a:pt x="15044" y="1645"/>
                    <a:pt x="15044" y="730"/>
                    <a:pt x="14548" y="273"/>
                  </a:cubicBezTo>
                  <a:cubicBezTo>
                    <a:pt x="14053" y="-184"/>
                    <a:pt x="13062" y="-184"/>
                    <a:pt x="11080" y="1187"/>
                  </a:cubicBezTo>
                  <a:cubicBezTo>
                    <a:pt x="9099" y="2559"/>
                    <a:pt x="6126" y="5302"/>
                    <a:pt x="4046" y="8387"/>
                  </a:cubicBezTo>
                  <a:cubicBezTo>
                    <a:pt x="1965" y="11473"/>
                    <a:pt x="776" y="14902"/>
                    <a:pt x="280" y="16959"/>
                  </a:cubicBezTo>
                  <a:cubicBezTo>
                    <a:pt x="-215" y="19016"/>
                    <a:pt x="-17" y="19702"/>
                    <a:pt x="578" y="20273"/>
                  </a:cubicBezTo>
                  <a:cubicBezTo>
                    <a:pt x="1172" y="20845"/>
                    <a:pt x="2163" y="21302"/>
                    <a:pt x="3946" y="21359"/>
                  </a:cubicBezTo>
                  <a:cubicBezTo>
                    <a:pt x="5730" y="21416"/>
                    <a:pt x="8306" y="21073"/>
                    <a:pt x="11378" y="19530"/>
                  </a:cubicBezTo>
                  <a:cubicBezTo>
                    <a:pt x="14449" y="17987"/>
                    <a:pt x="18016" y="15245"/>
                    <a:pt x="19701" y="12159"/>
                  </a:cubicBezTo>
                  <a:cubicBezTo>
                    <a:pt x="21385" y="9073"/>
                    <a:pt x="21187" y="5645"/>
                    <a:pt x="20097" y="3473"/>
                  </a:cubicBezTo>
                  <a:cubicBezTo>
                    <a:pt x="19007" y="1302"/>
                    <a:pt x="17025" y="387"/>
                    <a:pt x="14746" y="159"/>
                  </a:cubicBezTo>
                  <a:cubicBezTo>
                    <a:pt x="12468" y="-70"/>
                    <a:pt x="9891" y="387"/>
                    <a:pt x="8504" y="1302"/>
                  </a:cubicBezTo>
                  <a:cubicBezTo>
                    <a:pt x="7117" y="2216"/>
                    <a:pt x="6919" y="3587"/>
                    <a:pt x="6721" y="4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6806389" y="1553734"/>
              <a:ext cx="1016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50" y="3892"/>
                    <a:pt x="4500" y="7784"/>
                    <a:pt x="8100" y="11384"/>
                  </a:cubicBezTo>
                  <a:cubicBezTo>
                    <a:pt x="11700" y="14984"/>
                    <a:pt x="16650" y="182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6958789" y="1342455"/>
              <a:ext cx="120639" cy="427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474" fill="norm" stroke="1" extrusionOk="0">
                  <a:moveTo>
                    <a:pt x="8786" y="87"/>
                  </a:moveTo>
                  <a:cubicBezTo>
                    <a:pt x="10617" y="-20"/>
                    <a:pt x="12447" y="-126"/>
                    <a:pt x="14461" y="406"/>
                  </a:cubicBezTo>
                  <a:cubicBezTo>
                    <a:pt x="16475" y="938"/>
                    <a:pt x="18671" y="2108"/>
                    <a:pt x="19953" y="4237"/>
                  </a:cubicBezTo>
                  <a:cubicBezTo>
                    <a:pt x="21234" y="6365"/>
                    <a:pt x="21600" y="9450"/>
                    <a:pt x="18122" y="12483"/>
                  </a:cubicBezTo>
                  <a:cubicBezTo>
                    <a:pt x="14644" y="15515"/>
                    <a:pt x="7322" y="18495"/>
                    <a:pt x="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6493751" y="1414739"/>
              <a:ext cx="147539" cy="380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441" fill="norm" stroke="1" extrusionOk="0">
                  <a:moveTo>
                    <a:pt x="21205" y="318"/>
                  </a:moveTo>
                  <a:cubicBezTo>
                    <a:pt x="19684" y="80"/>
                    <a:pt x="18163" y="-159"/>
                    <a:pt x="15729" y="139"/>
                  </a:cubicBezTo>
                  <a:cubicBezTo>
                    <a:pt x="13295" y="438"/>
                    <a:pt x="9949" y="1273"/>
                    <a:pt x="6754" y="2944"/>
                  </a:cubicBezTo>
                  <a:cubicBezTo>
                    <a:pt x="3560" y="4614"/>
                    <a:pt x="518" y="7121"/>
                    <a:pt x="61" y="9865"/>
                  </a:cubicBezTo>
                  <a:cubicBezTo>
                    <a:pt x="-395" y="12610"/>
                    <a:pt x="1735" y="15593"/>
                    <a:pt x="4625" y="17563"/>
                  </a:cubicBezTo>
                  <a:cubicBezTo>
                    <a:pt x="7515" y="19532"/>
                    <a:pt x="11166" y="20486"/>
                    <a:pt x="14816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7476073" y="1373127"/>
              <a:ext cx="162167" cy="358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389" fill="norm" stroke="1" extrusionOk="0">
                  <a:moveTo>
                    <a:pt x="19554" y="5094"/>
                  </a:moveTo>
                  <a:cubicBezTo>
                    <a:pt x="20108" y="4463"/>
                    <a:pt x="20662" y="3831"/>
                    <a:pt x="20108" y="2947"/>
                  </a:cubicBezTo>
                  <a:cubicBezTo>
                    <a:pt x="19554" y="2063"/>
                    <a:pt x="17893" y="926"/>
                    <a:pt x="16231" y="357"/>
                  </a:cubicBezTo>
                  <a:cubicBezTo>
                    <a:pt x="14570" y="-211"/>
                    <a:pt x="12908" y="-211"/>
                    <a:pt x="10139" y="1178"/>
                  </a:cubicBezTo>
                  <a:cubicBezTo>
                    <a:pt x="7370" y="2568"/>
                    <a:pt x="3493" y="5347"/>
                    <a:pt x="1554" y="7052"/>
                  </a:cubicBezTo>
                  <a:cubicBezTo>
                    <a:pt x="-384" y="8757"/>
                    <a:pt x="-384" y="9389"/>
                    <a:pt x="862" y="9957"/>
                  </a:cubicBezTo>
                  <a:cubicBezTo>
                    <a:pt x="2108" y="10526"/>
                    <a:pt x="4601" y="11031"/>
                    <a:pt x="7647" y="10463"/>
                  </a:cubicBezTo>
                  <a:cubicBezTo>
                    <a:pt x="10693" y="9894"/>
                    <a:pt x="14293" y="8252"/>
                    <a:pt x="16647" y="6800"/>
                  </a:cubicBezTo>
                  <a:cubicBezTo>
                    <a:pt x="19001" y="5347"/>
                    <a:pt x="20108" y="4084"/>
                    <a:pt x="20385" y="3831"/>
                  </a:cubicBezTo>
                  <a:cubicBezTo>
                    <a:pt x="20662" y="3578"/>
                    <a:pt x="20108" y="4336"/>
                    <a:pt x="19831" y="6673"/>
                  </a:cubicBezTo>
                  <a:cubicBezTo>
                    <a:pt x="19554" y="9010"/>
                    <a:pt x="19554" y="12926"/>
                    <a:pt x="19831" y="15642"/>
                  </a:cubicBezTo>
                  <a:cubicBezTo>
                    <a:pt x="20108" y="18357"/>
                    <a:pt x="20662" y="19873"/>
                    <a:pt x="21216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7741018" y="1373488"/>
              <a:ext cx="157572" cy="305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74" fill="norm" stroke="1" extrusionOk="0">
                  <a:moveTo>
                    <a:pt x="21440" y="1066"/>
                  </a:moveTo>
                  <a:cubicBezTo>
                    <a:pt x="18848" y="470"/>
                    <a:pt x="16256" y="-126"/>
                    <a:pt x="13232" y="23"/>
                  </a:cubicBezTo>
                  <a:cubicBezTo>
                    <a:pt x="10208" y="172"/>
                    <a:pt x="6752" y="1066"/>
                    <a:pt x="4448" y="2555"/>
                  </a:cubicBezTo>
                  <a:cubicBezTo>
                    <a:pt x="2144" y="4045"/>
                    <a:pt x="992" y="6131"/>
                    <a:pt x="416" y="7546"/>
                  </a:cubicBezTo>
                  <a:cubicBezTo>
                    <a:pt x="-160" y="8961"/>
                    <a:pt x="-160" y="9706"/>
                    <a:pt x="560" y="9855"/>
                  </a:cubicBezTo>
                  <a:cubicBezTo>
                    <a:pt x="1280" y="10004"/>
                    <a:pt x="2720" y="9557"/>
                    <a:pt x="4304" y="9184"/>
                  </a:cubicBezTo>
                  <a:cubicBezTo>
                    <a:pt x="5888" y="8812"/>
                    <a:pt x="7616" y="8514"/>
                    <a:pt x="9200" y="8440"/>
                  </a:cubicBezTo>
                  <a:cubicBezTo>
                    <a:pt x="10784" y="8365"/>
                    <a:pt x="12224" y="8514"/>
                    <a:pt x="13376" y="9035"/>
                  </a:cubicBezTo>
                  <a:cubicBezTo>
                    <a:pt x="14528" y="9557"/>
                    <a:pt x="15392" y="10451"/>
                    <a:pt x="15680" y="11866"/>
                  </a:cubicBezTo>
                  <a:cubicBezTo>
                    <a:pt x="15968" y="13281"/>
                    <a:pt x="15680" y="15217"/>
                    <a:pt x="14528" y="16856"/>
                  </a:cubicBezTo>
                  <a:cubicBezTo>
                    <a:pt x="13376" y="18495"/>
                    <a:pt x="11360" y="19835"/>
                    <a:pt x="9488" y="20580"/>
                  </a:cubicBezTo>
                  <a:cubicBezTo>
                    <a:pt x="7616" y="21325"/>
                    <a:pt x="5888" y="21474"/>
                    <a:pt x="4304" y="21474"/>
                  </a:cubicBezTo>
                  <a:cubicBezTo>
                    <a:pt x="2720" y="21474"/>
                    <a:pt x="1280" y="21325"/>
                    <a:pt x="704" y="20729"/>
                  </a:cubicBezTo>
                  <a:cubicBezTo>
                    <a:pt x="128" y="20133"/>
                    <a:pt x="416" y="19091"/>
                    <a:pt x="704" y="18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7963031" y="1153684"/>
              <a:ext cx="181092" cy="303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78" fill="norm" stroke="1" extrusionOk="0">
                  <a:moveTo>
                    <a:pt x="8176" y="0"/>
                  </a:moveTo>
                  <a:cubicBezTo>
                    <a:pt x="6921" y="3600"/>
                    <a:pt x="5665" y="7200"/>
                    <a:pt x="4911" y="10500"/>
                  </a:cubicBezTo>
                  <a:cubicBezTo>
                    <a:pt x="4158" y="13800"/>
                    <a:pt x="3907" y="16800"/>
                    <a:pt x="3781" y="18675"/>
                  </a:cubicBezTo>
                  <a:cubicBezTo>
                    <a:pt x="3655" y="20550"/>
                    <a:pt x="3655" y="21300"/>
                    <a:pt x="4158" y="21450"/>
                  </a:cubicBezTo>
                  <a:cubicBezTo>
                    <a:pt x="4660" y="21600"/>
                    <a:pt x="5665" y="21150"/>
                    <a:pt x="5790" y="20100"/>
                  </a:cubicBezTo>
                  <a:cubicBezTo>
                    <a:pt x="5916" y="19050"/>
                    <a:pt x="5162" y="17400"/>
                    <a:pt x="4409" y="16275"/>
                  </a:cubicBezTo>
                  <a:cubicBezTo>
                    <a:pt x="3655" y="15150"/>
                    <a:pt x="2902" y="14550"/>
                    <a:pt x="2023" y="14025"/>
                  </a:cubicBezTo>
                  <a:cubicBezTo>
                    <a:pt x="1144" y="13500"/>
                    <a:pt x="139" y="13050"/>
                    <a:pt x="14" y="12525"/>
                  </a:cubicBezTo>
                  <a:cubicBezTo>
                    <a:pt x="-112" y="12000"/>
                    <a:pt x="641" y="11400"/>
                    <a:pt x="1521" y="10875"/>
                  </a:cubicBezTo>
                  <a:cubicBezTo>
                    <a:pt x="2400" y="10350"/>
                    <a:pt x="3404" y="9900"/>
                    <a:pt x="4535" y="9600"/>
                  </a:cubicBezTo>
                  <a:cubicBezTo>
                    <a:pt x="5665" y="9300"/>
                    <a:pt x="6921" y="9150"/>
                    <a:pt x="8051" y="9375"/>
                  </a:cubicBezTo>
                  <a:cubicBezTo>
                    <a:pt x="9181" y="9600"/>
                    <a:pt x="10186" y="10200"/>
                    <a:pt x="11065" y="11100"/>
                  </a:cubicBezTo>
                  <a:cubicBezTo>
                    <a:pt x="11944" y="12000"/>
                    <a:pt x="12697" y="13200"/>
                    <a:pt x="13074" y="13350"/>
                  </a:cubicBezTo>
                  <a:cubicBezTo>
                    <a:pt x="13451" y="13500"/>
                    <a:pt x="13451" y="12600"/>
                    <a:pt x="14079" y="10800"/>
                  </a:cubicBezTo>
                  <a:cubicBezTo>
                    <a:pt x="14707" y="9000"/>
                    <a:pt x="15962" y="6300"/>
                    <a:pt x="17218" y="4575"/>
                  </a:cubicBezTo>
                  <a:cubicBezTo>
                    <a:pt x="18474" y="2850"/>
                    <a:pt x="19730" y="2100"/>
                    <a:pt x="20483" y="2100"/>
                  </a:cubicBezTo>
                  <a:cubicBezTo>
                    <a:pt x="21237" y="2100"/>
                    <a:pt x="21488" y="2850"/>
                    <a:pt x="21488" y="5550"/>
                  </a:cubicBezTo>
                  <a:cubicBezTo>
                    <a:pt x="21488" y="8250"/>
                    <a:pt x="21237" y="12900"/>
                    <a:pt x="20860" y="15825"/>
                  </a:cubicBezTo>
                  <a:cubicBezTo>
                    <a:pt x="20483" y="18750"/>
                    <a:pt x="19981" y="19950"/>
                    <a:pt x="19479" y="21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8102688" y="1185434"/>
              <a:ext cx="119802" cy="324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535" fill="norm" stroke="1" extrusionOk="0">
                  <a:moveTo>
                    <a:pt x="7663" y="0"/>
                  </a:moveTo>
                  <a:cubicBezTo>
                    <a:pt x="6918" y="3787"/>
                    <a:pt x="6173" y="7574"/>
                    <a:pt x="5242" y="10870"/>
                  </a:cubicBezTo>
                  <a:cubicBezTo>
                    <a:pt x="4311" y="14166"/>
                    <a:pt x="3194" y="16971"/>
                    <a:pt x="2263" y="18795"/>
                  </a:cubicBezTo>
                  <a:cubicBezTo>
                    <a:pt x="1332" y="20618"/>
                    <a:pt x="587" y="21460"/>
                    <a:pt x="214" y="21530"/>
                  </a:cubicBezTo>
                  <a:cubicBezTo>
                    <a:pt x="-158" y="21600"/>
                    <a:pt x="-158" y="20899"/>
                    <a:pt x="1145" y="19005"/>
                  </a:cubicBezTo>
                  <a:cubicBezTo>
                    <a:pt x="2449" y="17112"/>
                    <a:pt x="5056" y="14026"/>
                    <a:pt x="6918" y="12132"/>
                  </a:cubicBezTo>
                  <a:cubicBezTo>
                    <a:pt x="8780" y="10239"/>
                    <a:pt x="9897" y="9538"/>
                    <a:pt x="11387" y="9468"/>
                  </a:cubicBezTo>
                  <a:cubicBezTo>
                    <a:pt x="12876" y="9397"/>
                    <a:pt x="14739" y="9958"/>
                    <a:pt x="16601" y="11501"/>
                  </a:cubicBezTo>
                  <a:cubicBezTo>
                    <a:pt x="18463" y="13044"/>
                    <a:pt x="20325" y="15569"/>
                    <a:pt x="20883" y="17182"/>
                  </a:cubicBezTo>
                  <a:cubicBezTo>
                    <a:pt x="21442" y="18795"/>
                    <a:pt x="20697" y="19496"/>
                    <a:pt x="19952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8889189" y="1330355"/>
              <a:ext cx="101601" cy="43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21600" y="1321"/>
                  </a:moveTo>
                  <a:cubicBezTo>
                    <a:pt x="21600" y="689"/>
                    <a:pt x="21600" y="56"/>
                    <a:pt x="21375" y="4"/>
                  </a:cubicBezTo>
                  <a:cubicBezTo>
                    <a:pt x="21150" y="-49"/>
                    <a:pt x="20700" y="478"/>
                    <a:pt x="19125" y="2532"/>
                  </a:cubicBezTo>
                  <a:cubicBezTo>
                    <a:pt x="17550" y="4587"/>
                    <a:pt x="14850" y="8170"/>
                    <a:pt x="11475" y="11594"/>
                  </a:cubicBezTo>
                  <a:cubicBezTo>
                    <a:pt x="8100" y="15018"/>
                    <a:pt x="4050" y="18285"/>
                    <a:pt x="0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8838389" y="1524314"/>
              <a:ext cx="50801" cy="61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7" fill="norm" stroke="1" extrusionOk="0">
                  <a:moveTo>
                    <a:pt x="0" y="20807"/>
                  </a:moveTo>
                  <a:cubicBezTo>
                    <a:pt x="0" y="17207"/>
                    <a:pt x="0" y="13607"/>
                    <a:pt x="0" y="9647"/>
                  </a:cubicBezTo>
                  <a:cubicBezTo>
                    <a:pt x="0" y="5687"/>
                    <a:pt x="0" y="1367"/>
                    <a:pt x="3600" y="287"/>
                  </a:cubicBezTo>
                  <a:cubicBezTo>
                    <a:pt x="7200" y="-793"/>
                    <a:pt x="14400" y="1367"/>
                    <a:pt x="21600" y="3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9003489" y="1566434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9162239" y="1579134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9193989" y="1433084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9299422" y="1280684"/>
              <a:ext cx="243818" cy="426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18" fill="norm" stroke="1" extrusionOk="0">
                  <a:moveTo>
                    <a:pt x="3015" y="0"/>
                  </a:moveTo>
                  <a:cubicBezTo>
                    <a:pt x="2642" y="2979"/>
                    <a:pt x="2270" y="5959"/>
                    <a:pt x="1711" y="9257"/>
                  </a:cubicBezTo>
                  <a:cubicBezTo>
                    <a:pt x="1152" y="12556"/>
                    <a:pt x="408" y="16173"/>
                    <a:pt x="128" y="18248"/>
                  </a:cubicBezTo>
                  <a:cubicBezTo>
                    <a:pt x="-151" y="20323"/>
                    <a:pt x="35" y="20855"/>
                    <a:pt x="594" y="21174"/>
                  </a:cubicBezTo>
                  <a:cubicBezTo>
                    <a:pt x="1152" y="21494"/>
                    <a:pt x="2083" y="21600"/>
                    <a:pt x="4132" y="20855"/>
                  </a:cubicBezTo>
                  <a:cubicBezTo>
                    <a:pt x="6180" y="20110"/>
                    <a:pt x="9346" y="18514"/>
                    <a:pt x="11487" y="17131"/>
                  </a:cubicBezTo>
                  <a:cubicBezTo>
                    <a:pt x="13628" y="15748"/>
                    <a:pt x="14746" y="14577"/>
                    <a:pt x="15397" y="13726"/>
                  </a:cubicBezTo>
                  <a:cubicBezTo>
                    <a:pt x="16049" y="12875"/>
                    <a:pt x="16235" y="12343"/>
                    <a:pt x="15770" y="12077"/>
                  </a:cubicBezTo>
                  <a:cubicBezTo>
                    <a:pt x="15304" y="11811"/>
                    <a:pt x="14187" y="11811"/>
                    <a:pt x="12697" y="12183"/>
                  </a:cubicBezTo>
                  <a:cubicBezTo>
                    <a:pt x="11208" y="12556"/>
                    <a:pt x="9346" y="13300"/>
                    <a:pt x="8135" y="14205"/>
                  </a:cubicBezTo>
                  <a:cubicBezTo>
                    <a:pt x="6925" y="15109"/>
                    <a:pt x="6366" y="16173"/>
                    <a:pt x="7018" y="17131"/>
                  </a:cubicBezTo>
                  <a:cubicBezTo>
                    <a:pt x="7670" y="18089"/>
                    <a:pt x="9532" y="18940"/>
                    <a:pt x="12139" y="19366"/>
                  </a:cubicBezTo>
                  <a:cubicBezTo>
                    <a:pt x="14746" y="19791"/>
                    <a:pt x="18097" y="19791"/>
                    <a:pt x="21449" y="19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10173065" y="1356037"/>
              <a:ext cx="163925" cy="337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385" fill="norm" stroke="1" extrusionOk="0">
                  <a:moveTo>
                    <a:pt x="21175" y="4481"/>
                  </a:moveTo>
                  <a:cubicBezTo>
                    <a:pt x="19261" y="3005"/>
                    <a:pt x="17347" y="1529"/>
                    <a:pt x="15707" y="724"/>
                  </a:cubicBezTo>
                  <a:cubicBezTo>
                    <a:pt x="14066" y="-81"/>
                    <a:pt x="12699" y="-215"/>
                    <a:pt x="11059" y="322"/>
                  </a:cubicBezTo>
                  <a:cubicBezTo>
                    <a:pt x="9418" y="858"/>
                    <a:pt x="7504" y="2066"/>
                    <a:pt x="5317" y="4682"/>
                  </a:cubicBezTo>
                  <a:cubicBezTo>
                    <a:pt x="3129" y="7298"/>
                    <a:pt x="669" y="11323"/>
                    <a:pt x="122" y="14274"/>
                  </a:cubicBezTo>
                  <a:cubicBezTo>
                    <a:pt x="-425" y="17226"/>
                    <a:pt x="942" y="19104"/>
                    <a:pt x="2856" y="20110"/>
                  </a:cubicBezTo>
                  <a:cubicBezTo>
                    <a:pt x="4770" y="21117"/>
                    <a:pt x="7231" y="21251"/>
                    <a:pt x="9691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10387226" y="1407684"/>
              <a:ext cx="8311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21204" y="0"/>
                  </a:moveTo>
                  <a:cubicBezTo>
                    <a:pt x="15804" y="2100"/>
                    <a:pt x="10404" y="4200"/>
                    <a:pt x="6624" y="6975"/>
                  </a:cubicBezTo>
                  <a:cubicBezTo>
                    <a:pt x="2844" y="9750"/>
                    <a:pt x="684" y="13200"/>
                    <a:pt x="144" y="15750"/>
                  </a:cubicBezTo>
                  <a:cubicBezTo>
                    <a:pt x="-396" y="18300"/>
                    <a:pt x="684" y="19950"/>
                    <a:pt x="17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10343339" y="1414976"/>
              <a:ext cx="2222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1851" y="10932"/>
                    <a:pt x="3703" y="1332"/>
                    <a:pt x="7303" y="132"/>
                  </a:cubicBezTo>
                  <a:cubicBezTo>
                    <a:pt x="10903" y="-1068"/>
                    <a:pt x="16251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10298889" y="1687084"/>
              <a:ext cx="260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41" y="18000"/>
                    <a:pt x="9483" y="14400"/>
                    <a:pt x="13083" y="10800"/>
                  </a:cubicBezTo>
                  <a:cubicBezTo>
                    <a:pt x="16683" y="7200"/>
                    <a:pt x="1914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10997389" y="1251579"/>
              <a:ext cx="171451" cy="429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21600" y="3044"/>
                  </a:moveTo>
                  <a:cubicBezTo>
                    <a:pt x="18133" y="1986"/>
                    <a:pt x="14667" y="927"/>
                    <a:pt x="12267" y="397"/>
                  </a:cubicBezTo>
                  <a:cubicBezTo>
                    <a:pt x="9867" y="-132"/>
                    <a:pt x="8533" y="-132"/>
                    <a:pt x="7200" y="397"/>
                  </a:cubicBezTo>
                  <a:cubicBezTo>
                    <a:pt x="5867" y="927"/>
                    <a:pt x="4533" y="1986"/>
                    <a:pt x="3467" y="4474"/>
                  </a:cubicBezTo>
                  <a:cubicBezTo>
                    <a:pt x="2400" y="6962"/>
                    <a:pt x="1600" y="10880"/>
                    <a:pt x="1067" y="13950"/>
                  </a:cubicBezTo>
                  <a:cubicBezTo>
                    <a:pt x="533" y="17021"/>
                    <a:pt x="267" y="19244"/>
                    <a:pt x="0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10902139" y="1502934"/>
              <a:ext cx="381001" cy="139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0" y="12573"/>
                  </a:moveTo>
                  <a:cubicBezTo>
                    <a:pt x="0" y="10961"/>
                    <a:pt x="0" y="9349"/>
                    <a:pt x="420" y="8382"/>
                  </a:cubicBezTo>
                  <a:cubicBezTo>
                    <a:pt x="840" y="7415"/>
                    <a:pt x="1680" y="7093"/>
                    <a:pt x="3780" y="6448"/>
                  </a:cubicBezTo>
                  <a:cubicBezTo>
                    <a:pt x="5880" y="5803"/>
                    <a:pt x="9240" y="4836"/>
                    <a:pt x="11220" y="4352"/>
                  </a:cubicBezTo>
                  <a:cubicBezTo>
                    <a:pt x="13200" y="3869"/>
                    <a:pt x="13800" y="3869"/>
                    <a:pt x="13800" y="3707"/>
                  </a:cubicBezTo>
                  <a:cubicBezTo>
                    <a:pt x="13800" y="3546"/>
                    <a:pt x="13200" y="3224"/>
                    <a:pt x="12180" y="3707"/>
                  </a:cubicBezTo>
                  <a:cubicBezTo>
                    <a:pt x="11160" y="4191"/>
                    <a:pt x="9720" y="5481"/>
                    <a:pt x="8880" y="6931"/>
                  </a:cubicBezTo>
                  <a:cubicBezTo>
                    <a:pt x="8040" y="8382"/>
                    <a:pt x="7800" y="9994"/>
                    <a:pt x="7800" y="11606"/>
                  </a:cubicBezTo>
                  <a:cubicBezTo>
                    <a:pt x="7800" y="13218"/>
                    <a:pt x="8040" y="14830"/>
                    <a:pt x="8460" y="15636"/>
                  </a:cubicBezTo>
                  <a:cubicBezTo>
                    <a:pt x="8880" y="16442"/>
                    <a:pt x="9480" y="16442"/>
                    <a:pt x="10200" y="15152"/>
                  </a:cubicBezTo>
                  <a:cubicBezTo>
                    <a:pt x="10920" y="13863"/>
                    <a:pt x="11760" y="11284"/>
                    <a:pt x="12240" y="9188"/>
                  </a:cubicBezTo>
                  <a:cubicBezTo>
                    <a:pt x="12720" y="7093"/>
                    <a:pt x="12840" y="5481"/>
                    <a:pt x="13080" y="3869"/>
                  </a:cubicBezTo>
                  <a:cubicBezTo>
                    <a:pt x="13320" y="2257"/>
                    <a:pt x="13680" y="645"/>
                    <a:pt x="14040" y="484"/>
                  </a:cubicBezTo>
                  <a:cubicBezTo>
                    <a:pt x="14400" y="322"/>
                    <a:pt x="14760" y="1612"/>
                    <a:pt x="15360" y="4191"/>
                  </a:cubicBezTo>
                  <a:cubicBezTo>
                    <a:pt x="15960" y="6770"/>
                    <a:pt x="16800" y="10639"/>
                    <a:pt x="17280" y="13540"/>
                  </a:cubicBezTo>
                  <a:cubicBezTo>
                    <a:pt x="17760" y="16442"/>
                    <a:pt x="17880" y="18376"/>
                    <a:pt x="17640" y="19666"/>
                  </a:cubicBezTo>
                  <a:cubicBezTo>
                    <a:pt x="17400" y="20955"/>
                    <a:pt x="16800" y="21600"/>
                    <a:pt x="16380" y="20955"/>
                  </a:cubicBezTo>
                  <a:cubicBezTo>
                    <a:pt x="15960" y="20310"/>
                    <a:pt x="15720" y="18376"/>
                    <a:pt x="16620" y="14669"/>
                  </a:cubicBezTo>
                  <a:cubicBezTo>
                    <a:pt x="17520" y="10961"/>
                    <a:pt x="19560" y="548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11647043" y="1383533"/>
              <a:ext cx="302847" cy="253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43" fill="norm" stroke="1" extrusionOk="0">
                  <a:moveTo>
                    <a:pt x="13812" y="4675"/>
                  </a:moveTo>
                  <a:cubicBezTo>
                    <a:pt x="13812" y="3259"/>
                    <a:pt x="13812" y="1843"/>
                    <a:pt x="13437" y="957"/>
                  </a:cubicBezTo>
                  <a:cubicBezTo>
                    <a:pt x="13062" y="72"/>
                    <a:pt x="12312" y="-282"/>
                    <a:pt x="10887" y="249"/>
                  </a:cubicBezTo>
                  <a:cubicBezTo>
                    <a:pt x="9462" y="780"/>
                    <a:pt x="7362" y="2197"/>
                    <a:pt x="5412" y="4852"/>
                  </a:cubicBezTo>
                  <a:cubicBezTo>
                    <a:pt x="3462" y="7508"/>
                    <a:pt x="1662" y="11403"/>
                    <a:pt x="762" y="14148"/>
                  </a:cubicBezTo>
                  <a:cubicBezTo>
                    <a:pt x="-138" y="16892"/>
                    <a:pt x="-138" y="18485"/>
                    <a:pt x="237" y="19548"/>
                  </a:cubicBezTo>
                  <a:cubicBezTo>
                    <a:pt x="612" y="20610"/>
                    <a:pt x="1362" y="21141"/>
                    <a:pt x="2562" y="21229"/>
                  </a:cubicBezTo>
                  <a:cubicBezTo>
                    <a:pt x="3762" y="21318"/>
                    <a:pt x="5412" y="20964"/>
                    <a:pt x="7362" y="19990"/>
                  </a:cubicBezTo>
                  <a:cubicBezTo>
                    <a:pt x="9312" y="19016"/>
                    <a:pt x="11562" y="17423"/>
                    <a:pt x="12837" y="14767"/>
                  </a:cubicBezTo>
                  <a:cubicBezTo>
                    <a:pt x="14112" y="12111"/>
                    <a:pt x="14412" y="8393"/>
                    <a:pt x="13887" y="5738"/>
                  </a:cubicBezTo>
                  <a:cubicBezTo>
                    <a:pt x="13362" y="3082"/>
                    <a:pt x="12012" y="1488"/>
                    <a:pt x="10512" y="869"/>
                  </a:cubicBezTo>
                  <a:cubicBezTo>
                    <a:pt x="9012" y="249"/>
                    <a:pt x="7362" y="603"/>
                    <a:pt x="6237" y="1046"/>
                  </a:cubicBezTo>
                  <a:cubicBezTo>
                    <a:pt x="5112" y="1488"/>
                    <a:pt x="4512" y="2020"/>
                    <a:pt x="4137" y="2728"/>
                  </a:cubicBezTo>
                  <a:cubicBezTo>
                    <a:pt x="3762" y="3436"/>
                    <a:pt x="3612" y="4321"/>
                    <a:pt x="3912" y="4852"/>
                  </a:cubicBezTo>
                  <a:cubicBezTo>
                    <a:pt x="4212" y="5384"/>
                    <a:pt x="4962" y="5561"/>
                    <a:pt x="7962" y="5738"/>
                  </a:cubicBezTo>
                  <a:cubicBezTo>
                    <a:pt x="10962" y="5915"/>
                    <a:pt x="16212" y="6092"/>
                    <a:pt x="21462" y="6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6785136" y="2434085"/>
              <a:ext cx="128017" cy="581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6" h="21492" fill="norm" stroke="1" extrusionOk="0">
                  <a:moveTo>
                    <a:pt x="6528" y="9945"/>
                  </a:moveTo>
                  <a:cubicBezTo>
                    <a:pt x="6871" y="11511"/>
                    <a:pt x="7214" y="13076"/>
                    <a:pt x="7557" y="14876"/>
                  </a:cubicBezTo>
                  <a:cubicBezTo>
                    <a:pt x="7900" y="16676"/>
                    <a:pt x="8242" y="18711"/>
                    <a:pt x="8242" y="19924"/>
                  </a:cubicBezTo>
                  <a:cubicBezTo>
                    <a:pt x="8242" y="21137"/>
                    <a:pt x="7900" y="21528"/>
                    <a:pt x="7214" y="21489"/>
                  </a:cubicBezTo>
                  <a:cubicBezTo>
                    <a:pt x="6528" y="21450"/>
                    <a:pt x="5500" y="20980"/>
                    <a:pt x="4128" y="19532"/>
                  </a:cubicBezTo>
                  <a:cubicBezTo>
                    <a:pt x="2757" y="18085"/>
                    <a:pt x="1042" y="15658"/>
                    <a:pt x="357" y="13037"/>
                  </a:cubicBezTo>
                  <a:cubicBezTo>
                    <a:pt x="-329" y="10415"/>
                    <a:pt x="14" y="7598"/>
                    <a:pt x="1042" y="5524"/>
                  </a:cubicBezTo>
                  <a:cubicBezTo>
                    <a:pt x="2071" y="3450"/>
                    <a:pt x="3785" y="2119"/>
                    <a:pt x="5157" y="1298"/>
                  </a:cubicBezTo>
                  <a:cubicBezTo>
                    <a:pt x="6528" y="476"/>
                    <a:pt x="7557" y="163"/>
                    <a:pt x="8928" y="45"/>
                  </a:cubicBezTo>
                  <a:cubicBezTo>
                    <a:pt x="10300" y="-72"/>
                    <a:pt x="12014" y="6"/>
                    <a:pt x="14414" y="632"/>
                  </a:cubicBezTo>
                  <a:cubicBezTo>
                    <a:pt x="16814" y="1258"/>
                    <a:pt x="19900" y="2432"/>
                    <a:pt x="20585" y="3958"/>
                  </a:cubicBezTo>
                  <a:cubicBezTo>
                    <a:pt x="21271" y="5485"/>
                    <a:pt x="19557" y="7363"/>
                    <a:pt x="16642" y="8771"/>
                  </a:cubicBezTo>
                  <a:cubicBezTo>
                    <a:pt x="13728" y="10180"/>
                    <a:pt x="9614" y="11119"/>
                    <a:pt x="5500" y="12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6920689" y="2690384"/>
              <a:ext cx="139701" cy="298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7758"/>
                  </a:moveTo>
                  <a:cubicBezTo>
                    <a:pt x="1636" y="7454"/>
                    <a:pt x="3273" y="7149"/>
                    <a:pt x="5400" y="8062"/>
                  </a:cubicBezTo>
                  <a:cubicBezTo>
                    <a:pt x="7527" y="8975"/>
                    <a:pt x="10145" y="11104"/>
                    <a:pt x="11455" y="13310"/>
                  </a:cubicBezTo>
                  <a:cubicBezTo>
                    <a:pt x="12764" y="15515"/>
                    <a:pt x="12764" y="17797"/>
                    <a:pt x="12109" y="19242"/>
                  </a:cubicBezTo>
                  <a:cubicBezTo>
                    <a:pt x="11455" y="20687"/>
                    <a:pt x="10145" y="21296"/>
                    <a:pt x="8673" y="21448"/>
                  </a:cubicBezTo>
                  <a:cubicBezTo>
                    <a:pt x="7200" y="21600"/>
                    <a:pt x="5564" y="21296"/>
                    <a:pt x="4091" y="19166"/>
                  </a:cubicBezTo>
                  <a:cubicBezTo>
                    <a:pt x="2618" y="17037"/>
                    <a:pt x="1309" y="13082"/>
                    <a:pt x="4255" y="9583"/>
                  </a:cubicBezTo>
                  <a:cubicBezTo>
                    <a:pt x="7200" y="6085"/>
                    <a:pt x="14400" y="30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7161817" y="2489453"/>
              <a:ext cx="152573" cy="486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500" fill="norm" stroke="1" extrusionOk="0">
                  <a:moveTo>
                    <a:pt x="21040" y="3266"/>
                  </a:moveTo>
                  <a:cubicBezTo>
                    <a:pt x="21040" y="2612"/>
                    <a:pt x="21040" y="1957"/>
                    <a:pt x="20748" y="1396"/>
                  </a:cubicBezTo>
                  <a:cubicBezTo>
                    <a:pt x="20456" y="835"/>
                    <a:pt x="19872" y="368"/>
                    <a:pt x="18851" y="134"/>
                  </a:cubicBezTo>
                  <a:cubicBezTo>
                    <a:pt x="17829" y="-100"/>
                    <a:pt x="16370" y="-100"/>
                    <a:pt x="14181" y="742"/>
                  </a:cubicBezTo>
                  <a:cubicBezTo>
                    <a:pt x="11991" y="1583"/>
                    <a:pt x="9072" y="3266"/>
                    <a:pt x="6591" y="5464"/>
                  </a:cubicBezTo>
                  <a:cubicBezTo>
                    <a:pt x="4110" y="7661"/>
                    <a:pt x="2067" y="10373"/>
                    <a:pt x="899" y="12757"/>
                  </a:cubicBezTo>
                  <a:cubicBezTo>
                    <a:pt x="-268" y="15142"/>
                    <a:pt x="-560" y="17199"/>
                    <a:pt x="1629" y="18601"/>
                  </a:cubicBezTo>
                  <a:cubicBezTo>
                    <a:pt x="3818" y="20004"/>
                    <a:pt x="8489" y="20752"/>
                    <a:pt x="13159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7355404" y="2569734"/>
              <a:ext cx="207719" cy="385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481" fill="norm" stroke="1" extrusionOk="0">
                  <a:moveTo>
                    <a:pt x="14607" y="3541"/>
                  </a:moveTo>
                  <a:cubicBezTo>
                    <a:pt x="13743" y="3187"/>
                    <a:pt x="12879" y="2833"/>
                    <a:pt x="11907" y="2597"/>
                  </a:cubicBezTo>
                  <a:cubicBezTo>
                    <a:pt x="10935" y="2361"/>
                    <a:pt x="9855" y="2243"/>
                    <a:pt x="8451" y="2715"/>
                  </a:cubicBezTo>
                  <a:cubicBezTo>
                    <a:pt x="7047" y="3187"/>
                    <a:pt x="5319" y="4249"/>
                    <a:pt x="3915" y="6256"/>
                  </a:cubicBezTo>
                  <a:cubicBezTo>
                    <a:pt x="2511" y="8262"/>
                    <a:pt x="1431" y="11213"/>
                    <a:pt x="783" y="13633"/>
                  </a:cubicBezTo>
                  <a:cubicBezTo>
                    <a:pt x="135" y="16052"/>
                    <a:pt x="-81" y="17941"/>
                    <a:pt x="27" y="19180"/>
                  </a:cubicBezTo>
                  <a:cubicBezTo>
                    <a:pt x="135" y="20420"/>
                    <a:pt x="567" y="21010"/>
                    <a:pt x="1323" y="21305"/>
                  </a:cubicBezTo>
                  <a:cubicBezTo>
                    <a:pt x="2079" y="21600"/>
                    <a:pt x="3159" y="21600"/>
                    <a:pt x="5319" y="20715"/>
                  </a:cubicBezTo>
                  <a:cubicBezTo>
                    <a:pt x="7479" y="19830"/>
                    <a:pt x="10719" y="18059"/>
                    <a:pt x="13635" y="15462"/>
                  </a:cubicBezTo>
                  <a:cubicBezTo>
                    <a:pt x="16551" y="12866"/>
                    <a:pt x="19143" y="9443"/>
                    <a:pt x="20331" y="6846"/>
                  </a:cubicBezTo>
                  <a:cubicBezTo>
                    <a:pt x="21519" y="4249"/>
                    <a:pt x="21303" y="2479"/>
                    <a:pt x="20763" y="1416"/>
                  </a:cubicBezTo>
                  <a:cubicBezTo>
                    <a:pt x="20223" y="354"/>
                    <a:pt x="19359" y="0"/>
                    <a:pt x="17199" y="0"/>
                  </a:cubicBezTo>
                  <a:cubicBezTo>
                    <a:pt x="15039" y="0"/>
                    <a:pt x="11583" y="354"/>
                    <a:pt x="9099" y="944"/>
                  </a:cubicBezTo>
                  <a:cubicBezTo>
                    <a:pt x="6615" y="1534"/>
                    <a:pt x="5103" y="2361"/>
                    <a:pt x="4239" y="3305"/>
                  </a:cubicBezTo>
                  <a:cubicBezTo>
                    <a:pt x="3375" y="4249"/>
                    <a:pt x="3159" y="5311"/>
                    <a:pt x="5427" y="6138"/>
                  </a:cubicBezTo>
                  <a:cubicBezTo>
                    <a:pt x="7695" y="6964"/>
                    <a:pt x="12447" y="7554"/>
                    <a:pt x="15363" y="7849"/>
                  </a:cubicBezTo>
                  <a:cubicBezTo>
                    <a:pt x="18279" y="8144"/>
                    <a:pt x="19359" y="8144"/>
                    <a:pt x="20439" y="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7701862" y="2619451"/>
              <a:ext cx="234828" cy="338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063" fill="norm" stroke="1" extrusionOk="0">
                  <a:moveTo>
                    <a:pt x="21396" y="2438"/>
                  </a:moveTo>
                  <a:cubicBezTo>
                    <a:pt x="21203" y="1648"/>
                    <a:pt x="21010" y="858"/>
                    <a:pt x="20432" y="397"/>
                  </a:cubicBezTo>
                  <a:cubicBezTo>
                    <a:pt x="19853" y="-64"/>
                    <a:pt x="18889" y="-196"/>
                    <a:pt x="17346" y="397"/>
                  </a:cubicBezTo>
                  <a:cubicBezTo>
                    <a:pt x="15803" y="989"/>
                    <a:pt x="13682" y="2306"/>
                    <a:pt x="10789" y="4809"/>
                  </a:cubicBezTo>
                  <a:cubicBezTo>
                    <a:pt x="7896" y="7311"/>
                    <a:pt x="4232" y="10999"/>
                    <a:pt x="2207" y="13831"/>
                  </a:cubicBezTo>
                  <a:cubicBezTo>
                    <a:pt x="182" y="16663"/>
                    <a:pt x="-204" y="18638"/>
                    <a:pt x="85" y="19824"/>
                  </a:cubicBezTo>
                  <a:cubicBezTo>
                    <a:pt x="375" y="21009"/>
                    <a:pt x="1339" y="21404"/>
                    <a:pt x="4810" y="20745"/>
                  </a:cubicBezTo>
                  <a:cubicBezTo>
                    <a:pt x="8282" y="20087"/>
                    <a:pt x="14260" y="18375"/>
                    <a:pt x="20239" y="16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7739839" y="2747534"/>
              <a:ext cx="260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17" y="15840"/>
                    <a:pt x="9834" y="10080"/>
                    <a:pt x="13434" y="6480"/>
                  </a:cubicBezTo>
                  <a:cubicBezTo>
                    <a:pt x="17034" y="2880"/>
                    <a:pt x="1931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8296522" y="2521229"/>
              <a:ext cx="160868" cy="416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21600" y="1836"/>
                  </a:moveTo>
                  <a:cubicBezTo>
                    <a:pt x="20747" y="1294"/>
                    <a:pt x="19895" y="751"/>
                    <a:pt x="18474" y="371"/>
                  </a:cubicBezTo>
                  <a:cubicBezTo>
                    <a:pt x="17053" y="-9"/>
                    <a:pt x="15063" y="-226"/>
                    <a:pt x="12647" y="371"/>
                  </a:cubicBezTo>
                  <a:cubicBezTo>
                    <a:pt x="10232" y="968"/>
                    <a:pt x="7389" y="2379"/>
                    <a:pt x="4832" y="4821"/>
                  </a:cubicBezTo>
                  <a:cubicBezTo>
                    <a:pt x="2274" y="7263"/>
                    <a:pt x="0" y="10737"/>
                    <a:pt x="0" y="13667"/>
                  </a:cubicBezTo>
                  <a:cubicBezTo>
                    <a:pt x="0" y="16598"/>
                    <a:pt x="2274" y="18986"/>
                    <a:pt x="4547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8389612" y="2514327"/>
              <a:ext cx="201128" cy="391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504" fill="norm" stroke="1" extrusionOk="0">
                  <a:moveTo>
                    <a:pt x="3155" y="21504"/>
                  </a:moveTo>
                  <a:cubicBezTo>
                    <a:pt x="2030" y="21272"/>
                    <a:pt x="905" y="21039"/>
                    <a:pt x="343" y="20633"/>
                  </a:cubicBezTo>
                  <a:cubicBezTo>
                    <a:pt x="-220" y="20227"/>
                    <a:pt x="-220" y="19646"/>
                    <a:pt x="1355" y="17672"/>
                  </a:cubicBezTo>
                  <a:cubicBezTo>
                    <a:pt x="2930" y="15698"/>
                    <a:pt x="6080" y="12330"/>
                    <a:pt x="9118" y="9252"/>
                  </a:cubicBezTo>
                  <a:cubicBezTo>
                    <a:pt x="12155" y="6175"/>
                    <a:pt x="15080" y="3388"/>
                    <a:pt x="16992" y="1820"/>
                  </a:cubicBezTo>
                  <a:cubicBezTo>
                    <a:pt x="18905" y="252"/>
                    <a:pt x="19805" y="-96"/>
                    <a:pt x="20255" y="20"/>
                  </a:cubicBezTo>
                  <a:cubicBezTo>
                    <a:pt x="20705" y="136"/>
                    <a:pt x="20705" y="717"/>
                    <a:pt x="20593" y="3272"/>
                  </a:cubicBezTo>
                  <a:cubicBezTo>
                    <a:pt x="20480" y="5827"/>
                    <a:pt x="20255" y="10356"/>
                    <a:pt x="20367" y="13375"/>
                  </a:cubicBezTo>
                  <a:cubicBezTo>
                    <a:pt x="20480" y="16394"/>
                    <a:pt x="20930" y="17904"/>
                    <a:pt x="21380" y="19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8451039" y="2766584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8660589" y="2868184"/>
              <a:ext cx="698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8965389" y="2544334"/>
              <a:ext cx="317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886"/>
                    <a:pt x="7200" y="3771"/>
                    <a:pt x="3600" y="7371"/>
                  </a:cubicBezTo>
                  <a:cubicBezTo>
                    <a:pt x="0" y="10971"/>
                    <a:pt x="0" y="162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8965389" y="2480748"/>
              <a:ext cx="142841" cy="375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180" fill="norm" stroke="1" extrusionOk="0">
                  <a:moveTo>
                    <a:pt x="0" y="2511"/>
                  </a:moveTo>
                  <a:cubicBezTo>
                    <a:pt x="309" y="1914"/>
                    <a:pt x="617" y="1317"/>
                    <a:pt x="2314" y="780"/>
                  </a:cubicBezTo>
                  <a:cubicBezTo>
                    <a:pt x="4011" y="243"/>
                    <a:pt x="7097" y="-234"/>
                    <a:pt x="10337" y="124"/>
                  </a:cubicBezTo>
                  <a:cubicBezTo>
                    <a:pt x="13577" y="482"/>
                    <a:pt x="16971" y="1675"/>
                    <a:pt x="17589" y="3227"/>
                  </a:cubicBezTo>
                  <a:cubicBezTo>
                    <a:pt x="18206" y="4778"/>
                    <a:pt x="16046" y="6688"/>
                    <a:pt x="13886" y="8179"/>
                  </a:cubicBezTo>
                  <a:cubicBezTo>
                    <a:pt x="11726" y="9671"/>
                    <a:pt x="9566" y="10745"/>
                    <a:pt x="9257" y="11461"/>
                  </a:cubicBezTo>
                  <a:cubicBezTo>
                    <a:pt x="8949" y="12177"/>
                    <a:pt x="10491" y="12535"/>
                    <a:pt x="12651" y="13012"/>
                  </a:cubicBezTo>
                  <a:cubicBezTo>
                    <a:pt x="14811" y="13490"/>
                    <a:pt x="17589" y="14086"/>
                    <a:pt x="19286" y="14862"/>
                  </a:cubicBezTo>
                  <a:cubicBezTo>
                    <a:pt x="20983" y="15638"/>
                    <a:pt x="21600" y="16593"/>
                    <a:pt x="19440" y="17726"/>
                  </a:cubicBezTo>
                  <a:cubicBezTo>
                    <a:pt x="17280" y="18860"/>
                    <a:pt x="12343" y="20173"/>
                    <a:pt x="9103" y="20769"/>
                  </a:cubicBezTo>
                  <a:cubicBezTo>
                    <a:pt x="5863" y="21366"/>
                    <a:pt x="4320" y="21247"/>
                    <a:pt x="3086" y="20829"/>
                  </a:cubicBezTo>
                  <a:cubicBezTo>
                    <a:pt x="1851" y="20411"/>
                    <a:pt x="926" y="19695"/>
                    <a:pt x="0" y="18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9206689" y="2409761"/>
              <a:ext cx="116277" cy="464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559" fill="norm" stroke="1" extrusionOk="0">
                  <a:moveTo>
                    <a:pt x="0" y="352"/>
                  </a:moveTo>
                  <a:cubicBezTo>
                    <a:pt x="1895" y="155"/>
                    <a:pt x="3789" y="-41"/>
                    <a:pt x="5684" y="8"/>
                  </a:cubicBezTo>
                  <a:cubicBezTo>
                    <a:pt x="7579" y="57"/>
                    <a:pt x="9474" y="352"/>
                    <a:pt x="12316" y="1775"/>
                  </a:cubicBezTo>
                  <a:cubicBezTo>
                    <a:pt x="15158" y="3199"/>
                    <a:pt x="18947" y="5752"/>
                    <a:pt x="20274" y="8599"/>
                  </a:cubicBezTo>
                  <a:cubicBezTo>
                    <a:pt x="21600" y="11446"/>
                    <a:pt x="20463" y="14588"/>
                    <a:pt x="17242" y="16797"/>
                  </a:cubicBezTo>
                  <a:cubicBezTo>
                    <a:pt x="14021" y="19006"/>
                    <a:pt x="8716" y="20283"/>
                    <a:pt x="3411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9390839" y="2366534"/>
              <a:ext cx="130229" cy="504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524" fill="norm" stroke="1" extrusionOk="0">
                  <a:moveTo>
                    <a:pt x="3135" y="0"/>
                  </a:moveTo>
                  <a:cubicBezTo>
                    <a:pt x="7316" y="1446"/>
                    <a:pt x="11497" y="2892"/>
                    <a:pt x="14981" y="4926"/>
                  </a:cubicBezTo>
                  <a:cubicBezTo>
                    <a:pt x="18465" y="6959"/>
                    <a:pt x="21252" y="9580"/>
                    <a:pt x="21426" y="12246"/>
                  </a:cubicBezTo>
                  <a:cubicBezTo>
                    <a:pt x="21600" y="14912"/>
                    <a:pt x="19161" y="17623"/>
                    <a:pt x="16026" y="19250"/>
                  </a:cubicBezTo>
                  <a:cubicBezTo>
                    <a:pt x="12890" y="20877"/>
                    <a:pt x="9058" y="21419"/>
                    <a:pt x="6271" y="21510"/>
                  </a:cubicBezTo>
                  <a:cubicBezTo>
                    <a:pt x="3484" y="21600"/>
                    <a:pt x="1742" y="21238"/>
                    <a:pt x="0" y="20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9803589" y="2487184"/>
              <a:ext cx="28627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600" fill="norm" stroke="1" extrusionOk="0">
                  <a:moveTo>
                    <a:pt x="0" y="0"/>
                  </a:moveTo>
                  <a:cubicBezTo>
                    <a:pt x="5559" y="2340"/>
                    <a:pt x="11118" y="4680"/>
                    <a:pt x="14612" y="6210"/>
                  </a:cubicBezTo>
                  <a:cubicBezTo>
                    <a:pt x="18106" y="7740"/>
                    <a:pt x="19535" y="8460"/>
                    <a:pt x="20409" y="9270"/>
                  </a:cubicBezTo>
                  <a:cubicBezTo>
                    <a:pt x="21282" y="10080"/>
                    <a:pt x="21600" y="10980"/>
                    <a:pt x="21441" y="11700"/>
                  </a:cubicBezTo>
                  <a:cubicBezTo>
                    <a:pt x="21282" y="12420"/>
                    <a:pt x="20647" y="12960"/>
                    <a:pt x="18900" y="13950"/>
                  </a:cubicBezTo>
                  <a:cubicBezTo>
                    <a:pt x="17153" y="14940"/>
                    <a:pt x="14294" y="16380"/>
                    <a:pt x="12071" y="17730"/>
                  </a:cubicBezTo>
                  <a:cubicBezTo>
                    <a:pt x="9847" y="19080"/>
                    <a:pt x="8259" y="20340"/>
                    <a:pt x="66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9911539" y="2728484"/>
              <a:ext cx="266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926"/>
                    <a:pt x="11314" y="9853"/>
                    <a:pt x="7714" y="13453"/>
                  </a:cubicBezTo>
                  <a:cubicBezTo>
                    <a:pt x="4114" y="17053"/>
                    <a:pt x="2057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10471560" y="2476584"/>
              <a:ext cx="173660" cy="260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267" fill="norm" stroke="1" extrusionOk="0">
                  <a:moveTo>
                    <a:pt x="18587" y="4494"/>
                  </a:moveTo>
                  <a:cubicBezTo>
                    <a:pt x="18848" y="3284"/>
                    <a:pt x="19108" y="2074"/>
                    <a:pt x="18587" y="1210"/>
                  </a:cubicBezTo>
                  <a:cubicBezTo>
                    <a:pt x="18067" y="346"/>
                    <a:pt x="16766" y="-172"/>
                    <a:pt x="14554" y="346"/>
                  </a:cubicBezTo>
                  <a:cubicBezTo>
                    <a:pt x="12342" y="865"/>
                    <a:pt x="9219" y="2420"/>
                    <a:pt x="6616" y="5271"/>
                  </a:cubicBezTo>
                  <a:cubicBezTo>
                    <a:pt x="4014" y="8122"/>
                    <a:pt x="1932" y="12270"/>
                    <a:pt x="891" y="14862"/>
                  </a:cubicBezTo>
                  <a:cubicBezTo>
                    <a:pt x="-150" y="17454"/>
                    <a:pt x="-150" y="18490"/>
                    <a:pt x="240" y="19354"/>
                  </a:cubicBezTo>
                  <a:cubicBezTo>
                    <a:pt x="631" y="20218"/>
                    <a:pt x="1411" y="20910"/>
                    <a:pt x="3233" y="21169"/>
                  </a:cubicBezTo>
                  <a:cubicBezTo>
                    <a:pt x="5055" y="21428"/>
                    <a:pt x="7917" y="21255"/>
                    <a:pt x="10910" y="19614"/>
                  </a:cubicBezTo>
                  <a:cubicBezTo>
                    <a:pt x="13903" y="17972"/>
                    <a:pt x="17026" y="14862"/>
                    <a:pt x="18848" y="11838"/>
                  </a:cubicBezTo>
                  <a:cubicBezTo>
                    <a:pt x="20669" y="8814"/>
                    <a:pt x="21190" y="5876"/>
                    <a:pt x="21320" y="3889"/>
                  </a:cubicBezTo>
                  <a:cubicBezTo>
                    <a:pt x="21450" y="1902"/>
                    <a:pt x="21190" y="865"/>
                    <a:pt x="20279" y="346"/>
                  </a:cubicBezTo>
                  <a:cubicBezTo>
                    <a:pt x="19368" y="-172"/>
                    <a:pt x="17807" y="-172"/>
                    <a:pt x="15855" y="778"/>
                  </a:cubicBezTo>
                  <a:cubicBezTo>
                    <a:pt x="13903" y="1729"/>
                    <a:pt x="11561" y="3630"/>
                    <a:pt x="9219" y="5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10711639" y="2671334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10821035" y="2463594"/>
              <a:ext cx="114972" cy="290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312" fill="norm" stroke="1" extrusionOk="0">
                  <a:moveTo>
                    <a:pt x="20565" y="6860"/>
                  </a:moveTo>
                  <a:cubicBezTo>
                    <a:pt x="20179" y="4995"/>
                    <a:pt x="19793" y="3131"/>
                    <a:pt x="17479" y="1810"/>
                  </a:cubicBezTo>
                  <a:cubicBezTo>
                    <a:pt x="15165" y="489"/>
                    <a:pt x="10922" y="-288"/>
                    <a:pt x="7643" y="100"/>
                  </a:cubicBezTo>
                  <a:cubicBezTo>
                    <a:pt x="4365" y="489"/>
                    <a:pt x="2050" y="2043"/>
                    <a:pt x="893" y="3208"/>
                  </a:cubicBezTo>
                  <a:cubicBezTo>
                    <a:pt x="-264" y="4374"/>
                    <a:pt x="-264" y="5151"/>
                    <a:pt x="700" y="5695"/>
                  </a:cubicBezTo>
                  <a:cubicBezTo>
                    <a:pt x="1665" y="6239"/>
                    <a:pt x="3593" y="6549"/>
                    <a:pt x="5715" y="6627"/>
                  </a:cubicBezTo>
                  <a:cubicBezTo>
                    <a:pt x="7836" y="6705"/>
                    <a:pt x="10150" y="6549"/>
                    <a:pt x="12657" y="6239"/>
                  </a:cubicBezTo>
                  <a:cubicBezTo>
                    <a:pt x="15165" y="5928"/>
                    <a:pt x="17865" y="5462"/>
                    <a:pt x="19407" y="5617"/>
                  </a:cubicBezTo>
                  <a:cubicBezTo>
                    <a:pt x="20950" y="5772"/>
                    <a:pt x="21336" y="6549"/>
                    <a:pt x="20565" y="9269"/>
                  </a:cubicBezTo>
                  <a:cubicBezTo>
                    <a:pt x="19793" y="11988"/>
                    <a:pt x="17865" y="16650"/>
                    <a:pt x="15936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11040992" y="2504493"/>
              <a:ext cx="115148" cy="284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320" fill="norm" stroke="1" extrusionOk="0">
                  <a:moveTo>
                    <a:pt x="20983" y="1084"/>
                  </a:moveTo>
                  <a:cubicBezTo>
                    <a:pt x="17126" y="448"/>
                    <a:pt x="13269" y="-187"/>
                    <a:pt x="9604" y="51"/>
                  </a:cubicBezTo>
                  <a:cubicBezTo>
                    <a:pt x="5940" y="289"/>
                    <a:pt x="2469" y="1401"/>
                    <a:pt x="926" y="2831"/>
                  </a:cubicBezTo>
                  <a:cubicBezTo>
                    <a:pt x="-617" y="4260"/>
                    <a:pt x="-231" y="6007"/>
                    <a:pt x="2083" y="8389"/>
                  </a:cubicBezTo>
                  <a:cubicBezTo>
                    <a:pt x="4397" y="10772"/>
                    <a:pt x="8640" y="13789"/>
                    <a:pt x="10762" y="15854"/>
                  </a:cubicBezTo>
                  <a:cubicBezTo>
                    <a:pt x="12883" y="17919"/>
                    <a:pt x="12883" y="19031"/>
                    <a:pt x="12112" y="19825"/>
                  </a:cubicBezTo>
                  <a:cubicBezTo>
                    <a:pt x="11340" y="20619"/>
                    <a:pt x="9797" y="21095"/>
                    <a:pt x="7869" y="21254"/>
                  </a:cubicBezTo>
                  <a:cubicBezTo>
                    <a:pt x="5940" y="21413"/>
                    <a:pt x="3626" y="21254"/>
                    <a:pt x="1312" y="21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11035489" y="2493534"/>
              <a:ext cx="266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5600"/>
                    <a:pt x="6857" y="9600"/>
                    <a:pt x="10457" y="6000"/>
                  </a:cubicBezTo>
                  <a:cubicBezTo>
                    <a:pt x="14057" y="2400"/>
                    <a:pt x="1782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1993089" y="4271534"/>
              <a:ext cx="38101" cy="17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268"/>
                    <a:pt x="4800" y="10537"/>
                    <a:pt x="6000" y="13961"/>
                  </a:cubicBezTo>
                  <a:cubicBezTo>
                    <a:pt x="7200" y="17385"/>
                    <a:pt x="7200" y="18966"/>
                    <a:pt x="6600" y="19098"/>
                  </a:cubicBezTo>
                  <a:cubicBezTo>
                    <a:pt x="6000" y="19229"/>
                    <a:pt x="4800" y="17912"/>
                    <a:pt x="4200" y="15937"/>
                  </a:cubicBezTo>
                  <a:cubicBezTo>
                    <a:pt x="3600" y="13961"/>
                    <a:pt x="3600" y="11327"/>
                    <a:pt x="3600" y="11722"/>
                  </a:cubicBezTo>
                  <a:cubicBezTo>
                    <a:pt x="3600" y="12117"/>
                    <a:pt x="3600" y="15541"/>
                    <a:pt x="4800" y="17912"/>
                  </a:cubicBezTo>
                  <a:cubicBezTo>
                    <a:pt x="6000" y="20283"/>
                    <a:pt x="8400" y="21600"/>
                    <a:pt x="11400" y="21600"/>
                  </a:cubicBezTo>
                  <a:cubicBezTo>
                    <a:pt x="14400" y="21600"/>
                    <a:pt x="18000" y="20283"/>
                    <a:pt x="21600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1990837" y="4645252"/>
              <a:ext cx="122903" cy="204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097" fill="norm" stroke="1" extrusionOk="0">
                  <a:moveTo>
                    <a:pt x="21257" y="3369"/>
                  </a:moveTo>
                  <a:cubicBezTo>
                    <a:pt x="17962" y="2278"/>
                    <a:pt x="14667" y="1187"/>
                    <a:pt x="11921" y="533"/>
                  </a:cubicBezTo>
                  <a:cubicBezTo>
                    <a:pt x="9176" y="-122"/>
                    <a:pt x="6979" y="-340"/>
                    <a:pt x="4965" y="860"/>
                  </a:cubicBezTo>
                  <a:cubicBezTo>
                    <a:pt x="2952" y="2060"/>
                    <a:pt x="1121" y="4678"/>
                    <a:pt x="389" y="7951"/>
                  </a:cubicBezTo>
                  <a:cubicBezTo>
                    <a:pt x="-343" y="11224"/>
                    <a:pt x="23" y="15151"/>
                    <a:pt x="938" y="17551"/>
                  </a:cubicBezTo>
                  <a:cubicBezTo>
                    <a:pt x="1854" y="19951"/>
                    <a:pt x="3318" y="20824"/>
                    <a:pt x="4965" y="21042"/>
                  </a:cubicBezTo>
                  <a:cubicBezTo>
                    <a:pt x="6613" y="21260"/>
                    <a:pt x="8443" y="20824"/>
                    <a:pt x="9725" y="19951"/>
                  </a:cubicBezTo>
                  <a:cubicBezTo>
                    <a:pt x="11006" y="19078"/>
                    <a:pt x="11738" y="17769"/>
                    <a:pt x="12288" y="16351"/>
                  </a:cubicBezTo>
                  <a:cubicBezTo>
                    <a:pt x="12837" y="14933"/>
                    <a:pt x="13203" y="13405"/>
                    <a:pt x="13020" y="13187"/>
                  </a:cubicBezTo>
                  <a:cubicBezTo>
                    <a:pt x="12837" y="12969"/>
                    <a:pt x="12104" y="14060"/>
                    <a:pt x="11372" y="15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1982506" y="4653029"/>
              <a:ext cx="143934" cy="310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8259" y="4315"/>
                  </a:moveTo>
                  <a:cubicBezTo>
                    <a:pt x="8259" y="3590"/>
                    <a:pt x="8259" y="2865"/>
                    <a:pt x="7941" y="2865"/>
                  </a:cubicBezTo>
                  <a:cubicBezTo>
                    <a:pt x="7624" y="2865"/>
                    <a:pt x="6988" y="3590"/>
                    <a:pt x="5876" y="5837"/>
                  </a:cubicBezTo>
                  <a:cubicBezTo>
                    <a:pt x="4765" y="8084"/>
                    <a:pt x="3176" y="11853"/>
                    <a:pt x="2224" y="14245"/>
                  </a:cubicBezTo>
                  <a:cubicBezTo>
                    <a:pt x="1271" y="16637"/>
                    <a:pt x="953" y="17652"/>
                    <a:pt x="635" y="18739"/>
                  </a:cubicBezTo>
                  <a:cubicBezTo>
                    <a:pt x="318" y="19826"/>
                    <a:pt x="0" y="20986"/>
                    <a:pt x="0" y="21204"/>
                  </a:cubicBezTo>
                  <a:cubicBezTo>
                    <a:pt x="0" y="21421"/>
                    <a:pt x="318" y="20696"/>
                    <a:pt x="1588" y="17942"/>
                  </a:cubicBezTo>
                  <a:cubicBezTo>
                    <a:pt x="2859" y="15187"/>
                    <a:pt x="5082" y="10404"/>
                    <a:pt x="6671" y="7287"/>
                  </a:cubicBezTo>
                  <a:cubicBezTo>
                    <a:pt x="8259" y="4170"/>
                    <a:pt x="9212" y="2720"/>
                    <a:pt x="10324" y="1633"/>
                  </a:cubicBezTo>
                  <a:cubicBezTo>
                    <a:pt x="11435" y="546"/>
                    <a:pt x="12706" y="-179"/>
                    <a:pt x="13818" y="38"/>
                  </a:cubicBezTo>
                  <a:cubicBezTo>
                    <a:pt x="14929" y="256"/>
                    <a:pt x="15882" y="1416"/>
                    <a:pt x="16994" y="3953"/>
                  </a:cubicBezTo>
                  <a:cubicBezTo>
                    <a:pt x="18106" y="6489"/>
                    <a:pt x="19376" y="10404"/>
                    <a:pt x="20171" y="12723"/>
                  </a:cubicBezTo>
                  <a:cubicBezTo>
                    <a:pt x="20965" y="15042"/>
                    <a:pt x="21282" y="15767"/>
                    <a:pt x="21600" y="16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1974039" y="4754134"/>
              <a:ext cx="196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6560"/>
                    <a:pt x="11148" y="11520"/>
                    <a:pt x="14748" y="7920"/>
                  </a:cubicBezTo>
                  <a:cubicBezTo>
                    <a:pt x="18348" y="4320"/>
                    <a:pt x="19974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5289209" y="4283105"/>
              <a:ext cx="24931" cy="242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512" fill="norm" stroke="1" extrusionOk="0">
                  <a:moveTo>
                    <a:pt x="21200" y="2354"/>
                  </a:moveTo>
                  <a:cubicBezTo>
                    <a:pt x="14000" y="1227"/>
                    <a:pt x="6800" y="100"/>
                    <a:pt x="3200" y="6"/>
                  </a:cubicBezTo>
                  <a:cubicBezTo>
                    <a:pt x="-400" y="-88"/>
                    <a:pt x="-400" y="851"/>
                    <a:pt x="500" y="4608"/>
                  </a:cubicBezTo>
                  <a:cubicBezTo>
                    <a:pt x="1400" y="8364"/>
                    <a:pt x="3200" y="14938"/>
                    <a:pt x="5000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5358589" y="4608084"/>
              <a:ext cx="254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574"/>
                    <a:pt x="7200" y="11148"/>
                    <a:pt x="10800" y="14748"/>
                  </a:cubicBezTo>
                  <a:cubicBezTo>
                    <a:pt x="14400" y="18348"/>
                    <a:pt x="18000" y="199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5326839" y="4592473"/>
              <a:ext cx="149976" cy="225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74" fill="norm" stroke="1" extrusionOk="0">
                  <a:moveTo>
                    <a:pt x="4500" y="3306"/>
                  </a:moveTo>
                  <a:cubicBezTo>
                    <a:pt x="3900" y="2296"/>
                    <a:pt x="3300" y="1287"/>
                    <a:pt x="3750" y="681"/>
                  </a:cubicBezTo>
                  <a:cubicBezTo>
                    <a:pt x="4200" y="76"/>
                    <a:pt x="5700" y="-126"/>
                    <a:pt x="8100" y="76"/>
                  </a:cubicBezTo>
                  <a:cubicBezTo>
                    <a:pt x="10500" y="278"/>
                    <a:pt x="13800" y="883"/>
                    <a:pt x="15900" y="2095"/>
                  </a:cubicBezTo>
                  <a:cubicBezTo>
                    <a:pt x="18000" y="3306"/>
                    <a:pt x="18900" y="5123"/>
                    <a:pt x="18900" y="6536"/>
                  </a:cubicBezTo>
                  <a:cubicBezTo>
                    <a:pt x="18900" y="7949"/>
                    <a:pt x="18000" y="8958"/>
                    <a:pt x="16950" y="9766"/>
                  </a:cubicBezTo>
                  <a:cubicBezTo>
                    <a:pt x="15900" y="10573"/>
                    <a:pt x="14700" y="11179"/>
                    <a:pt x="14700" y="11885"/>
                  </a:cubicBezTo>
                  <a:cubicBezTo>
                    <a:pt x="14700" y="12592"/>
                    <a:pt x="15900" y="13399"/>
                    <a:pt x="17400" y="14106"/>
                  </a:cubicBezTo>
                  <a:cubicBezTo>
                    <a:pt x="18900" y="14812"/>
                    <a:pt x="20700" y="15418"/>
                    <a:pt x="21150" y="16225"/>
                  </a:cubicBezTo>
                  <a:cubicBezTo>
                    <a:pt x="21600" y="17033"/>
                    <a:pt x="20700" y="18042"/>
                    <a:pt x="16950" y="18951"/>
                  </a:cubicBezTo>
                  <a:cubicBezTo>
                    <a:pt x="13200" y="19859"/>
                    <a:pt x="6600" y="20667"/>
                    <a:pt x="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5250639" y="4093734"/>
              <a:ext cx="31751" cy="214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5" fill="norm" stroke="1" extrusionOk="0">
                  <a:moveTo>
                    <a:pt x="0" y="0"/>
                  </a:moveTo>
                  <a:cubicBezTo>
                    <a:pt x="4320" y="5452"/>
                    <a:pt x="8640" y="10905"/>
                    <a:pt x="11520" y="14155"/>
                  </a:cubicBezTo>
                  <a:cubicBezTo>
                    <a:pt x="14400" y="17406"/>
                    <a:pt x="15840" y="18454"/>
                    <a:pt x="16560" y="19503"/>
                  </a:cubicBezTo>
                  <a:cubicBezTo>
                    <a:pt x="17280" y="20551"/>
                    <a:pt x="17280" y="21600"/>
                    <a:pt x="18000" y="21181"/>
                  </a:cubicBezTo>
                  <a:cubicBezTo>
                    <a:pt x="18720" y="20761"/>
                    <a:pt x="20160" y="18874"/>
                    <a:pt x="21600" y="169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5276039" y="4081034"/>
              <a:ext cx="762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5312022" y="4074684"/>
              <a:ext cx="122768" cy="1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21600" y="0"/>
                  </a:moveTo>
                  <a:cubicBezTo>
                    <a:pt x="19738" y="527"/>
                    <a:pt x="17876" y="1054"/>
                    <a:pt x="14524" y="4083"/>
                  </a:cubicBezTo>
                  <a:cubicBezTo>
                    <a:pt x="11172" y="7112"/>
                    <a:pt x="6331" y="12644"/>
                    <a:pt x="3538" y="16068"/>
                  </a:cubicBezTo>
                  <a:cubicBezTo>
                    <a:pt x="745" y="19493"/>
                    <a:pt x="0" y="20810"/>
                    <a:pt x="0" y="21205"/>
                  </a:cubicBezTo>
                  <a:cubicBezTo>
                    <a:pt x="0" y="21600"/>
                    <a:pt x="745" y="21073"/>
                    <a:pt x="1490" y="205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5358589" y="4131834"/>
              <a:ext cx="1016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72"/>
                    <a:pt x="7200" y="10944"/>
                    <a:pt x="3600" y="14544"/>
                  </a:cubicBezTo>
                  <a:cubicBezTo>
                    <a:pt x="0" y="18144"/>
                    <a:pt x="0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5447489" y="4131834"/>
              <a:ext cx="635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00"/>
                    <a:pt x="7200" y="10800"/>
                    <a:pt x="3600" y="14400"/>
                  </a:cubicBezTo>
                  <a:cubicBezTo>
                    <a:pt x="0" y="18000"/>
                    <a:pt x="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5504687" y="4150884"/>
              <a:ext cx="69803" cy="123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433" fill="norm" stroke="1" extrusionOk="0">
                  <a:moveTo>
                    <a:pt x="20950" y="0"/>
                  </a:moveTo>
                  <a:cubicBezTo>
                    <a:pt x="14597" y="5858"/>
                    <a:pt x="8244" y="11715"/>
                    <a:pt x="4432" y="15559"/>
                  </a:cubicBezTo>
                  <a:cubicBezTo>
                    <a:pt x="621" y="19403"/>
                    <a:pt x="-650" y="21234"/>
                    <a:pt x="303" y="21417"/>
                  </a:cubicBezTo>
                  <a:cubicBezTo>
                    <a:pt x="1256" y="21600"/>
                    <a:pt x="4432" y="20136"/>
                    <a:pt x="7609" y="186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5598670" y="4182634"/>
              <a:ext cx="3932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15434" y="1800"/>
                    <a:pt x="9750" y="3600"/>
                    <a:pt x="5771" y="6000"/>
                  </a:cubicBezTo>
                  <a:cubicBezTo>
                    <a:pt x="1792" y="8400"/>
                    <a:pt x="-482" y="11400"/>
                    <a:pt x="86" y="14100"/>
                  </a:cubicBezTo>
                  <a:cubicBezTo>
                    <a:pt x="655" y="16800"/>
                    <a:pt x="4065" y="19200"/>
                    <a:pt x="747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5561789" y="4271534"/>
              <a:ext cx="88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5449606" y="3680984"/>
              <a:ext cx="518584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70" y="21600"/>
                  </a:moveTo>
                  <a:cubicBezTo>
                    <a:pt x="705" y="21297"/>
                    <a:pt x="441" y="20994"/>
                    <a:pt x="353" y="20122"/>
                  </a:cubicBezTo>
                  <a:cubicBezTo>
                    <a:pt x="264" y="19251"/>
                    <a:pt x="353" y="17811"/>
                    <a:pt x="441" y="15726"/>
                  </a:cubicBezTo>
                  <a:cubicBezTo>
                    <a:pt x="529" y="13642"/>
                    <a:pt x="617" y="10914"/>
                    <a:pt x="661" y="9360"/>
                  </a:cubicBezTo>
                  <a:cubicBezTo>
                    <a:pt x="705" y="7806"/>
                    <a:pt x="705" y="7427"/>
                    <a:pt x="529" y="7011"/>
                  </a:cubicBezTo>
                  <a:cubicBezTo>
                    <a:pt x="353" y="6594"/>
                    <a:pt x="0" y="6139"/>
                    <a:pt x="0" y="6025"/>
                  </a:cubicBezTo>
                  <a:cubicBezTo>
                    <a:pt x="0" y="5912"/>
                    <a:pt x="353" y="6139"/>
                    <a:pt x="1278" y="6139"/>
                  </a:cubicBezTo>
                  <a:cubicBezTo>
                    <a:pt x="2204" y="6139"/>
                    <a:pt x="3703" y="5912"/>
                    <a:pt x="5995" y="5343"/>
                  </a:cubicBezTo>
                  <a:cubicBezTo>
                    <a:pt x="8287" y="4775"/>
                    <a:pt x="11373" y="3865"/>
                    <a:pt x="13974" y="3069"/>
                  </a:cubicBezTo>
                  <a:cubicBezTo>
                    <a:pt x="16575" y="2274"/>
                    <a:pt x="18691" y="1592"/>
                    <a:pt x="19881" y="1099"/>
                  </a:cubicBezTo>
                  <a:cubicBezTo>
                    <a:pt x="21071" y="606"/>
                    <a:pt x="21336" y="30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5809439" y="3649234"/>
              <a:ext cx="15988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0" y="0"/>
                  </a:moveTo>
                  <a:cubicBezTo>
                    <a:pt x="6253" y="1059"/>
                    <a:pt x="12505" y="2118"/>
                    <a:pt x="16342" y="3176"/>
                  </a:cubicBezTo>
                  <a:cubicBezTo>
                    <a:pt x="20179" y="4235"/>
                    <a:pt x="21600" y="5294"/>
                    <a:pt x="21458" y="7094"/>
                  </a:cubicBezTo>
                  <a:cubicBezTo>
                    <a:pt x="21316" y="8894"/>
                    <a:pt x="19611" y="11435"/>
                    <a:pt x="17053" y="13976"/>
                  </a:cubicBezTo>
                  <a:cubicBezTo>
                    <a:pt x="14495" y="16518"/>
                    <a:pt x="11084" y="19059"/>
                    <a:pt x="767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6117722" y="3618429"/>
              <a:ext cx="90050" cy="243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431" fill="norm" stroke="1" extrusionOk="0">
                  <a:moveTo>
                    <a:pt x="19810" y="2151"/>
                  </a:moveTo>
                  <a:cubicBezTo>
                    <a:pt x="17356" y="1965"/>
                    <a:pt x="14901" y="1779"/>
                    <a:pt x="11710" y="2896"/>
                  </a:cubicBezTo>
                  <a:cubicBezTo>
                    <a:pt x="8519" y="4014"/>
                    <a:pt x="4592" y="6434"/>
                    <a:pt x="2383" y="9507"/>
                  </a:cubicBezTo>
                  <a:cubicBezTo>
                    <a:pt x="174" y="12579"/>
                    <a:pt x="-317" y="16303"/>
                    <a:pt x="174" y="18538"/>
                  </a:cubicBezTo>
                  <a:cubicBezTo>
                    <a:pt x="665" y="20772"/>
                    <a:pt x="2138" y="21517"/>
                    <a:pt x="5328" y="21424"/>
                  </a:cubicBezTo>
                  <a:cubicBezTo>
                    <a:pt x="8519" y="21331"/>
                    <a:pt x="13428" y="20400"/>
                    <a:pt x="16619" y="17886"/>
                  </a:cubicBezTo>
                  <a:cubicBezTo>
                    <a:pt x="19810" y="15372"/>
                    <a:pt x="21283" y="11276"/>
                    <a:pt x="20792" y="8203"/>
                  </a:cubicBezTo>
                  <a:cubicBezTo>
                    <a:pt x="20301" y="5131"/>
                    <a:pt x="17847" y="3083"/>
                    <a:pt x="15638" y="1779"/>
                  </a:cubicBezTo>
                  <a:cubicBezTo>
                    <a:pt x="13428" y="476"/>
                    <a:pt x="11465" y="-83"/>
                    <a:pt x="9747" y="10"/>
                  </a:cubicBezTo>
                  <a:cubicBezTo>
                    <a:pt x="8028" y="103"/>
                    <a:pt x="6556" y="848"/>
                    <a:pt x="5083" y="15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6330139" y="3788934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6411478" y="3624776"/>
              <a:ext cx="163198" cy="194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092" fill="norm" stroke="1" extrusionOk="0">
                  <a:moveTo>
                    <a:pt x="10684" y="1277"/>
                  </a:moveTo>
                  <a:cubicBezTo>
                    <a:pt x="9604" y="587"/>
                    <a:pt x="8524" y="-102"/>
                    <a:pt x="6769" y="13"/>
                  </a:cubicBezTo>
                  <a:cubicBezTo>
                    <a:pt x="5014" y="128"/>
                    <a:pt x="2584" y="1047"/>
                    <a:pt x="1234" y="3919"/>
                  </a:cubicBezTo>
                  <a:cubicBezTo>
                    <a:pt x="-116" y="6792"/>
                    <a:pt x="-386" y="11617"/>
                    <a:pt x="559" y="15294"/>
                  </a:cubicBezTo>
                  <a:cubicBezTo>
                    <a:pt x="1504" y="18970"/>
                    <a:pt x="3664" y="21498"/>
                    <a:pt x="7309" y="21038"/>
                  </a:cubicBezTo>
                  <a:cubicBezTo>
                    <a:pt x="10954" y="20579"/>
                    <a:pt x="16084" y="17132"/>
                    <a:pt x="18649" y="14030"/>
                  </a:cubicBezTo>
                  <a:cubicBezTo>
                    <a:pt x="21214" y="10928"/>
                    <a:pt x="21214" y="8170"/>
                    <a:pt x="20134" y="5987"/>
                  </a:cubicBezTo>
                  <a:cubicBezTo>
                    <a:pt x="19054" y="3804"/>
                    <a:pt x="16894" y="2196"/>
                    <a:pt x="14599" y="2081"/>
                  </a:cubicBezTo>
                  <a:cubicBezTo>
                    <a:pt x="12304" y="1966"/>
                    <a:pt x="9874" y="3345"/>
                    <a:pt x="7444" y="47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6673039" y="3596317"/>
              <a:ext cx="158751" cy="260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5400"/>
                  </a:moveTo>
                  <a:cubicBezTo>
                    <a:pt x="0" y="4181"/>
                    <a:pt x="0" y="2961"/>
                    <a:pt x="1296" y="1916"/>
                  </a:cubicBezTo>
                  <a:cubicBezTo>
                    <a:pt x="2592" y="871"/>
                    <a:pt x="5184" y="0"/>
                    <a:pt x="7632" y="0"/>
                  </a:cubicBezTo>
                  <a:cubicBezTo>
                    <a:pt x="10080" y="0"/>
                    <a:pt x="12384" y="871"/>
                    <a:pt x="13248" y="2700"/>
                  </a:cubicBezTo>
                  <a:cubicBezTo>
                    <a:pt x="14112" y="4529"/>
                    <a:pt x="13536" y="7316"/>
                    <a:pt x="11664" y="10190"/>
                  </a:cubicBezTo>
                  <a:cubicBezTo>
                    <a:pt x="9792" y="13065"/>
                    <a:pt x="6624" y="16026"/>
                    <a:pt x="4896" y="17942"/>
                  </a:cubicBezTo>
                  <a:cubicBezTo>
                    <a:pt x="3168" y="19858"/>
                    <a:pt x="2880" y="20729"/>
                    <a:pt x="3744" y="21165"/>
                  </a:cubicBezTo>
                  <a:cubicBezTo>
                    <a:pt x="4608" y="21600"/>
                    <a:pt x="6624" y="21600"/>
                    <a:pt x="9792" y="20903"/>
                  </a:cubicBezTo>
                  <a:cubicBezTo>
                    <a:pt x="12960" y="20206"/>
                    <a:pt x="17280" y="18813"/>
                    <a:pt x="21600" y="174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6881979" y="3611134"/>
              <a:ext cx="154973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8" h="21600" fill="norm" stroke="1" extrusionOk="0">
                  <a:moveTo>
                    <a:pt x="13546" y="0"/>
                  </a:moveTo>
                  <a:cubicBezTo>
                    <a:pt x="10460" y="0"/>
                    <a:pt x="7375" y="0"/>
                    <a:pt x="5130" y="240"/>
                  </a:cubicBezTo>
                  <a:cubicBezTo>
                    <a:pt x="2886" y="480"/>
                    <a:pt x="1484" y="960"/>
                    <a:pt x="642" y="1600"/>
                  </a:cubicBezTo>
                  <a:cubicBezTo>
                    <a:pt x="-199" y="2240"/>
                    <a:pt x="-480" y="3040"/>
                    <a:pt x="1484" y="4000"/>
                  </a:cubicBezTo>
                  <a:cubicBezTo>
                    <a:pt x="3447" y="4960"/>
                    <a:pt x="7655" y="6080"/>
                    <a:pt x="11723" y="7360"/>
                  </a:cubicBezTo>
                  <a:cubicBezTo>
                    <a:pt x="15790" y="8640"/>
                    <a:pt x="19717" y="10080"/>
                    <a:pt x="20419" y="12320"/>
                  </a:cubicBezTo>
                  <a:cubicBezTo>
                    <a:pt x="21120" y="14560"/>
                    <a:pt x="18595" y="17600"/>
                    <a:pt x="16632" y="19280"/>
                  </a:cubicBezTo>
                  <a:cubicBezTo>
                    <a:pt x="14668" y="20960"/>
                    <a:pt x="13265" y="21280"/>
                    <a:pt x="1186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6914339" y="3534934"/>
              <a:ext cx="2286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1980389" y="4131834"/>
              <a:ext cx="508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540"/>
                    <a:pt x="9000" y="1080"/>
                    <a:pt x="11700" y="3870"/>
                  </a:cubicBezTo>
                  <a:cubicBezTo>
                    <a:pt x="14400" y="6660"/>
                    <a:pt x="15300" y="11700"/>
                    <a:pt x="16650" y="15030"/>
                  </a:cubicBezTo>
                  <a:cubicBezTo>
                    <a:pt x="18000" y="18360"/>
                    <a:pt x="19800" y="199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1713689" y="4208034"/>
              <a:ext cx="1206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4181"/>
                    <a:pt x="12505" y="8361"/>
                    <a:pt x="8905" y="11961"/>
                  </a:cubicBezTo>
                  <a:cubicBezTo>
                    <a:pt x="5305" y="15561"/>
                    <a:pt x="2653" y="185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1768017" y="4214384"/>
              <a:ext cx="79023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21221" y="0"/>
                  </a:moveTo>
                  <a:cubicBezTo>
                    <a:pt x="14400" y="4800"/>
                    <a:pt x="7579" y="9600"/>
                    <a:pt x="3884" y="12667"/>
                  </a:cubicBezTo>
                  <a:cubicBezTo>
                    <a:pt x="189" y="15733"/>
                    <a:pt x="-379" y="17067"/>
                    <a:pt x="189" y="18267"/>
                  </a:cubicBezTo>
                  <a:cubicBezTo>
                    <a:pt x="758" y="19467"/>
                    <a:pt x="2463" y="20533"/>
                    <a:pt x="416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1887431" y="4201684"/>
              <a:ext cx="67559" cy="10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402" fill="norm" stroke="1" extrusionOk="0">
                  <a:moveTo>
                    <a:pt x="20891" y="0"/>
                  </a:moveTo>
                  <a:cubicBezTo>
                    <a:pt x="13691" y="5616"/>
                    <a:pt x="6491" y="11232"/>
                    <a:pt x="2891" y="15120"/>
                  </a:cubicBezTo>
                  <a:cubicBezTo>
                    <a:pt x="-709" y="19008"/>
                    <a:pt x="-709" y="21168"/>
                    <a:pt x="1582" y="21384"/>
                  </a:cubicBezTo>
                  <a:cubicBezTo>
                    <a:pt x="3873" y="21600"/>
                    <a:pt x="8455" y="19872"/>
                    <a:pt x="13036" y="181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1935939" y="4208034"/>
              <a:ext cx="571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1683589" y="3802630"/>
              <a:ext cx="182501" cy="487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556" fill="norm" stroke="1" extrusionOk="0">
                  <a:moveTo>
                    <a:pt x="21406" y="21556"/>
                  </a:moveTo>
                  <a:cubicBezTo>
                    <a:pt x="20661" y="18657"/>
                    <a:pt x="19916" y="15759"/>
                    <a:pt x="18303" y="12626"/>
                  </a:cubicBezTo>
                  <a:cubicBezTo>
                    <a:pt x="16689" y="9494"/>
                    <a:pt x="14206" y="6127"/>
                    <a:pt x="12716" y="4164"/>
                  </a:cubicBezTo>
                  <a:cubicBezTo>
                    <a:pt x="11227" y="2200"/>
                    <a:pt x="10730" y="1639"/>
                    <a:pt x="10109" y="1078"/>
                  </a:cubicBezTo>
                  <a:cubicBezTo>
                    <a:pt x="9489" y="517"/>
                    <a:pt x="8744" y="-44"/>
                    <a:pt x="8247" y="3"/>
                  </a:cubicBezTo>
                  <a:cubicBezTo>
                    <a:pt x="7751" y="50"/>
                    <a:pt x="7503" y="704"/>
                    <a:pt x="7627" y="2153"/>
                  </a:cubicBezTo>
                  <a:cubicBezTo>
                    <a:pt x="7751" y="3603"/>
                    <a:pt x="8247" y="5847"/>
                    <a:pt x="8496" y="7203"/>
                  </a:cubicBezTo>
                  <a:cubicBezTo>
                    <a:pt x="8744" y="8559"/>
                    <a:pt x="8744" y="9026"/>
                    <a:pt x="8247" y="9026"/>
                  </a:cubicBezTo>
                  <a:cubicBezTo>
                    <a:pt x="7751" y="9026"/>
                    <a:pt x="6758" y="8559"/>
                    <a:pt x="5268" y="7390"/>
                  </a:cubicBezTo>
                  <a:cubicBezTo>
                    <a:pt x="3778" y="6221"/>
                    <a:pt x="1792" y="4351"/>
                    <a:pt x="799" y="3182"/>
                  </a:cubicBezTo>
                  <a:cubicBezTo>
                    <a:pt x="-194" y="2013"/>
                    <a:pt x="-194" y="1546"/>
                    <a:pt x="427" y="1312"/>
                  </a:cubicBezTo>
                  <a:cubicBezTo>
                    <a:pt x="1047" y="1078"/>
                    <a:pt x="2289" y="1078"/>
                    <a:pt x="5516" y="1218"/>
                  </a:cubicBezTo>
                  <a:cubicBezTo>
                    <a:pt x="8744" y="1359"/>
                    <a:pt x="13958" y="1639"/>
                    <a:pt x="16689" y="1779"/>
                  </a:cubicBezTo>
                  <a:cubicBezTo>
                    <a:pt x="19420" y="1920"/>
                    <a:pt x="19668" y="1920"/>
                    <a:pt x="19916" y="19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1630007" y="3391871"/>
              <a:ext cx="89547" cy="202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0685" fill="norm" stroke="1" extrusionOk="0">
                  <a:moveTo>
                    <a:pt x="14990" y="3583"/>
                  </a:moveTo>
                  <a:cubicBezTo>
                    <a:pt x="12045" y="3367"/>
                    <a:pt x="9099" y="3151"/>
                    <a:pt x="6154" y="4123"/>
                  </a:cubicBezTo>
                  <a:cubicBezTo>
                    <a:pt x="3208" y="5095"/>
                    <a:pt x="263" y="7255"/>
                    <a:pt x="17" y="10171"/>
                  </a:cubicBezTo>
                  <a:cubicBezTo>
                    <a:pt x="-228" y="13087"/>
                    <a:pt x="2227" y="16759"/>
                    <a:pt x="4681" y="18811"/>
                  </a:cubicBezTo>
                  <a:cubicBezTo>
                    <a:pt x="7136" y="20863"/>
                    <a:pt x="9590" y="21295"/>
                    <a:pt x="12781" y="19783"/>
                  </a:cubicBezTo>
                  <a:cubicBezTo>
                    <a:pt x="15972" y="18271"/>
                    <a:pt x="19899" y="14815"/>
                    <a:pt x="20636" y="11359"/>
                  </a:cubicBezTo>
                  <a:cubicBezTo>
                    <a:pt x="21372" y="7903"/>
                    <a:pt x="18917" y="4447"/>
                    <a:pt x="16463" y="2395"/>
                  </a:cubicBezTo>
                  <a:cubicBezTo>
                    <a:pt x="14008" y="343"/>
                    <a:pt x="11554" y="-305"/>
                    <a:pt x="9836" y="127"/>
                  </a:cubicBezTo>
                  <a:cubicBezTo>
                    <a:pt x="8117" y="559"/>
                    <a:pt x="7136" y="2071"/>
                    <a:pt x="6154" y="35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1802589" y="3446034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1842481" y="3226703"/>
              <a:ext cx="153979" cy="177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5" h="20875" fill="norm" stroke="1" extrusionOk="0">
                  <a:moveTo>
                    <a:pt x="9991" y="5616"/>
                  </a:moveTo>
                  <a:cubicBezTo>
                    <a:pt x="7433" y="5368"/>
                    <a:pt x="4875" y="5120"/>
                    <a:pt x="2886" y="6113"/>
                  </a:cubicBezTo>
                  <a:cubicBezTo>
                    <a:pt x="896" y="7106"/>
                    <a:pt x="-525" y="9340"/>
                    <a:pt x="186" y="12196"/>
                  </a:cubicBezTo>
                  <a:cubicBezTo>
                    <a:pt x="896" y="15051"/>
                    <a:pt x="3738" y="18527"/>
                    <a:pt x="7291" y="20016"/>
                  </a:cubicBezTo>
                  <a:cubicBezTo>
                    <a:pt x="10843" y="21506"/>
                    <a:pt x="15107" y="21009"/>
                    <a:pt x="17664" y="18899"/>
                  </a:cubicBezTo>
                  <a:cubicBezTo>
                    <a:pt x="20222" y="16789"/>
                    <a:pt x="21075" y="13065"/>
                    <a:pt x="20507" y="9837"/>
                  </a:cubicBezTo>
                  <a:cubicBezTo>
                    <a:pt x="19938" y="6609"/>
                    <a:pt x="17949" y="3878"/>
                    <a:pt x="16243" y="2265"/>
                  </a:cubicBezTo>
                  <a:cubicBezTo>
                    <a:pt x="14538" y="651"/>
                    <a:pt x="13117" y="154"/>
                    <a:pt x="11696" y="30"/>
                  </a:cubicBezTo>
                  <a:cubicBezTo>
                    <a:pt x="10275" y="-94"/>
                    <a:pt x="8854" y="154"/>
                    <a:pt x="8143" y="1023"/>
                  </a:cubicBezTo>
                  <a:cubicBezTo>
                    <a:pt x="7433" y="1892"/>
                    <a:pt x="7433" y="3382"/>
                    <a:pt x="7433" y="48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1993089" y="3126437"/>
              <a:ext cx="184151" cy="158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3" fill="norm" stroke="1" extrusionOk="0">
                  <a:moveTo>
                    <a:pt x="0" y="8582"/>
                  </a:moveTo>
                  <a:cubicBezTo>
                    <a:pt x="0" y="6090"/>
                    <a:pt x="0" y="3598"/>
                    <a:pt x="1241" y="1936"/>
                  </a:cubicBezTo>
                  <a:cubicBezTo>
                    <a:pt x="2483" y="275"/>
                    <a:pt x="4966" y="-556"/>
                    <a:pt x="6952" y="413"/>
                  </a:cubicBezTo>
                  <a:cubicBezTo>
                    <a:pt x="8938" y="1382"/>
                    <a:pt x="10428" y="4152"/>
                    <a:pt x="11048" y="7198"/>
                  </a:cubicBezTo>
                  <a:cubicBezTo>
                    <a:pt x="11669" y="10244"/>
                    <a:pt x="11421" y="13567"/>
                    <a:pt x="11172" y="16059"/>
                  </a:cubicBezTo>
                  <a:cubicBezTo>
                    <a:pt x="10924" y="18552"/>
                    <a:pt x="10676" y="20213"/>
                    <a:pt x="11297" y="20629"/>
                  </a:cubicBezTo>
                  <a:cubicBezTo>
                    <a:pt x="11917" y="21044"/>
                    <a:pt x="13407" y="20213"/>
                    <a:pt x="15269" y="18413"/>
                  </a:cubicBezTo>
                  <a:cubicBezTo>
                    <a:pt x="17131" y="16613"/>
                    <a:pt x="19366" y="13844"/>
                    <a:pt x="21600" y="110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2143508" y="2969784"/>
              <a:ext cx="19126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600" fill="norm" stroke="1" extrusionOk="0">
                  <a:moveTo>
                    <a:pt x="7882" y="0"/>
                  </a:moveTo>
                  <a:cubicBezTo>
                    <a:pt x="5327" y="758"/>
                    <a:pt x="2772" y="1516"/>
                    <a:pt x="1379" y="2368"/>
                  </a:cubicBezTo>
                  <a:cubicBezTo>
                    <a:pt x="-15" y="3221"/>
                    <a:pt x="-247" y="4168"/>
                    <a:pt x="218" y="5021"/>
                  </a:cubicBezTo>
                  <a:cubicBezTo>
                    <a:pt x="682" y="5874"/>
                    <a:pt x="1843" y="6632"/>
                    <a:pt x="5095" y="7768"/>
                  </a:cubicBezTo>
                  <a:cubicBezTo>
                    <a:pt x="8347" y="8905"/>
                    <a:pt x="13688" y="10421"/>
                    <a:pt x="16940" y="11558"/>
                  </a:cubicBezTo>
                  <a:cubicBezTo>
                    <a:pt x="20192" y="12695"/>
                    <a:pt x="21353" y="13453"/>
                    <a:pt x="20888" y="15063"/>
                  </a:cubicBezTo>
                  <a:cubicBezTo>
                    <a:pt x="20424" y="16674"/>
                    <a:pt x="18334" y="19137"/>
                    <a:pt x="1624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2189939" y="2855484"/>
              <a:ext cx="2095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7379"/>
                    <a:pt x="4800" y="13159"/>
                    <a:pt x="8400" y="9559"/>
                  </a:cubicBezTo>
                  <a:cubicBezTo>
                    <a:pt x="12000" y="5959"/>
                    <a:pt x="16800" y="29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7796989" y="3962892"/>
              <a:ext cx="127273" cy="628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61" fill="norm" stroke="1" extrusionOk="0">
                  <a:moveTo>
                    <a:pt x="18059" y="4248"/>
                  </a:moveTo>
                  <a:cubicBezTo>
                    <a:pt x="19830" y="3526"/>
                    <a:pt x="21600" y="2804"/>
                    <a:pt x="21246" y="2081"/>
                  </a:cubicBezTo>
                  <a:cubicBezTo>
                    <a:pt x="20892" y="1359"/>
                    <a:pt x="18413" y="636"/>
                    <a:pt x="15934" y="275"/>
                  </a:cubicBezTo>
                  <a:cubicBezTo>
                    <a:pt x="13456" y="-86"/>
                    <a:pt x="10977" y="-86"/>
                    <a:pt x="8675" y="239"/>
                  </a:cubicBezTo>
                  <a:cubicBezTo>
                    <a:pt x="6374" y="564"/>
                    <a:pt x="4249" y="1214"/>
                    <a:pt x="3187" y="2659"/>
                  </a:cubicBezTo>
                  <a:cubicBezTo>
                    <a:pt x="2125" y="4104"/>
                    <a:pt x="2125" y="6343"/>
                    <a:pt x="4072" y="8438"/>
                  </a:cubicBezTo>
                  <a:cubicBezTo>
                    <a:pt x="6020" y="10533"/>
                    <a:pt x="9915" y="12484"/>
                    <a:pt x="12925" y="14326"/>
                  </a:cubicBezTo>
                  <a:cubicBezTo>
                    <a:pt x="15934" y="16168"/>
                    <a:pt x="18059" y="17902"/>
                    <a:pt x="18944" y="18949"/>
                  </a:cubicBezTo>
                  <a:cubicBezTo>
                    <a:pt x="19830" y="19997"/>
                    <a:pt x="19475" y="20358"/>
                    <a:pt x="18413" y="20683"/>
                  </a:cubicBezTo>
                  <a:cubicBezTo>
                    <a:pt x="17351" y="21008"/>
                    <a:pt x="15580" y="21297"/>
                    <a:pt x="12393" y="21406"/>
                  </a:cubicBezTo>
                  <a:cubicBezTo>
                    <a:pt x="9207" y="21514"/>
                    <a:pt x="4603" y="21442"/>
                    <a:pt x="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7631889" y="4811284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7819478" y="4714754"/>
              <a:ext cx="182653" cy="145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0926" fill="norm" stroke="1" extrusionOk="0">
                  <a:moveTo>
                    <a:pt x="10647" y="3835"/>
                  </a:moveTo>
                  <a:cubicBezTo>
                    <a:pt x="10156" y="6877"/>
                    <a:pt x="9665" y="9920"/>
                    <a:pt x="8806" y="12810"/>
                  </a:cubicBezTo>
                  <a:cubicBezTo>
                    <a:pt x="7947" y="15700"/>
                    <a:pt x="6720" y="18438"/>
                    <a:pt x="5492" y="19807"/>
                  </a:cubicBezTo>
                  <a:cubicBezTo>
                    <a:pt x="4265" y="21176"/>
                    <a:pt x="3038" y="21176"/>
                    <a:pt x="2056" y="20415"/>
                  </a:cubicBezTo>
                  <a:cubicBezTo>
                    <a:pt x="1074" y="19655"/>
                    <a:pt x="338" y="18134"/>
                    <a:pt x="92" y="15852"/>
                  </a:cubicBezTo>
                  <a:cubicBezTo>
                    <a:pt x="-153" y="13570"/>
                    <a:pt x="92" y="10528"/>
                    <a:pt x="829" y="8703"/>
                  </a:cubicBezTo>
                  <a:cubicBezTo>
                    <a:pt x="1565" y="6877"/>
                    <a:pt x="2792" y="6269"/>
                    <a:pt x="4879" y="7182"/>
                  </a:cubicBezTo>
                  <a:cubicBezTo>
                    <a:pt x="6965" y="8094"/>
                    <a:pt x="9911" y="10528"/>
                    <a:pt x="11752" y="12506"/>
                  </a:cubicBezTo>
                  <a:cubicBezTo>
                    <a:pt x="13592" y="14483"/>
                    <a:pt x="14329" y="16004"/>
                    <a:pt x="15065" y="17373"/>
                  </a:cubicBezTo>
                  <a:cubicBezTo>
                    <a:pt x="15802" y="18742"/>
                    <a:pt x="16538" y="19959"/>
                    <a:pt x="17520" y="19959"/>
                  </a:cubicBezTo>
                  <a:cubicBezTo>
                    <a:pt x="18502" y="19959"/>
                    <a:pt x="19729" y="18742"/>
                    <a:pt x="20465" y="16461"/>
                  </a:cubicBezTo>
                  <a:cubicBezTo>
                    <a:pt x="21202" y="14179"/>
                    <a:pt x="21447" y="10832"/>
                    <a:pt x="20833" y="7942"/>
                  </a:cubicBezTo>
                  <a:cubicBezTo>
                    <a:pt x="20220" y="5052"/>
                    <a:pt x="18747" y="2618"/>
                    <a:pt x="17397" y="1249"/>
                  </a:cubicBezTo>
                  <a:cubicBezTo>
                    <a:pt x="16047" y="-120"/>
                    <a:pt x="14820" y="-424"/>
                    <a:pt x="13224" y="641"/>
                  </a:cubicBezTo>
                  <a:cubicBezTo>
                    <a:pt x="11629" y="1706"/>
                    <a:pt x="9665" y="4139"/>
                    <a:pt x="7702" y="6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7709372" y="3657895"/>
              <a:ext cx="151118" cy="167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118" fill="norm" stroke="1" extrusionOk="0">
                  <a:moveTo>
                    <a:pt x="13318" y="11709"/>
                  </a:moveTo>
                  <a:cubicBezTo>
                    <a:pt x="13618" y="9042"/>
                    <a:pt x="13918" y="6376"/>
                    <a:pt x="13318" y="4376"/>
                  </a:cubicBezTo>
                  <a:cubicBezTo>
                    <a:pt x="12718" y="2376"/>
                    <a:pt x="11218" y="1042"/>
                    <a:pt x="9718" y="376"/>
                  </a:cubicBezTo>
                  <a:cubicBezTo>
                    <a:pt x="8218" y="-291"/>
                    <a:pt x="6718" y="-291"/>
                    <a:pt x="5068" y="2242"/>
                  </a:cubicBezTo>
                  <a:cubicBezTo>
                    <a:pt x="3418" y="4776"/>
                    <a:pt x="1618" y="9842"/>
                    <a:pt x="718" y="13042"/>
                  </a:cubicBezTo>
                  <a:cubicBezTo>
                    <a:pt x="-182" y="16242"/>
                    <a:pt x="-182" y="17576"/>
                    <a:pt x="418" y="18642"/>
                  </a:cubicBezTo>
                  <a:cubicBezTo>
                    <a:pt x="1018" y="19709"/>
                    <a:pt x="2218" y="20509"/>
                    <a:pt x="3868" y="20909"/>
                  </a:cubicBezTo>
                  <a:cubicBezTo>
                    <a:pt x="5518" y="21309"/>
                    <a:pt x="7618" y="21309"/>
                    <a:pt x="9268" y="19309"/>
                  </a:cubicBezTo>
                  <a:cubicBezTo>
                    <a:pt x="10918" y="17309"/>
                    <a:pt x="12118" y="13309"/>
                    <a:pt x="12718" y="10642"/>
                  </a:cubicBezTo>
                  <a:cubicBezTo>
                    <a:pt x="13318" y="7976"/>
                    <a:pt x="13318" y="6642"/>
                    <a:pt x="13168" y="6642"/>
                  </a:cubicBezTo>
                  <a:cubicBezTo>
                    <a:pt x="13018" y="6642"/>
                    <a:pt x="12718" y="7976"/>
                    <a:pt x="12568" y="9709"/>
                  </a:cubicBezTo>
                  <a:cubicBezTo>
                    <a:pt x="12418" y="11442"/>
                    <a:pt x="12418" y="13576"/>
                    <a:pt x="13918" y="15176"/>
                  </a:cubicBezTo>
                  <a:cubicBezTo>
                    <a:pt x="15418" y="16776"/>
                    <a:pt x="18418" y="17842"/>
                    <a:pt x="21418" y="18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8222439" y="3993708"/>
              <a:ext cx="82551" cy="487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21600" y="4979"/>
                  </a:moveTo>
                  <a:cubicBezTo>
                    <a:pt x="20492" y="3577"/>
                    <a:pt x="19385" y="2174"/>
                    <a:pt x="17723" y="1333"/>
                  </a:cubicBezTo>
                  <a:cubicBezTo>
                    <a:pt x="16062" y="491"/>
                    <a:pt x="13846" y="211"/>
                    <a:pt x="11354" y="70"/>
                  </a:cubicBezTo>
                  <a:cubicBezTo>
                    <a:pt x="8862" y="-70"/>
                    <a:pt x="6092" y="-70"/>
                    <a:pt x="3877" y="725"/>
                  </a:cubicBezTo>
                  <a:cubicBezTo>
                    <a:pt x="1662" y="1520"/>
                    <a:pt x="0" y="3109"/>
                    <a:pt x="0" y="4933"/>
                  </a:cubicBezTo>
                  <a:cubicBezTo>
                    <a:pt x="0" y="6756"/>
                    <a:pt x="1662" y="8813"/>
                    <a:pt x="3600" y="11385"/>
                  </a:cubicBezTo>
                  <a:cubicBezTo>
                    <a:pt x="5538" y="13956"/>
                    <a:pt x="7754" y="17042"/>
                    <a:pt x="8585" y="18818"/>
                  </a:cubicBezTo>
                  <a:cubicBezTo>
                    <a:pt x="9415" y="20595"/>
                    <a:pt x="8862" y="21062"/>
                    <a:pt x="8308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8133539" y="4252484"/>
              <a:ext cx="1778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1" y="16457"/>
                    <a:pt x="8743" y="11314"/>
                    <a:pt x="12343" y="7714"/>
                  </a:cubicBezTo>
                  <a:cubicBezTo>
                    <a:pt x="15943" y="4114"/>
                    <a:pt x="18771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8383731" y="4035917"/>
              <a:ext cx="124459" cy="38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400" fill="norm" stroke="1" extrusionOk="0">
                  <a:moveTo>
                    <a:pt x="21168" y="2174"/>
                  </a:moveTo>
                  <a:cubicBezTo>
                    <a:pt x="21168" y="1462"/>
                    <a:pt x="21168" y="749"/>
                    <a:pt x="20268" y="334"/>
                  </a:cubicBezTo>
                  <a:cubicBezTo>
                    <a:pt x="19368" y="-81"/>
                    <a:pt x="17568" y="-200"/>
                    <a:pt x="15228" y="512"/>
                  </a:cubicBezTo>
                  <a:cubicBezTo>
                    <a:pt x="12888" y="1224"/>
                    <a:pt x="10008" y="2767"/>
                    <a:pt x="7308" y="5437"/>
                  </a:cubicBezTo>
                  <a:cubicBezTo>
                    <a:pt x="4608" y="8108"/>
                    <a:pt x="2088" y="11905"/>
                    <a:pt x="828" y="14516"/>
                  </a:cubicBezTo>
                  <a:cubicBezTo>
                    <a:pt x="-432" y="17127"/>
                    <a:pt x="-432" y="18552"/>
                    <a:pt x="2088" y="19501"/>
                  </a:cubicBezTo>
                  <a:cubicBezTo>
                    <a:pt x="4608" y="20451"/>
                    <a:pt x="9648" y="20925"/>
                    <a:pt x="14688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8513331" y="4054947"/>
              <a:ext cx="210759" cy="277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012" fill="norm" stroke="1" extrusionOk="0">
                  <a:moveTo>
                    <a:pt x="15027" y="4852"/>
                  </a:moveTo>
                  <a:cubicBezTo>
                    <a:pt x="13947" y="3892"/>
                    <a:pt x="12867" y="2932"/>
                    <a:pt x="11787" y="2372"/>
                  </a:cubicBezTo>
                  <a:cubicBezTo>
                    <a:pt x="10707" y="1812"/>
                    <a:pt x="9627" y="1652"/>
                    <a:pt x="8007" y="3252"/>
                  </a:cubicBezTo>
                  <a:cubicBezTo>
                    <a:pt x="6387" y="4852"/>
                    <a:pt x="4227" y="8212"/>
                    <a:pt x="3039" y="11252"/>
                  </a:cubicBezTo>
                  <a:cubicBezTo>
                    <a:pt x="1851" y="14292"/>
                    <a:pt x="1635" y="17012"/>
                    <a:pt x="1851" y="18692"/>
                  </a:cubicBezTo>
                  <a:cubicBezTo>
                    <a:pt x="2067" y="20372"/>
                    <a:pt x="2715" y="21012"/>
                    <a:pt x="4119" y="21012"/>
                  </a:cubicBezTo>
                  <a:cubicBezTo>
                    <a:pt x="5523" y="21012"/>
                    <a:pt x="7683" y="20372"/>
                    <a:pt x="9951" y="18132"/>
                  </a:cubicBezTo>
                  <a:cubicBezTo>
                    <a:pt x="12219" y="15892"/>
                    <a:pt x="14595" y="12052"/>
                    <a:pt x="14919" y="8532"/>
                  </a:cubicBezTo>
                  <a:cubicBezTo>
                    <a:pt x="15243" y="5012"/>
                    <a:pt x="13515" y="1812"/>
                    <a:pt x="10815" y="612"/>
                  </a:cubicBezTo>
                  <a:cubicBezTo>
                    <a:pt x="8115" y="-588"/>
                    <a:pt x="4443" y="212"/>
                    <a:pt x="2391" y="1012"/>
                  </a:cubicBezTo>
                  <a:cubicBezTo>
                    <a:pt x="339" y="1812"/>
                    <a:pt x="-93" y="2612"/>
                    <a:pt x="15" y="3732"/>
                  </a:cubicBezTo>
                  <a:cubicBezTo>
                    <a:pt x="123" y="4852"/>
                    <a:pt x="771" y="6292"/>
                    <a:pt x="3903" y="6852"/>
                  </a:cubicBezTo>
                  <a:cubicBezTo>
                    <a:pt x="7035" y="7412"/>
                    <a:pt x="12651" y="7092"/>
                    <a:pt x="15999" y="6692"/>
                  </a:cubicBezTo>
                  <a:cubicBezTo>
                    <a:pt x="19347" y="6292"/>
                    <a:pt x="20427" y="5812"/>
                    <a:pt x="21507" y="5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8781664" y="3801634"/>
              <a:ext cx="18626" cy="657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567" fill="norm" stroke="1" extrusionOk="0">
                  <a:moveTo>
                    <a:pt x="6718" y="0"/>
                  </a:moveTo>
                  <a:cubicBezTo>
                    <a:pt x="6718" y="2431"/>
                    <a:pt x="6718" y="4862"/>
                    <a:pt x="6718" y="7258"/>
                  </a:cubicBezTo>
                  <a:cubicBezTo>
                    <a:pt x="6718" y="9654"/>
                    <a:pt x="6718" y="12015"/>
                    <a:pt x="5518" y="14238"/>
                  </a:cubicBezTo>
                  <a:cubicBezTo>
                    <a:pt x="4318" y="16460"/>
                    <a:pt x="1918" y="18544"/>
                    <a:pt x="718" y="19829"/>
                  </a:cubicBezTo>
                  <a:cubicBezTo>
                    <a:pt x="-482" y="21114"/>
                    <a:pt x="-482" y="21600"/>
                    <a:pt x="3118" y="21565"/>
                  </a:cubicBezTo>
                  <a:cubicBezTo>
                    <a:pt x="6718" y="21531"/>
                    <a:pt x="13918" y="20975"/>
                    <a:pt x="21118" y="20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8870139" y="4106434"/>
              <a:ext cx="317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8870139" y="4038684"/>
              <a:ext cx="142136" cy="292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347" fill="norm" stroke="1" extrusionOk="0">
                  <a:moveTo>
                    <a:pt x="0" y="2624"/>
                  </a:moveTo>
                  <a:cubicBezTo>
                    <a:pt x="318" y="1698"/>
                    <a:pt x="635" y="773"/>
                    <a:pt x="1747" y="310"/>
                  </a:cubicBezTo>
                  <a:cubicBezTo>
                    <a:pt x="2859" y="-153"/>
                    <a:pt x="4765" y="-153"/>
                    <a:pt x="7782" y="696"/>
                  </a:cubicBezTo>
                  <a:cubicBezTo>
                    <a:pt x="10800" y="1544"/>
                    <a:pt x="14929" y="3241"/>
                    <a:pt x="17629" y="5787"/>
                  </a:cubicBezTo>
                  <a:cubicBezTo>
                    <a:pt x="20329" y="8333"/>
                    <a:pt x="21600" y="11727"/>
                    <a:pt x="21282" y="14273"/>
                  </a:cubicBezTo>
                  <a:cubicBezTo>
                    <a:pt x="20965" y="16818"/>
                    <a:pt x="19059" y="18516"/>
                    <a:pt x="17153" y="19596"/>
                  </a:cubicBezTo>
                  <a:cubicBezTo>
                    <a:pt x="15247" y="20676"/>
                    <a:pt x="13341" y="21138"/>
                    <a:pt x="11594" y="21293"/>
                  </a:cubicBezTo>
                  <a:cubicBezTo>
                    <a:pt x="9847" y="21447"/>
                    <a:pt x="8259" y="21293"/>
                    <a:pt x="7465" y="20598"/>
                  </a:cubicBezTo>
                  <a:cubicBezTo>
                    <a:pt x="6671" y="19904"/>
                    <a:pt x="6671" y="18670"/>
                    <a:pt x="6671" y="17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9079689" y="3915934"/>
              <a:ext cx="11824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600" fill="norm" stroke="1" extrusionOk="0">
                  <a:moveTo>
                    <a:pt x="0" y="0"/>
                  </a:moveTo>
                  <a:cubicBezTo>
                    <a:pt x="5959" y="2400"/>
                    <a:pt x="11917" y="4800"/>
                    <a:pt x="15828" y="7255"/>
                  </a:cubicBezTo>
                  <a:cubicBezTo>
                    <a:pt x="19738" y="9709"/>
                    <a:pt x="21600" y="12218"/>
                    <a:pt x="20483" y="14618"/>
                  </a:cubicBezTo>
                  <a:cubicBezTo>
                    <a:pt x="19366" y="17018"/>
                    <a:pt x="15269" y="19309"/>
                    <a:pt x="111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9333689" y="4271534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9580121" y="3873600"/>
              <a:ext cx="179019" cy="45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504" fill="norm" stroke="1" extrusionOk="0">
                  <a:moveTo>
                    <a:pt x="10819" y="12011"/>
                  </a:moveTo>
                  <a:cubicBezTo>
                    <a:pt x="10311" y="11406"/>
                    <a:pt x="9803" y="10800"/>
                    <a:pt x="8913" y="10447"/>
                  </a:cubicBezTo>
                  <a:cubicBezTo>
                    <a:pt x="8024" y="10093"/>
                    <a:pt x="6753" y="9993"/>
                    <a:pt x="5356" y="10447"/>
                  </a:cubicBezTo>
                  <a:cubicBezTo>
                    <a:pt x="3958" y="10901"/>
                    <a:pt x="2433" y="11910"/>
                    <a:pt x="1417" y="13677"/>
                  </a:cubicBezTo>
                  <a:cubicBezTo>
                    <a:pt x="400" y="15443"/>
                    <a:pt x="-108" y="17966"/>
                    <a:pt x="19" y="19430"/>
                  </a:cubicBezTo>
                  <a:cubicBezTo>
                    <a:pt x="146" y="20893"/>
                    <a:pt x="908" y="21297"/>
                    <a:pt x="1925" y="21449"/>
                  </a:cubicBezTo>
                  <a:cubicBezTo>
                    <a:pt x="2941" y="21600"/>
                    <a:pt x="4212" y="21499"/>
                    <a:pt x="6118" y="20389"/>
                  </a:cubicBezTo>
                  <a:cubicBezTo>
                    <a:pt x="8024" y="19279"/>
                    <a:pt x="10565" y="17159"/>
                    <a:pt x="12471" y="14282"/>
                  </a:cubicBezTo>
                  <a:cubicBezTo>
                    <a:pt x="14377" y="11406"/>
                    <a:pt x="15647" y="7772"/>
                    <a:pt x="16283" y="5400"/>
                  </a:cubicBezTo>
                  <a:cubicBezTo>
                    <a:pt x="16918" y="3028"/>
                    <a:pt x="16918" y="1918"/>
                    <a:pt x="16537" y="1161"/>
                  </a:cubicBezTo>
                  <a:cubicBezTo>
                    <a:pt x="16156" y="404"/>
                    <a:pt x="15393" y="0"/>
                    <a:pt x="14631" y="0"/>
                  </a:cubicBezTo>
                  <a:cubicBezTo>
                    <a:pt x="13868" y="0"/>
                    <a:pt x="13106" y="404"/>
                    <a:pt x="12217" y="1817"/>
                  </a:cubicBezTo>
                  <a:cubicBezTo>
                    <a:pt x="11327" y="3230"/>
                    <a:pt x="10311" y="5652"/>
                    <a:pt x="9803" y="7923"/>
                  </a:cubicBezTo>
                  <a:cubicBezTo>
                    <a:pt x="9294" y="10194"/>
                    <a:pt x="9294" y="12314"/>
                    <a:pt x="11327" y="13879"/>
                  </a:cubicBezTo>
                  <a:cubicBezTo>
                    <a:pt x="13360" y="15443"/>
                    <a:pt x="17426" y="16452"/>
                    <a:pt x="21492" y="17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9833205" y="3980083"/>
              <a:ext cx="179935" cy="322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0815" fill="norm" stroke="1" extrusionOk="0">
                  <a:moveTo>
                    <a:pt x="8348" y="7340"/>
                  </a:moveTo>
                  <a:cubicBezTo>
                    <a:pt x="7611" y="6520"/>
                    <a:pt x="6875" y="5700"/>
                    <a:pt x="6016" y="5563"/>
                  </a:cubicBezTo>
                  <a:cubicBezTo>
                    <a:pt x="5157" y="5426"/>
                    <a:pt x="4175" y="5973"/>
                    <a:pt x="3071" y="7819"/>
                  </a:cubicBezTo>
                  <a:cubicBezTo>
                    <a:pt x="1966" y="9664"/>
                    <a:pt x="739" y="12809"/>
                    <a:pt x="493" y="15201"/>
                  </a:cubicBezTo>
                  <a:cubicBezTo>
                    <a:pt x="248" y="17594"/>
                    <a:pt x="984" y="19234"/>
                    <a:pt x="1966" y="20123"/>
                  </a:cubicBezTo>
                  <a:cubicBezTo>
                    <a:pt x="2948" y="21011"/>
                    <a:pt x="4175" y="21148"/>
                    <a:pt x="6507" y="19918"/>
                  </a:cubicBezTo>
                  <a:cubicBezTo>
                    <a:pt x="8839" y="18687"/>
                    <a:pt x="12275" y="16090"/>
                    <a:pt x="14239" y="12740"/>
                  </a:cubicBezTo>
                  <a:cubicBezTo>
                    <a:pt x="16202" y="9391"/>
                    <a:pt x="16693" y="5290"/>
                    <a:pt x="15711" y="2829"/>
                  </a:cubicBezTo>
                  <a:cubicBezTo>
                    <a:pt x="14730" y="368"/>
                    <a:pt x="12275" y="-452"/>
                    <a:pt x="9207" y="232"/>
                  </a:cubicBezTo>
                  <a:cubicBezTo>
                    <a:pt x="6139" y="915"/>
                    <a:pt x="2457" y="3102"/>
                    <a:pt x="861" y="4948"/>
                  </a:cubicBezTo>
                  <a:cubicBezTo>
                    <a:pt x="-734" y="6794"/>
                    <a:pt x="-243" y="8297"/>
                    <a:pt x="3439" y="9323"/>
                  </a:cubicBezTo>
                  <a:cubicBezTo>
                    <a:pt x="7121" y="10348"/>
                    <a:pt x="13993" y="10895"/>
                    <a:pt x="20866" y="1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10159189" y="4138184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10121089" y="4277884"/>
              <a:ext cx="228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10736515" y="4081903"/>
              <a:ext cx="139670" cy="192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6" h="20941" fill="norm" stroke="1" extrusionOk="0">
                  <a:moveTo>
                    <a:pt x="14165" y="1284"/>
                  </a:moveTo>
                  <a:cubicBezTo>
                    <a:pt x="12600" y="595"/>
                    <a:pt x="11035" y="-94"/>
                    <a:pt x="8843" y="480"/>
                  </a:cubicBezTo>
                  <a:cubicBezTo>
                    <a:pt x="6652" y="1055"/>
                    <a:pt x="3835" y="2893"/>
                    <a:pt x="2113" y="6110"/>
                  </a:cubicBezTo>
                  <a:cubicBezTo>
                    <a:pt x="391" y="9327"/>
                    <a:pt x="-235" y="13923"/>
                    <a:pt x="78" y="16795"/>
                  </a:cubicBezTo>
                  <a:cubicBezTo>
                    <a:pt x="391" y="19667"/>
                    <a:pt x="1643" y="20816"/>
                    <a:pt x="4930" y="20931"/>
                  </a:cubicBezTo>
                  <a:cubicBezTo>
                    <a:pt x="8217" y="21046"/>
                    <a:pt x="13539" y="20127"/>
                    <a:pt x="16826" y="17599"/>
                  </a:cubicBezTo>
                  <a:cubicBezTo>
                    <a:pt x="20113" y="15072"/>
                    <a:pt x="21365" y="10935"/>
                    <a:pt x="20269" y="7489"/>
                  </a:cubicBezTo>
                  <a:cubicBezTo>
                    <a:pt x="19174" y="4042"/>
                    <a:pt x="15730" y="1284"/>
                    <a:pt x="12756" y="365"/>
                  </a:cubicBezTo>
                  <a:cubicBezTo>
                    <a:pt x="9782" y="-554"/>
                    <a:pt x="7278" y="365"/>
                    <a:pt x="6339" y="1974"/>
                  </a:cubicBezTo>
                  <a:cubicBezTo>
                    <a:pt x="5400" y="3582"/>
                    <a:pt x="6026" y="5880"/>
                    <a:pt x="6652" y="8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10997389" y="4214384"/>
              <a:ext cx="50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11145474" y="4075844"/>
              <a:ext cx="132472" cy="178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2" h="20918" fill="norm" stroke="1" extrusionOk="0">
                  <a:moveTo>
                    <a:pt x="20303" y="2099"/>
                  </a:moveTo>
                  <a:cubicBezTo>
                    <a:pt x="16376" y="857"/>
                    <a:pt x="12449" y="-384"/>
                    <a:pt x="8849" y="113"/>
                  </a:cubicBezTo>
                  <a:cubicBezTo>
                    <a:pt x="5249" y="609"/>
                    <a:pt x="1976" y="2844"/>
                    <a:pt x="667" y="6319"/>
                  </a:cubicBezTo>
                  <a:cubicBezTo>
                    <a:pt x="-642" y="9795"/>
                    <a:pt x="13" y="14513"/>
                    <a:pt x="2303" y="17368"/>
                  </a:cubicBezTo>
                  <a:cubicBezTo>
                    <a:pt x="4594" y="20223"/>
                    <a:pt x="8522" y="21216"/>
                    <a:pt x="11958" y="20844"/>
                  </a:cubicBezTo>
                  <a:cubicBezTo>
                    <a:pt x="15394" y="20471"/>
                    <a:pt x="18340" y="18733"/>
                    <a:pt x="19649" y="16126"/>
                  </a:cubicBezTo>
                  <a:cubicBezTo>
                    <a:pt x="20958" y="13519"/>
                    <a:pt x="20631" y="10044"/>
                    <a:pt x="19322" y="8057"/>
                  </a:cubicBezTo>
                  <a:cubicBezTo>
                    <a:pt x="18013" y="6071"/>
                    <a:pt x="15722" y="5575"/>
                    <a:pt x="13431" y="5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11365689" y="4066408"/>
              <a:ext cx="139701" cy="191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5" fill="norm" stroke="1" extrusionOk="0">
                  <a:moveTo>
                    <a:pt x="0" y="2999"/>
                  </a:moveTo>
                  <a:cubicBezTo>
                    <a:pt x="1309" y="1837"/>
                    <a:pt x="2618" y="676"/>
                    <a:pt x="4091" y="212"/>
                  </a:cubicBezTo>
                  <a:cubicBezTo>
                    <a:pt x="5564" y="-253"/>
                    <a:pt x="7200" y="-21"/>
                    <a:pt x="8836" y="1605"/>
                  </a:cubicBezTo>
                  <a:cubicBezTo>
                    <a:pt x="10473" y="3231"/>
                    <a:pt x="12109" y="6250"/>
                    <a:pt x="12273" y="8921"/>
                  </a:cubicBezTo>
                  <a:cubicBezTo>
                    <a:pt x="12436" y="11592"/>
                    <a:pt x="11127" y="13915"/>
                    <a:pt x="8509" y="16005"/>
                  </a:cubicBezTo>
                  <a:cubicBezTo>
                    <a:pt x="5891" y="18095"/>
                    <a:pt x="1964" y="19953"/>
                    <a:pt x="1309" y="20650"/>
                  </a:cubicBezTo>
                  <a:cubicBezTo>
                    <a:pt x="655" y="21347"/>
                    <a:pt x="3273" y="20882"/>
                    <a:pt x="7200" y="20186"/>
                  </a:cubicBezTo>
                  <a:cubicBezTo>
                    <a:pt x="11127" y="19489"/>
                    <a:pt x="16364" y="18560"/>
                    <a:pt x="21600" y="17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11562021" y="4064899"/>
              <a:ext cx="111732" cy="225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524" fill="norm" stroke="1" extrusionOk="0">
                  <a:moveTo>
                    <a:pt x="16591" y="933"/>
                  </a:moveTo>
                  <a:cubicBezTo>
                    <a:pt x="13056" y="530"/>
                    <a:pt x="9522" y="126"/>
                    <a:pt x="6773" y="25"/>
                  </a:cubicBezTo>
                  <a:cubicBezTo>
                    <a:pt x="4024" y="-76"/>
                    <a:pt x="2060" y="126"/>
                    <a:pt x="882" y="731"/>
                  </a:cubicBezTo>
                  <a:cubicBezTo>
                    <a:pt x="-296" y="1337"/>
                    <a:pt x="-689" y="2346"/>
                    <a:pt x="2256" y="4466"/>
                  </a:cubicBezTo>
                  <a:cubicBezTo>
                    <a:pt x="5202" y="6586"/>
                    <a:pt x="11486" y="9816"/>
                    <a:pt x="15413" y="11935"/>
                  </a:cubicBezTo>
                  <a:cubicBezTo>
                    <a:pt x="19340" y="14055"/>
                    <a:pt x="20911" y="15064"/>
                    <a:pt x="20715" y="16477"/>
                  </a:cubicBezTo>
                  <a:cubicBezTo>
                    <a:pt x="20518" y="17890"/>
                    <a:pt x="18555" y="19707"/>
                    <a:pt x="16591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11606989" y="4055634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7625539" y="5769858"/>
              <a:ext cx="117133" cy="584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55" fill="norm" stroke="1" extrusionOk="0">
                  <a:moveTo>
                    <a:pt x="20829" y="1875"/>
                  </a:moveTo>
                  <a:cubicBezTo>
                    <a:pt x="18900" y="1176"/>
                    <a:pt x="16971" y="477"/>
                    <a:pt x="15043" y="166"/>
                  </a:cubicBezTo>
                  <a:cubicBezTo>
                    <a:pt x="13114" y="-145"/>
                    <a:pt x="11186" y="-67"/>
                    <a:pt x="9257" y="826"/>
                  </a:cubicBezTo>
                  <a:cubicBezTo>
                    <a:pt x="7329" y="1720"/>
                    <a:pt x="5400" y="3429"/>
                    <a:pt x="5207" y="5138"/>
                  </a:cubicBezTo>
                  <a:cubicBezTo>
                    <a:pt x="5014" y="6848"/>
                    <a:pt x="6557" y="8557"/>
                    <a:pt x="9450" y="10305"/>
                  </a:cubicBezTo>
                  <a:cubicBezTo>
                    <a:pt x="12343" y="12054"/>
                    <a:pt x="16586" y="13841"/>
                    <a:pt x="18900" y="15395"/>
                  </a:cubicBezTo>
                  <a:cubicBezTo>
                    <a:pt x="21214" y="16949"/>
                    <a:pt x="21600" y="18269"/>
                    <a:pt x="21214" y="19124"/>
                  </a:cubicBezTo>
                  <a:cubicBezTo>
                    <a:pt x="20829" y="19979"/>
                    <a:pt x="19671" y="20367"/>
                    <a:pt x="17164" y="20639"/>
                  </a:cubicBezTo>
                  <a:cubicBezTo>
                    <a:pt x="14657" y="20911"/>
                    <a:pt x="10800" y="21067"/>
                    <a:pt x="7714" y="21067"/>
                  </a:cubicBezTo>
                  <a:cubicBezTo>
                    <a:pt x="4629" y="21067"/>
                    <a:pt x="2314" y="20911"/>
                    <a:pt x="1157" y="20950"/>
                  </a:cubicBezTo>
                  <a:cubicBezTo>
                    <a:pt x="0" y="20989"/>
                    <a:pt x="0" y="21222"/>
                    <a:pt x="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7568389" y="6494034"/>
              <a:ext cx="19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143"/>
                    <a:pt x="12000" y="10286"/>
                    <a:pt x="8400" y="13886"/>
                  </a:cubicBezTo>
                  <a:cubicBezTo>
                    <a:pt x="4800" y="17486"/>
                    <a:pt x="24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7523939" y="6641734"/>
              <a:ext cx="135038" cy="8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199" fill="norm" stroke="1" extrusionOk="0">
                  <a:moveTo>
                    <a:pt x="4985" y="7313"/>
                  </a:moveTo>
                  <a:cubicBezTo>
                    <a:pt x="5317" y="4742"/>
                    <a:pt x="5649" y="2170"/>
                    <a:pt x="6646" y="885"/>
                  </a:cubicBezTo>
                  <a:cubicBezTo>
                    <a:pt x="7643" y="-401"/>
                    <a:pt x="9305" y="-401"/>
                    <a:pt x="11797" y="1656"/>
                  </a:cubicBezTo>
                  <a:cubicBezTo>
                    <a:pt x="14289" y="3713"/>
                    <a:pt x="17612" y="7828"/>
                    <a:pt x="19440" y="11170"/>
                  </a:cubicBezTo>
                  <a:cubicBezTo>
                    <a:pt x="21268" y="14513"/>
                    <a:pt x="21600" y="17085"/>
                    <a:pt x="20769" y="18628"/>
                  </a:cubicBezTo>
                  <a:cubicBezTo>
                    <a:pt x="19938" y="20170"/>
                    <a:pt x="17945" y="20685"/>
                    <a:pt x="14289" y="20942"/>
                  </a:cubicBezTo>
                  <a:cubicBezTo>
                    <a:pt x="10634" y="21199"/>
                    <a:pt x="5317" y="21199"/>
                    <a:pt x="0" y="21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7537582" y="5567523"/>
              <a:ext cx="175151" cy="96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0529" fill="norm" stroke="1" extrusionOk="0">
                  <a:moveTo>
                    <a:pt x="9914" y="5275"/>
                  </a:moveTo>
                  <a:cubicBezTo>
                    <a:pt x="8628" y="9325"/>
                    <a:pt x="7342" y="13375"/>
                    <a:pt x="6056" y="15850"/>
                  </a:cubicBezTo>
                  <a:cubicBezTo>
                    <a:pt x="4771" y="18325"/>
                    <a:pt x="3485" y="19225"/>
                    <a:pt x="2328" y="19000"/>
                  </a:cubicBezTo>
                  <a:cubicBezTo>
                    <a:pt x="1171" y="18775"/>
                    <a:pt x="142" y="17425"/>
                    <a:pt x="14" y="14725"/>
                  </a:cubicBezTo>
                  <a:cubicBezTo>
                    <a:pt x="-115" y="12025"/>
                    <a:pt x="656" y="7975"/>
                    <a:pt x="1685" y="5725"/>
                  </a:cubicBezTo>
                  <a:cubicBezTo>
                    <a:pt x="2714" y="3475"/>
                    <a:pt x="3999" y="3025"/>
                    <a:pt x="5799" y="3700"/>
                  </a:cubicBezTo>
                  <a:cubicBezTo>
                    <a:pt x="7599" y="4375"/>
                    <a:pt x="9914" y="6175"/>
                    <a:pt x="11328" y="8200"/>
                  </a:cubicBezTo>
                  <a:cubicBezTo>
                    <a:pt x="12742" y="10225"/>
                    <a:pt x="13256" y="12475"/>
                    <a:pt x="13899" y="14725"/>
                  </a:cubicBezTo>
                  <a:cubicBezTo>
                    <a:pt x="14542" y="16975"/>
                    <a:pt x="15314" y="19225"/>
                    <a:pt x="16342" y="20125"/>
                  </a:cubicBezTo>
                  <a:cubicBezTo>
                    <a:pt x="17371" y="21025"/>
                    <a:pt x="18656" y="20575"/>
                    <a:pt x="19685" y="17200"/>
                  </a:cubicBezTo>
                  <a:cubicBezTo>
                    <a:pt x="20714" y="13825"/>
                    <a:pt x="21485" y="7525"/>
                    <a:pt x="21228" y="3925"/>
                  </a:cubicBezTo>
                  <a:cubicBezTo>
                    <a:pt x="20971" y="325"/>
                    <a:pt x="19685" y="-575"/>
                    <a:pt x="17499" y="325"/>
                  </a:cubicBezTo>
                  <a:cubicBezTo>
                    <a:pt x="15314" y="1225"/>
                    <a:pt x="12228" y="3925"/>
                    <a:pt x="10299" y="6175"/>
                  </a:cubicBezTo>
                  <a:cubicBezTo>
                    <a:pt x="8371" y="8425"/>
                    <a:pt x="7599" y="10225"/>
                    <a:pt x="6828" y="12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7987489" y="5744835"/>
              <a:ext cx="146051" cy="406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21600" y="5031"/>
                  </a:moveTo>
                  <a:cubicBezTo>
                    <a:pt x="20661" y="3800"/>
                    <a:pt x="19722" y="2569"/>
                    <a:pt x="18626" y="1674"/>
                  </a:cubicBezTo>
                  <a:cubicBezTo>
                    <a:pt x="17530" y="778"/>
                    <a:pt x="16278" y="219"/>
                    <a:pt x="14870" y="51"/>
                  </a:cubicBezTo>
                  <a:cubicBezTo>
                    <a:pt x="13461" y="-117"/>
                    <a:pt x="11896" y="107"/>
                    <a:pt x="9704" y="1114"/>
                  </a:cubicBezTo>
                  <a:cubicBezTo>
                    <a:pt x="7513" y="2121"/>
                    <a:pt x="4696" y="3912"/>
                    <a:pt x="2817" y="6318"/>
                  </a:cubicBezTo>
                  <a:cubicBezTo>
                    <a:pt x="939" y="8724"/>
                    <a:pt x="0" y="11746"/>
                    <a:pt x="0" y="14376"/>
                  </a:cubicBezTo>
                  <a:cubicBezTo>
                    <a:pt x="0" y="17006"/>
                    <a:pt x="939" y="19245"/>
                    <a:pt x="1878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7911289" y="6017784"/>
              <a:ext cx="158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" y="18000"/>
                    <a:pt x="1152" y="14400"/>
                    <a:pt x="3312" y="11520"/>
                  </a:cubicBezTo>
                  <a:cubicBezTo>
                    <a:pt x="5472" y="8640"/>
                    <a:pt x="9216" y="6480"/>
                    <a:pt x="12528" y="4680"/>
                  </a:cubicBezTo>
                  <a:cubicBezTo>
                    <a:pt x="15840" y="2880"/>
                    <a:pt x="1872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8169542" y="5796778"/>
              <a:ext cx="129098" cy="322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377" fill="norm" stroke="1" extrusionOk="0">
                  <a:moveTo>
                    <a:pt x="20911" y="338"/>
                  </a:moveTo>
                  <a:cubicBezTo>
                    <a:pt x="17482" y="58"/>
                    <a:pt x="14054" y="-223"/>
                    <a:pt x="10797" y="268"/>
                  </a:cubicBezTo>
                  <a:cubicBezTo>
                    <a:pt x="7540" y="759"/>
                    <a:pt x="4454" y="2021"/>
                    <a:pt x="2397" y="4406"/>
                  </a:cubicBezTo>
                  <a:cubicBezTo>
                    <a:pt x="340" y="6790"/>
                    <a:pt x="-689" y="10296"/>
                    <a:pt x="511" y="13312"/>
                  </a:cubicBezTo>
                  <a:cubicBezTo>
                    <a:pt x="1711" y="16328"/>
                    <a:pt x="5140" y="18852"/>
                    <a:pt x="8568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8313715" y="5842450"/>
              <a:ext cx="200825" cy="230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0633" fill="norm" stroke="1" extrusionOk="0">
                  <a:moveTo>
                    <a:pt x="11222" y="2621"/>
                  </a:moveTo>
                  <a:cubicBezTo>
                    <a:pt x="8522" y="3000"/>
                    <a:pt x="5822" y="3379"/>
                    <a:pt x="3797" y="5274"/>
                  </a:cubicBezTo>
                  <a:cubicBezTo>
                    <a:pt x="1772" y="7168"/>
                    <a:pt x="422" y="10579"/>
                    <a:pt x="85" y="13326"/>
                  </a:cubicBezTo>
                  <a:cubicBezTo>
                    <a:pt x="-253" y="16074"/>
                    <a:pt x="422" y="18158"/>
                    <a:pt x="1997" y="19484"/>
                  </a:cubicBezTo>
                  <a:cubicBezTo>
                    <a:pt x="3572" y="20811"/>
                    <a:pt x="6047" y="21379"/>
                    <a:pt x="8747" y="19011"/>
                  </a:cubicBezTo>
                  <a:cubicBezTo>
                    <a:pt x="11447" y="16642"/>
                    <a:pt x="14372" y="11337"/>
                    <a:pt x="15385" y="7642"/>
                  </a:cubicBezTo>
                  <a:cubicBezTo>
                    <a:pt x="16397" y="3947"/>
                    <a:pt x="15497" y="1863"/>
                    <a:pt x="13922" y="821"/>
                  </a:cubicBezTo>
                  <a:cubicBezTo>
                    <a:pt x="12347" y="-221"/>
                    <a:pt x="10097" y="-221"/>
                    <a:pt x="7847" y="537"/>
                  </a:cubicBezTo>
                  <a:cubicBezTo>
                    <a:pt x="5597" y="1295"/>
                    <a:pt x="3347" y="2811"/>
                    <a:pt x="1997" y="4042"/>
                  </a:cubicBezTo>
                  <a:cubicBezTo>
                    <a:pt x="647" y="5274"/>
                    <a:pt x="197" y="6221"/>
                    <a:pt x="422" y="6979"/>
                  </a:cubicBezTo>
                  <a:cubicBezTo>
                    <a:pt x="647" y="7737"/>
                    <a:pt x="1547" y="8305"/>
                    <a:pt x="5147" y="7832"/>
                  </a:cubicBezTo>
                  <a:cubicBezTo>
                    <a:pt x="8747" y="7358"/>
                    <a:pt x="15047" y="5842"/>
                    <a:pt x="21347" y="4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8571689" y="5624084"/>
              <a:ext cx="31751" cy="61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078"/>
                    <a:pt x="12960" y="4157"/>
                    <a:pt x="9360" y="6458"/>
                  </a:cubicBezTo>
                  <a:cubicBezTo>
                    <a:pt x="5760" y="8759"/>
                    <a:pt x="2880" y="11282"/>
                    <a:pt x="1440" y="13843"/>
                  </a:cubicBezTo>
                  <a:cubicBezTo>
                    <a:pt x="0" y="16404"/>
                    <a:pt x="0" y="190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8679639" y="5846334"/>
              <a:ext cx="317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847"/>
                    <a:pt x="7200" y="5693"/>
                    <a:pt x="3600" y="9293"/>
                  </a:cubicBezTo>
                  <a:cubicBezTo>
                    <a:pt x="0" y="12893"/>
                    <a:pt x="0" y="172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8666939" y="5825832"/>
              <a:ext cx="154808" cy="334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190" fill="norm" stroke="1" extrusionOk="0">
                  <a:moveTo>
                    <a:pt x="5184" y="92"/>
                  </a:moveTo>
                  <a:cubicBezTo>
                    <a:pt x="7200" y="-42"/>
                    <a:pt x="9216" y="-176"/>
                    <a:pt x="11952" y="830"/>
                  </a:cubicBezTo>
                  <a:cubicBezTo>
                    <a:pt x="14688" y="1836"/>
                    <a:pt x="18144" y="3983"/>
                    <a:pt x="19872" y="6599"/>
                  </a:cubicBezTo>
                  <a:cubicBezTo>
                    <a:pt x="21600" y="9215"/>
                    <a:pt x="21600" y="12301"/>
                    <a:pt x="18864" y="14850"/>
                  </a:cubicBezTo>
                  <a:cubicBezTo>
                    <a:pt x="16128" y="17399"/>
                    <a:pt x="10656" y="19412"/>
                    <a:pt x="7200" y="20418"/>
                  </a:cubicBezTo>
                  <a:cubicBezTo>
                    <a:pt x="3744" y="21424"/>
                    <a:pt x="2304" y="21424"/>
                    <a:pt x="1440" y="20552"/>
                  </a:cubicBezTo>
                  <a:cubicBezTo>
                    <a:pt x="576" y="19680"/>
                    <a:pt x="288" y="17936"/>
                    <a:pt x="0" y="16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8933639" y="5674884"/>
              <a:ext cx="110190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5" h="21600" fill="norm" stroke="1" extrusionOk="0">
                  <a:moveTo>
                    <a:pt x="3535" y="0"/>
                  </a:moveTo>
                  <a:cubicBezTo>
                    <a:pt x="7462" y="2031"/>
                    <a:pt x="11389" y="4062"/>
                    <a:pt x="14924" y="6462"/>
                  </a:cubicBezTo>
                  <a:cubicBezTo>
                    <a:pt x="18458" y="8862"/>
                    <a:pt x="21600" y="11631"/>
                    <a:pt x="20029" y="14123"/>
                  </a:cubicBezTo>
                  <a:cubicBezTo>
                    <a:pt x="18458" y="16615"/>
                    <a:pt x="12175" y="18831"/>
                    <a:pt x="8051" y="20031"/>
                  </a:cubicBezTo>
                  <a:cubicBezTo>
                    <a:pt x="3927" y="21231"/>
                    <a:pt x="1964" y="214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9187639" y="6055884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9399078" y="5588586"/>
              <a:ext cx="283357" cy="515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92" fill="norm" stroke="1" extrusionOk="0">
                  <a:moveTo>
                    <a:pt x="14257" y="18935"/>
                  </a:moveTo>
                  <a:cubicBezTo>
                    <a:pt x="12657" y="17877"/>
                    <a:pt x="11057" y="16819"/>
                    <a:pt x="9137" y="16158"/>
                  </a:cubicBezTo>
                  <a:cubicBezTo>
                    <a:pt x="7217" y="15497"/>
                    <a:pt x="4977" y="15232"/>
                    <a:pt x="3217" y="15982"/>
                  </a:cubicBezTo>
                  <a:cubicBezTo>
                    <a:pt x="1457" y="16731"/>
                    <a:pt x="177" y="18494"/>
                    <a:pt x="17" y="19685"/>
                  </a:cubicBezTo>
                  <a:cubicBezTo>
                    <a:pt x="-143" y="20875"/>
                    <a:pt x="817" y="21492"/>
                    <a:pt x="2657" y="21492"/>
                  </a:cubicBezTo>
                  <a:cubicBezTo>
                    <a:pt x="4497" y="21492"/>
                    <a:pt x="7217" y="20875"/>
                    <a:pt x="9777" y="19156"/>
                  </a:cubicBezTo>
                  <a:cubicBezTo>
                    <a:pt x="12337" y="17436"/>
                    <a:pt x="14737" y="14615"/>
                    <a:pt x="16577" y="11794"/>
                  </a:cubicBezTo>
                  <a:cubicBezTo>
                    <a:pt x="18417" y="8973"/>
                    <a:pt x="19697" y="6152"/>
                    <a:pt x="20417" y="4432"/>
                  </a:cubicBezTo>
                  <a:cubicBezTo>
                    <a:pt x="21137" y="2713"/>
                    <a:pt x="21297" y="2096"/>
                    <a:pt x="21377" y="1523"/>
                  </a:cubicBezTo>
                  <a:cubicBezTo>
                    <a:pt x="21457" y="950"/>
                    <a:pt x="21457" y="421"/>
                    <a:pt x="21057" y="156"/>
                  </a:cubicBezTo>
                  <a:cubicBezTo>
                    <a:pt x="20657" y="-108"/>
                    <a:pt x="19857" y="-108"/>
                    <a:pt x="18657" y="730"/>
                  </a:cubicBezTo>
                  <a:cubicBezTo>
                    <a:pt x="17457" y="1567"/>
                    <a:pt x="15857" y="3242"/>
                    <a:pt x="14497" y="5534"/>
                  </a:cubicBezTo>
                  <a:cubicBezTo>
                    <a:pt x="13137" y="7827"/>
                    <a:pt x="12017" y="10736"/>
                    <a:pt x="11537" y="13028"/>
                  </a:cubicBezTo>
                  <a:cubicBezTo>
                    <a:pt x="11057" y="15321"/>
                    <a:pt x="11217" y="16996"/>
                    <a:pt x="11617" y="17965"/>
                  </a:cubicBezTo>
                  <a:cubicBezTo>
                    <a:pt x="12017" y="18935"/>
                    <a:pt x="12657" y="19200"/>
                    <a:pt x="13297" y="19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9713476" y="5733240"/>
              <a:ext cx="242514" cy="331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03" fill="norm" stroke="1" extrusionOk="0">
                  <a:moveTo>
                    <a:pt x="12504" y="5629"/>
                  </a:moveTo>
                  <a:cubicBezTo>
                    <a:pt x="11565" y="5085"/>
                    <a:pt x="10626" y="4542"/>
                    <a:pt x="9687" y="4270"/>
                  </a:cubicBezTo>
                  <a:cubicBezTo>
                    <a:pt x="8748" y="3998"/>
                    <a:pt x="7809" y="3998"/>
                    <a:pt x="6306" y="4881"/>
                  </a:cubicBezTo>
                  <a:cubicBezTo>
                    <a:pt x="4803" y="5764"/>
                    <a:pt x="2737" y="7530"/>
                    <a:pt x="1517" y="10112"/>
                  </a:cubicBezTo>
                  <a:cubicBezTo>
                    <a:pt x="296" y="12693"/>
                    <a:pt x="-80" y="16089"/>
                    <a:pt x="14" y="18059"/>
                  </a:cubicBezTo>
                  <a:cubicBezTo>
                    <a:pt x="108" y="20029"/>
                    <a:pt x="671" y="20572"/>
                    <a:pt x="1517" y="20912"/>
                  </a:cubicBezTo>
                  <a:cubicBezTo>
                    <a:pt x="2362" y="21251"/>
                    <a:pt x="3489" y="21387"/>
                    <a:pt x="4897" y="21251"/>
                  </a:cubicBezTo>
                  <a:cubicBezTo>
                    <a:pt x="6306" y="21115"/>
                    <a:pt x="7997" y="20708"/>
                    <a:pt x="10063" y="18534"/>
                  </a:cubicBezTo>
                  <a:cubicBezTo>
                    <a:pt x="12129" y="16361"/>
                    <a:pt x="14570" y="12421"/>
                    <a:pt x="15885" y="9229"/>
                  </a:cubicBezTo>
                  <a:cubicBezTo>
                    <a:pt x="17200" y="6036"/>
                    <a:pt x="17388" y="3591"/>
                    <a:pt x="16355" y="2029"/>
                  </a:cubicBezTo>
                  <a:cubicBezTo>
                    <a:pt x="15322" y="466"/>
                    <a:pt x="13068" y="-213"/>
                    <a:pt x="10814" y="59"/>
                  </a:cubicBezTo>
                  <a:cubicBezTo>
                    <a:pt x="8560" y="330"/>
                    <a:pt x="6306" y="1553"/>
                    <a:pt x="5179" y="2572"/>
                  </a:cubicBezTo>
                  <a:cubicBezTo>
                    <a:pt x="4052" y="3591"/>
                    <a:pt x="4052" y="4406"/>
                    <a:pt x="5085" y="5153"/>
                  </a:cubicBezTo>
                  <a:cubicBezTo>
                    <a:pt x="6118" y="5900"/>
                    <a:pt x="8184" y="6579"/>
                    <a:pt x="11096" y="6783"/>
                  </a:cubicBezTo>
                  <a:cubicBezTo>
                    <a:pt x="14007" y="6987"/>
                    <a:pt x="17763" y="6715"/>
                    <a:pt x="21520" y="6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10292539" y="5875406"/>
              <a:ext cx="1714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600" y="12302"/>
                    <a:pt x="11200" y="4448"/>
                    <a:pt x="14800" y="1502"/>
                  </a:cubicBezTo>
                  <a:cubicBezTo>
                    <a:pt x="18400" y="-1443"/>
                    <a:pt x="200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10298889" y="5935234"/>
              <a:ext cx="2413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10625569" y="5825738"/>
              <a:ext cx="191080" cy="128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0851" fill="norm" stroke="1" extrusionOk="0">
                  <a:moveTo>
                    <a:pt x="15886" y="251"/>
                  </a:moveTo>
                  <a:cubicBezTo>
                    <a:pt x="11895" y="-92"/>
                    <a:pt x="7903" y="-435"/>
                    <a:pt x="4851" y="1794"/>
                  </a:cubicBezTo>
                  <a:cubicBezTo>
                    <a:pt x="1799" y="4022"/>
                    <a:pt x="-314" y="8822"/>
                    <a:pt x="38" y="12936"/>
                  </a:cubicBezTo>
                  <a:cubicBezTo>
                    <a:pt x="390" y="17051"/>
                    <a:pt x="3208" y="20479"/>
                    <a:pt x="6964" y="20822"/>
                  </a:cubicBezTo>
                  <a:cubicBezTo>
                    <a:pt x="10721" y="21165"/>
                    <a:pt x="15416" y="18422"/>
                    <a:pt x="17999" y="15336"/>
                  </a:cubicBezTo>
                  <a:cubicBezTo>
                    <a:pt x="20582" y="12251"/>
                    <a:pt x="21051" y="8822"/>
                    <a:pt x="21169" y="6079"/>
                  </a:cubicBezTo>
                  <a:cubicBezTo>
                    <a:pt x="21286" y="3336"/>
                    <a:pt x="21051" y="1279"/>
                    <a:pt x="19525" y="765"/>
                  </a:cubicBezTo>
                  <a:cubicBezTo>
                    <a:pt x="17999" y="251"/>
                    <a:pt x="15182" y="1279"/>
                    <a:pt x="12364" y="2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10921189" y="5878084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11000783" y="5814584"/>
              <a:ext cx="158764" cy="137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0568" fill="norm" stroke="1" extrusionOk="0">
                  <a:moveTo>
                    <a:pt x="17002" y="5717"/>
                  </a:moveTo>
                  <a:cubicBezTo>
                    <a:pt x="16725" y="4129"/>
                    <a:pt x="16448" y="2541"/>
                    <a:pt x="15617" y="1429"/>
                  </a:cubicBezTo>
                  <a:cubicBezTo>
                    <a:pt x="14787" y="317"/>
                    <a:pt x="13402" y="-318"/>
                    <a:pt x="10494" y="794"/>
                  </a:cubicBezTo>
                  <a:cubicBezTo>
                    <a:pt x="7587" y="1906"/>
                    <a:pt x="3156" y="4764"/>
                    <a:pt x="1217" y="8258"/>
                  </a:cubicBezTo>
                  <a:cubicBezTo>
                    <a:pt x="-721" y="11753"/>
                    <a:pt x="-167" y="15882"/>
                    <a:pt x="1633" y="18264"/>
                  </a:cubicBezTo>
                  <a:cubicBezTo>
                    <a:pt x="3433" y="20647"/>
                    <a:pt x="6479" y="21282"/>
                    <a:pt x="9802" y="19694"/>
                  </a:cubicBezTo>
                  <a:cubicBezTo>
                    <a:pt x="13125" y="18106"/>
                    <a:pt x="16725" y="14294"/>
                    <a:pt x="18664" y="11435"/>
                  </a:cubicBezTo>
                  <a:cubicBezTo>
                    <a:pt x="20602" y="8576"/>
                    <a:pt x="20879" y="6670"/>
                    <a:pt x="20741" y="4923"/>
                  </a:cubicBezTo>
                  <a:cubicBezTo>
                    <a:pt x="20602" y="3176"/>
                    <a:pt x="20048" y="1588"/>
                    <a:pt x="18941" y="794"/>
                  </a:cubicBezTo>
                  <a:cubicBezTo>
                    <a:pt x="17833" y="0"/>
                    <a:pt x="16171" y="0"/>
                    <a:pt x="145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11219639" y="5772546"/>
              <a:ext cx="90639" cy="206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285" fill="norm" stroke="1" extrusionOk="0">
                  <a:moveTo>
                    <a:pt x="0" y="3024"/>
                  </a:moveTo>
                  <a:cubicBezTo>
                    <a:pt x="2400" y="1715"/>
                    <a:pt x="4800" y="406"/>
                    <a:pt x="8640" y="78"/>
                  </a:cubicBezTo>
                  <a:cubicBezTo>
                    <a:pt x="12480" y="-249"/>
                    <a:pt x="17760" y="406"/>
                    <a:pt x="19680" y="2806"/>
                  </a:cubicBezTo>
                  <a:cubicBezTo>
                    <a:pt x="21600" y="5206"/>
                    <a:pt x="20160" y="9351"/>
                    <a:pt x="17280" y="12406"/>
                  </a:cubicBezTo>
                  <a:cubicBezTo>
                    <a:pt x="14400" y="15460"/>
                    <a:pt x="10080" y="17424"/>
                    <a:pt x="6960" y="18733"/>
                  </a:cubicBezTo>
                  <a:cubicBezTo>
                    <a:pt x="3840" y="20042"/>
                    <a:pt x="1920" y="20696"/>
                    <a:pt x="2400" y="21024"/>
                  </a:cubicBezTo>
                  <a:cubicBezTo>
                    <a:pt x="2880" y="21351"/>
                    <a:pt x="5760" y="21351"/>
                    <a:pt x="8640" y="21133"/>
                  </a:cubicBezTo>
                  <a:cubicBezTo>
                    <a:pt x="11520" y="20915"/>
                    <a:pt x="14400" y="20478"/>
                    <a:pt x="17280" y="20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11448239" y="5786289"/>
              <a:ext cx="109603" cy="250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2" h="21485" fill="norm" stroke="1" extrusionOk="0">
                  <a:moveTo>
                    <a:pt x="19200" y="1337"/>
                  </a:moveTo>
                  <a:cubicBezTo>
                    <a:pt x="15600" y="793"/>
                    <a:pt x="12000" y="248"/>
                    <a:pt x="9200" y="67"/>
                  </a:cubicBezTo>
                  <a:cubicBezTo>
                    <a:pt x="6400" y="-115"/>
                    <a:pt x="4400" y="67"/>
                    <a:pt x="3400" y="702"/>
                  </a:cubicBezTo>
                  <a:cubicBezTo>
                    <a:pt x="2400" y="1337"/>
                    <a:pt x="2400" y="2426"/>
                    <a:pt x="4800" y="4060"/>
                  </a:cubicBezTo>
                  <a:cubicBezTo>
                    <a:pt x="7200" y="5693"/>
                    <a:pt x="12000" y="7872"/>
                    <a:pt x="15600" y="9687"/>
                  </a:cubicBezTo>
                  <a:cubicBezTo>
                    <a:pt x="19200" y="11502"/>
                    <a:pt x="21600" y="12954"/>
                    <a:pt x="20400" y="14769"/>
                  </a:cubicBezTo>
                  <a:cubicBezTo>
                    <a:pt x="19200" y="16584"/>
                    <a:pt x="14400" y="18762"/>
                    <a:pt x="10400" y="19942"/>
                  </a:cubicBezTo>
                  <a:cubicBezTo>
                    <a:pt x="6400" y="21122"/>
                    <a:pt x="3200" y="21303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11505389" y="5751084"/>
              <a:ext cx="260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68" y="1600"/>
                    <a:pt x="10537" y="3200"/>
                    <a:pt x="14137" y="6800"/>
                  </a:cubicBezTo>
                  <a:cubicBezTo>
                    <a:pt x="17737" y="10400"/>
                    <a:pt x="19668" y="16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5911288" y="6882519"/>
              <a:ext cx="202952" cy="42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36" fill="norm" stroke="1" extrusionOk="0">
                  <a:moveTo>
                    <a:pt x="21133" y="1868"/>
                  </a:moveTo>
                  <a:cubicBezTo>
                    <a:pt x="20692" y="1333"/>
                    <a:pt x="20251" y="798"/>
                    <a:pt x="19480" y="424"/>
                  </a:cubicBezTo>
                  <a:cubicBezTo>
                    <a:pt x="18709" y="50"/>
                    <a:pt x="17606" y="-164"/>
                    <a:pt x="16064" y="157"/>
                  </a:cubicBezTo>
                  <a:cubicBezTo>
                    <a:pt x="14521" y="478"/>
                    <a:pt x="12537" y="1333"/>
                    <a:pt x="9672" y="3311"/>
                  </a:cubicBezTo>
                  <a:cubicBezTo>
                    <a:pt x="6806" y="5289"/>
                    <a:pt x="3060" y="8390"/>
                    <a:pt x="1296" y="11224"/>
                  </a:cubicBezTo>
                  <a:cubicBezTo>
                    <a:pt x="-467" y="14058"/>
                    <a:pt x="-247" y="16624"/>
                    <a:pt x="855" y="18282"/>
                  </a:cubicBezTo>
                  <a:cubicBezTo>
                    <a:pt x="1957" y="19939"/>
                    <a:pt x="3941" y="20687"/>
                    <a:pt x="5925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6047135" y="7024387"/>
              <a:ext cx="257605" cy="182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0934" fill="norm" stroke="1" extrusionOk="0">
                  <a:moveTo>
                    <a:pt x="20845" y="8358"/>
                  </a:moveTo>
                  <a:cubicBezTo>
                    <a:pt x="19440" y="5446"/>
                    <a:pt x="18035" y="2533"/>
                    <a:pt x="15752" y="1077"/>
                  </a:cubicBezTo>
                  <a:cubicBezTo>
                    <a:pt x="13470" y="-379"/>
                    <a:pt x="10309" y="-379"/>
                    <a:pt x="7499" y="1199"/>
                  </a:cubicBezTo>
                  <a:cubicBezTo>
                    <a:pt x="4689" y="2776"/>
                    <a:pt x="2231" y="5931"/>
                    <a:pt x="1001" y="8843"/>
                  </a:cubicBezTo>
                  <a:cubicBezTo>
                    <a:pt x="-228" y="11756"/>
                    <a:pt x="-228" y="14425"/>
                    <a:pt x="474" y="16610"/>
                  </a:cubicBezTo>
                  <a:cubicBezTo>
                    <a:pt x="1177" y="18794"/>
                    <a:pt x="2582" y="20493"/>
                    <a:pt x="4777" y="20857"/>
                  </a:cubicBezTo>
                  <a:cubicBezTo>
                    <a:pt x="6972" y="21221"/>
                    <a:pt x="9957" y="20250"/>
                    <a:pt x="12328" y="18673"/>
                  </a:cubicBezTo>
                  <a:cubicBezTo>
                    <a:pt x="14699" y="17095"/>
                    <a:pt x="16455" y="14911"/>
                    <a:pt x="17684" y="12969"/>
                  </a:cubicBezTo>
                  <a:cubicBezTo>
                    <a:pt x="18913" y="11028"/>
                    <a:pt x="19616" y="9329"/>
                    <a:pt x="19879" y="9086"/>
                  </a:cubicBezTo>
                  <a:cubicBezTo>
                    <a:pt x="20143" y="8843"/>
                    <a:pt x="19967" y="10057"/>
                    <a:pt x="20143" y="11999"/>
                  </a:cubicBezTo>
                  <a:cubicBezTo>
                    <a:pt x="20318" y="13940"/>
                    <a:pt x="20845" y="16610"/>
                    <a:pt x="21372" y="19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6342839" y="7256034"/>
              <a:ext cx="1079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6641289" y="6875034"/>
              <a:ext cx="139090" cy="347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71" fill="norm" stroke="1" extrusionOk="0">
                  <a:moveTo>
                    <a:pt x="13745" y="0"/>
                  </a:moveTo>
                  <a:cubicBezTo>
                    <a:pt x="11782" y="2749"/>
                    <a:pt x="9818" y="5498"/>
                    <a:pt x="8345" y="8509"/>
                  </a:cubicBezTo>
                  <a:cubicBezTo>
                    <a:pt x="6873" y="11520"/>
                    <a:pt x="5891" y="14793"/>
                    <a:pt x="5400" y="16756"/>
                  </a:cubicBezTo>
                  <a:cubicBezTo>
                    <a:pt x="4909" y="18720"/>
                    <a:pt x="4909" y="19375"/>
                    <a:pt x="5400" y="19440"/>
                  </a:cubicBezTo>
                  <a:cubicBezTo>
                    <a:pt x="5891" y="19505"/>
                    <a:pt x="6873" y="18982"/>
                    <a:pt x="8509" y="18065"/>
                  </a:cubicBezTo>
                  <a:cubicBezTo>
                    <a:pt x="10145" y="17149"/>
                    <a:pt x="12436" y="15840"/>
                    <a:pt x="14564" y="15120"/>
                  </a:cubicBezTo>
                  <a:cubicBezTo>
                    <a:pt x="16691" y="14400"/>
                    <a:pt x="18655" y="14269"/>
                    <a:pt x="19800" y="14531"/>
                  </a:cubicBezTo>
                  <a:cubicBezTo>
                    <a:pt x="20945" y="14793"/>
                    <a:pt x="21273" y="15447"/>
                    <a:pt x="21436" y="16102"/>
                  </a:cubicBezTo>
                  <a:cubicBezTo>
                    <a:pt x="21600" y="16756"/>
                    <a:pt x="21600" y="17411"/>
                    <a:pt x="19964" y="18327"/>
                  </a:cubicBezTo>
                  <a:cubicBezTo>
                    <a:pt x="18327" y="19244"/>
                    <a:pt x="15055" y="20422"/>
                    <a:pt x="11945" y="21011"/>
                  </a:cubicBezTo>
                  <a:cubicBezTo>
                    <a:pt x="8836" y="21600"/>
                    <a:pt x="5891" y="21600"/>
                    <a:pt x="3927" y="21142"/>
                  </a:cubicBezTo>
                  <a:cubicBezTo>
                    <a:pt x="1964" y="20684"/>
                    <a:pt x="982" y="19767"/>
                    <a:pt x="0" y="18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6888939" y="6832100"/>
              <a:ext cx="169986" cy="474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531" fill="norm" stroke="1" extrusionOk="0">
                  <a:moveTo>
                    <a:pt x="0" y="795"/>
                  </a:moveTo>
                  <a:cubicBezTo>
                    <a:pt x="1054" y="507"/>
                    <a:pt x="2107" y="219"/>
                    <a:pt x="3293" y="75"/>
                  </a:cubicBezTo>
                  <a:cubicBezTo>
                    <a:pt x="4478" y="-69"/>
                    <a:pt x="5795" y="-69"/>
                    <a:pt x="8166" y="651"/>
                  </a:cubicBezTo>
                  <a:cubicBezTo>
                    <a:pt x="10537" y="1371"/>
                    <a:pt x="13961" y="2811"/>
                    <a:pt x="16727" y="5067"/>
                  </a:cubicBezTo>
                  <a:cubicBezTo>
                    <a:pt x="19493" y="7323"/>
                    <a:pt x="21600" y="10395"/>
                    <a:pt x="21073" y="13131"/>
                  </a:cubicBezTo>
                  <a:cubicBezTo>
                    <a:pt x="20546" y="15867"/>
                    <a:pt x="17385" y="18267"/>
                    <a:pt x="14751" y="19611"/>
                  </a:cubicBezTo>
                  <a:cubicBezTo>
                    <a:pt x="12117" y="20955"/>
                    <a:pt x="10010" y="21243"/>
                    <a:pt x="7902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7864715" y="6959827"/>
              <a:ext cx="205325" cy="308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44" fill="norm" stroke="1" extrusionOk="0">
                  <a:moveTo>
                    <a:pt x="21164" y="3371"/>
                  </a:moveTo>
                  <a:cubicBezTo>
                    <a:pt x="19637" y="2195"/>
                    <a:pt x="18109" y="1020"/>
                    <a:pt x="15600" y="432"/>
                  </a:cubicBezTo>
                  <a:cubicBezTo>
                    <a:pt x="13091" y="-156"/>
                    <a:pt x="9600" y="-156"/>
                    <a:pt x="6982" y="505"/>
                  </a:cubicBezTo>
                  <a:cubicBezTo>
                    <a:pt x="4364" y="1166"/>
                    <a:pt x="2619" y="2489"/>
                    <a:pt x="1419" y="3811"/>
                  </a:cubicBezTo>
                  <a:cubicBezTo>
                    <a:pt x="219" y="5134"/>
                    <a:pt x="-436" y="6456"/>
                    <a:pt x="328" y="7338"/>
                  </a:cubicBezTo>
                  <a:cubicBezTo>
                    <a:pt x="1091" y="8220"/>
                    <a:pt x="3273" y="8660"/>
                    <a:pt x="5673" y="8366"/>
                  </a:cubicBezTo>
                  <a:cubicBezTo>
                    <a:pt x="8073" y="8073"/>
                    <a:pt x="10691" y="7044"/>
                    <a:pt x="12546" y="6383"/>
                  </a:cubicBezTo>
                  <a:cubicBezTo>
                    <a:pt x="14400" y="5722"/>
                    <a:pt x="15491" y="5428"/>
                    <a:pt x="16146" y="5648"/>
                  </a:cubicBezTo>
                  <a:cubicBezTo>
                    <a:pt x="16800" y="5868"/>
                    <a:pt x="17019" y="6603"/>
                    <a:pt x="16691" y="8366"/>
                  </a:cubicBezTo>
                  <a:cubicBezTo>
                    <a:pt x="16364" y="10130"/>
                    <a:pt x="15491" y="12922"/>
                    <a:pt x="14728" y="15273"/>
                  </a:cubicBezTo>
                  <a:cubicBezTo>
                    <a:pt x="13964" y="17624"/>
                    <a:pt x="13309" y="19534"/>
                    <a:pt x="12655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8090298" y="6999756"/>
              <a:ext cx="152405" cy="268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278" fill="norm" stroke="1" extrusionOk="0">
                  <a:moveTo>
                    <a:pt x="19973" y="683"/>
                  </a:moveTo>
                  <a:cubicBezTo>
                    <a:pt x="15303" y="180"/>
                    <a:pt x="10633" y="-322"/>
                    <a:pt x="6984" y="264"/>
                  </a:cubicBezTo>
                  <a:cubicBezTo>
                    <a:pt x="3336" y="850"/>
                    <a:pt x="709" y="2525"/>
                    <a:pt x="125" y="4199"/>
                  </a:cubicBezTo>
                  <a:cubicBezTo>
                    <a:pt x="-459" y="5873"/>
                    <a:pt x="1000" y="7548"/>
                    <a:pt x="4503" y="9473"/>
                  </a:cubicBezTo>
                  <a:cubicBezTo>
                    <a:pt x="8006" y="11399"/>
                    <a:pt x="13552" y="13576"/>
                    <a:pt x="16763" y="15166"/>
                  </a:cubicBezTo>
                  <a:cubicBezTo>
                    <a:pt x="19973" y="16757"/>
                    <a:pt x="20849" y="17762"/>
                    <a:pt x="20995" y="18683"/>
                  </a:cubicBezTo>
                  <a:cubicBezTo>
                    <a:pt x="21141" y="19604"/>
                    <a:pt x="20557" y="20441"/>
                    <a:pt x="18660" y="20859"/>
                  </a:cubicBezTo>
                  <a:cubicBezTo>
                    <a:pt x="16763" y="21278"/>
                    <a:pt x="13552" y="21278"/>
                    <a:pt x="10341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8203389" y="6951234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8412939" y="6779784"/>
              <a:ext cx="444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3064"/>
                    <a:pt x="9257" y="6128"/>
                    <a:pt x="5657" y="9728"/>
                  </a:cubicBezTo>
                  <a:cubicBezTo>
                    <a:pt x="2057" y="13328"/>
                    <a:pt x="1029" y="174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8351556" y="6839629"/>
              <a:ext cx="216228" cy="219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38" fill="norm" stroke="1" extrusionOk="0">
                  <a:moveTo>
                    <a:pt x="2936" y="15167"/>
                  </a:moveTo>
                  <a:cubicBezTo>
                    <a:pt x="2517" y="13932"/>
                    <a:pt x="2097" y="12698"/>
                    <a:pt x="1468" y="11669"/>
                  </a:cubicBezTo>
                  <a:cubicBezTo>
                    <a:pt x="839" y="10641"/>
                    <a:pt x="0" y="9818"/>
                    <a:pt x="0" y="9098"/>
                  </a:cubicBezTo>
                  <a:cubicBezTo>
                    <a:pt x="0" y="8378"/>
                    <a:pt x="839" y="7761"/>
                    <a:pt x="2307" y="6938"/>
                  </a:cubicBezTo>
                  <a:cubicBezTo>
                    <a:pt x="3775" y="6115"/>
                    <a:pt x="5872" y="5087"/>
                    <a:pt x="7969" y="3647"/>
                  </a:cubicBezTo>
                  <a:cubicBezTo>
                    <a:pt x="10066" y="2207"/>
                    <a:pt x="12163" y="355"/>
                    <a:pt x="13421" y="47"/>
                  </a:cubicBezTo>
                  <a:cubicBezTo>
                    <a:pt x="14680" y="-262"/>
                    <a:pt x="15099" y="972"/>
                    <a:pt x="14889" y="3441"/>
                  </a:cubicBezTo>
                  <a:cubicBezTo>
                    <a:pt x="14680" y="5909"/>
                    <a:pt x="13841" y="9612"/>
                    <a:pt x="13212" y="12081"/>
                  </a:cubicBezTo>
                  <a:cubicBezTo>
                    <a:pt x="12583" y="14549"/>
                    <a:pt x="12163" y="15784"/>
                    <a:pt x="12163" y="15887"/>
                  </a:cubicBezTo>
                  <a:cubicBezTo>
                    <a:pt x="12163" y="15989"/>
                    <a:pt x="12583" y="14961"/>
                    <a:pt x="13736" y="14035"/>
                  </a:cubicBezTo>
                  <a:cubicBezTo>
                    <a:pt x="14889" y="13109"/>
                    <a:pt x="16777" y="12287"/>
                    <a:pt x="18245" y="12081"/>
                  </a:cubicBezTo>
                  <a:cubicBezTo>
                    <a:pt x="19713" y="11875"/>
                    <a:pt x="20761" y="12287"/>
                    <a:pt x="21181" y="13932"/>
                  </a:cubicBezTo>
                  <a:cubicBezTo>
                    <a:pt x="21600" y="15578"/>
                    <a:pt x="21390" y="18458"/>
                    <a:pt x="21181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8666939" y="7154434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8692339" y="7027434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8724089" y="6862334"/>
              <a:ext cx="635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135"/>
                    <a:pt x="12960" y="6271"/>
                    <a:pt x="9360" y="9871"/>
                  </a:cubicBezTo>
                  <a:cubicBezTo>
                    <a:pt x="5760" y="13471"/>
                    <a:pt x="2880" y="175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8820209" y="7067088"/>
              <a:ext cx="132481" cy="112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306" fill="norm" stroke="1" extrusionOk="0">
                  <a:moveTo>
                    <a:pt x="1887" y="10506"/>
                  </a:moveTo>
                  <a:cubicBezTo>
                    <a:pt x="5262" y="8906"/>
                    <a:pt x="8637" y="7306"/>
                    <a:pt x="10662" y="5506"/>
                  </a:cubicBezTo>
                  <a:cubicBezTo>
                    <a:pt x="12687" y="3706"/>
                    <a:pt x="13361" y="1706"/>
                    <a:pt x="12687" y="706"/>
                  </a:cubicBezTo>
                  <a:cubicBezTo>
                    <a:pt x="12012" y="-294"/>
                    <a:pt x="9987" y="-294"/>
                    <a:pt x="7793" y="1106"/>
                  </a:cubicBezTo>
                  <a:cubicBezTo>
                    <a:pt x="5599" y="2506"/>
                    <a:pt x="3236" y="5306"/>
                    <a:pt x="1718" y="7706"/>
                  </a:cubicBezTo>
                  <a:cubicBezTo>
                    <a:pt x="199" y="10106"/>
                    <a:pt x="-476" y="12106"/>
                    <a:pt x="368" y="14306"/>
                  </a:cubicBezTo>
                  <a:cubicBezTo>
                    <a:pt x="1211" y="16506"/>
                    <a:pt x="3574" y="18906"/>
                    <a:pt x="7287" y="20106"/>
                  </a:cubicBezTo>
                  <a:cubicBezTo>
                    <a:pt x="10999" y="21306"/>
                    <a:pt x="16062" y="21306"/>
                    <a:pt x="21124" y="21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9243301" y="7016850"/>
              <a:ext cx="122139" cy="194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600" fill="norm" stroke="1" extrusionOk="0">
                  <a:moveTo>
                    <a:pt x="20773" y="1878"/>
                  </a:moveTo>
                  <a:cubicBezTo>
                    <a:pt x="19693" y="939"/>
                    <a:pt x="18613" y="0"/>
                    <a:pt x="16813" y="0"/>
                  </a:cubicBezTo>
                  <a:cubicBezTo>
                    <a:pt x="15013" y="0"/>
                    <a:pt x="12493" y="939"/>
                    <a:pt x="9253" y="3991"/>
                  </a:cubicBezTo>
                  <a:cubicBezTo>
                    <a:pt x="6013" y="7043"/>
                    <a:pt x="2053" y="12209"/>
                    <a:pt x="613" y="15261"/>
                  </a:cubicBezTo>
                  <a:cubicBezTo>
                    <a:pt x="-827" y="18313"/>
                    <a:pt x="253" y="19252"/>
                    <a:pt x="4033" y="19957"/>
                  </a:cubicBezTo>
                  <a:cubicBezTo>
                    <a:pt x="7813" y="20661"/>
                    <a:pt x="14293" y="21130"/>
                    <a:pt x="207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9517839" y="7027434"/>
              <a:ext cx="508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400"/>
                    <a:pt x="10800" y="4800"/>
                    <a:pt x="7200" y="8400"/>
                  </a:cubicBezTo>
                  <a:cubicBezTo>
                    <a:pt x="3600" y="12000"/>
                    <a:pt x="18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9454339" y="7021589"/>
              <a:ext cx="171451" cy="3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21256"/>
                  </a:moveTo>
                  <a:cubicBezTo>
                    <a:pt x="0" y="14056"/>
                    <a:pt x="0" y="6856"/>
                    <a:pt x="667" y="3256"/>
                  </a:cubicBezTo>
                  <a:cubicBezTo>
                    <a:pt x="1333" y="-344"/>
                    <a:pt x="2667" y="-344"/>
                    <a:pt x="6267" y="376"/>
                  </a:cubicBezTo>
                  <a:cubicBezTo>
                    <a:pt x="9867" y="1096"/>
                    <a:pt x="15733" y="2536"/>
                    <a:pt x="21600" y="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9447989" y="7236984"/>
              <a:ext cx="292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52" y="10800"/>
                    <a:pt x="9704" y="0"/>
                    <a:pt x="13304" y="0"/>
                  </a:cubicBezTo>
                  <a:cubicBezTo>
                    <a:pt x="16904" y="0"/>
                    <a:pt x="1925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805639" y="5859034"/>
              <a:ext cx="63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27"/>
                    <a:pt x="7200" y="11455"/>
                    <a:pt x="3600" y="15055"/>
                  </a:cubicBezTo>
                  <a:cubicBezTo>
                    <a:pt x="0" y="18655"/>
                    <a:pt x="0" y="201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766165" y="5733050"/>
              <a:ext cx="195834" cy="42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501" fill="norm" stroke="1" extrusionOk="0">
                  <a:moveTo>
                    <a:pt x="144" y="6396"/>
                  </a:moveTo>
                  <a:cubicBezTo>
                    <a:pt x="-78" y="4999"/>
                    <a:pt x="-301" y="3602"/>
                    <a:pt x="1592" y="2366"/>
                  </a:cubicBezTo>
                  <a:cubicBezTo>
                    <a:pt x="3485" y="1130"/>
                    <a:pt x="7493" y="55"/>
                    <a:pt x="11278" y="2"/>
                  </a:cubicBezTo>
                  <a:cubicBezTo>
                    <a:pt x="15064" y="-52"/>
                    <a:pt x="18627" y="915"/>
                    <a:pt x="19963" y="2366"/>
                  </a:cubicBezTo>
                  <a:cubicBezTo>
                    <a:pt x="21299" y="3817"/>
                    <a:pt x="20408" y="5751"/>
                    <a:pt x="18515" y="7417"/>
                  </a:cubicBezTo>
                  <a:cubicBezTo>
                    <a:pt x="16623" y="9082"/>
                    <a:pt x="13728" y="10479"/>
                    <a:pt x="11724" y="11339"/>
                  </a:cubicBezTo>
                  <a:cubicBezTo>
                    <a:pt x="9720" y="12199"/>
                    <a:pt x="8606" y="12521"/>
                    <a:pt x="7493" y="12790"/>
                  </a:cubicBezTo>
                  <a:cubicBezTo>
                    <a:pt x="6379" y="13058"/>
                    <a:pt x="5266" y="13273"/>
                    <a:pt x="5266" y="13542"/>
                  </a:cubicBezTo>
                  <a:cubicBezTo>
                    <a:pt x="5266" y="13811"/>
                    <a:pt x="6379" y="14133"/>
                    <a:pt x="8606" y="14832"/>
                  </a:cubicBezTo>
                  <a:cubicBezTo>
                    <a:pt x="10833" y="15530"/>
                    <a:pt x="14173" y="16605"/>
                    <a:pt x="15955" y="17411"/>
                  </a:cubicBezTo>
                  <a:cubicBezTo>
                    <a:pt x="17736" y="18217"/>
                    <a:pt x="17959" y="18754"/>
                    <a:pt x="17959" y="19291"/>
                  </a:cubicBezTo>
                  <a:cubicBezTo>
                    <a:pt x="17959" y="19829"/>
                    <a:pt x="17736" y="20366"/>
                    <a:pt x="15732" y="20796"/>
                  </a:cubicBezTo>
                  <a:cubicBezTo>
                    <a:pt x="13728" y="21226"/>
                    <a:pt x="9942" y="21548"/>
                    <a:pt x="7270" y="21494"/>
                  </a:cubicBezTo>
                  <a:cubicBezTo>
                    <a:pt x="4598" y="21441"/>
                    <a:pt x="3039" y="21011"/>
                    <a:pt x="2371" y="20527"/>
                  </a:cubicBezTo>
                  <a:cubicBezTo>
                    <a:pt x="1703" y="20044"/>
                    <a:pt x="1926" y="19506"/>
                    <a:pt x="2148" y="189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972109" y="5944622"/>
              <a:ext cx="323051" cy="390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33" fill="norm" stroke="1" extrusionOk="0">
                  <a:moveTo>
                    <a:pt x="8745" y="3665"/>
                  </a:moveTo>
                  <a:cubicBezTo>
                    <a:pt x="7203" y="2388"/>
                    <a:pt x="5660" y="1110"/>
                    <a:pt x="4397" y="472"/>
                  </a:cubicBezTo>
                  <a:cubicBezTo>
                    <a:pt x="3135" y="-167"/>
                    <a:pt x="2153" y="-167"/>
                    <a:pt x="1452" y="530"/>
                  </a:cubicBezTo>
                  <a:cubicBezTo>
                    <a:pt x="751" y="1227"/>
                    <a:pt x="330" y="2620"/>
                    <a:pt x="119" y="4072"/>
                  </a:cubicBezTo>
                  <a:cubicBezTo>
                    <a:pt x="-91" y="5523"/>
                    <a:pt x="-91" y="7033"/>
                    <a:pt x="680" y="8194"/>
                  </a:cubicBezTo>
                  <a:cubicBezTo>
                    <a:pt x="1452" y="9356"/>
                    <a:pt x="2995" y="10168"/>
                    <a:pt x="4117" y="9878"/>
                  </a:cubicBezTo>
                  <a:cubicBezTo>
                    <a:pt x="5239" y="9588"/>
                    <a:pt x="5940" y="8194"/>
                    <a:pt x="6501" y="7149"/>
                  </a:cubicBezTo>
                  <a:cubicBezTo>
                    <a:pt x="7062" y="6104"/>
                    <a:pt x="7483" y="5407"/>
                    <a:pt x="7834" y="5407"/>
                  </a:cubicBezTo>
                  <a:cubicBezTo>
                    <a:pt x="8184" y="5407"/>
                    <a:pt x="8465" y="6104"/>
                    <a:pt x="8675" y="6801"/>
                  </a:cubicBezTo>
                  <a:cubicBezTo>
                    <a:pt x="8886" y="7498"/>
                    <a:pt x="9026" y="8194"/>
                    <a:pt x="9377" y="8717"/>
                  </a:cubicBezTo>
                  <a:cubicBezTo>
                    <a:pt x="9727" y="9239"/>
                    <a:pt x="10288" y="9588"/>
                    <a:pt x="11130" y="9530"/>
                  </a:cubicBezTo>
                  <a:cubicBezTo>
                    <a:pt x="11971" y="9472"/>
                    <a:pt x="13093" y="9007"/>
                    <a:pt x="13725" y="8485"/>
                  </a:cubicBezTo>
                  <a:cubicBezTo>
                    <a:pt x="14356" y="7962"/>
                    <a:pt x="14496" y="7381"/>
                    <a:pt x="14636" y="6685"/>
                  </a:cubicBezTo>
                  <a:cubicBezTo>
                    <a:pt x="14777" y="5988"/>
                    <a:pt x="14917" y="5175"/>
                    <a:pt x="14847" y="5059"/>
                  </a:cubicBezTo>
                  <a:cubicBezTo>
                    <a:pt x="14777" y="4943"/>
                    <a:pt x="14496" y="5523"/>
                    <a:pt x="14636" y="5988"/>
                  </a:cubicBezTo>
                  <a:cubicBezTo>
                    <a:pt x="14777" y="6452"/>
                    <a:pt x="15338" y="6801"/>
                    <a:pt x="15969" y="6975"/>
                  </a:cubicBezTo>
                  <a:cubicBezTo>
                    <a:pt x="16600" y="7149"/>
                    <a:pt x="17301" y="7149"/>
                    <a:pt x="18073" y="6917"/>
                  </a:cubicBezTo>
                  <a:cubicBezTo>
                    <a:pt x="18844" y="6685"/>
                    <a:pt x="19686" y="6220"/>
                    <a:pt x="20247" y="5639"/>
                  </a:cubicBezTo>
                  <a:cubicBezTo>
                    <a:pt x="20808" y="5059"/>
                    <a:pt x="21088" y="4362"/>
                    <a:pt x="21088" y="4362"/>
                  </a:cubicBezTo>
                  <a:cubicBezTo>
                    <a:pt x="21088" y="4362"/>
                    <a:pt x="20808" y="5059"/>
                    <a:pt x="20738" y="6859"/>
                  </a:cubicBezTo>
                  <a:cubicBezTo>
                    <a:pt x="20667" y="8659"/>
                    <a:pt x="20808" y="11562"/>
                    <a:pt x="21018" y="14059"/>
                  </a:cubicBezTo>
                  <a:cubicBezTo>
                    <a:pt x="21228" y="16556"/>
                    <a:pt x="21509" y="18646"/>
                    <a:pt x="21369" y="19865"/>
                  </a:cubicBezTo>
                  <a:cubicBezTo>
                    <a:pt x="21228" y="21085"/>
                    <a:pt x="20667" y="21433"/>
                    <a:pt x="19756" y="21433"/>
                  </a:cubicBezTo>
                  <a:cubicBezTo>
                    <a:pt x="18844" y="21433"/>
                    <a:pt x="17582" y="21085"/>
                    <a:pt x="16740" y="19981"/>
                  </a:cubicBezTo>
                  <a:cubicBezTo>
                    <a:pt x="15899" y="18878"/>
                    <a:pt x="15478" y="17020"/>
                    <a:pt x="15057" y="151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1315740" y="5970944"/>
              <a:ext cx="172260" cy="195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210" fill="norm" stroke="1" extrusionOk="0">
                  <a:moveTo>
                    <a:pt x="1303" y="12668"/>
                  </a:moveTo>
                  <a:cubicBezTo>
                    <a:pt x="3385" y="10830"/>
                    <a:pt x="5467" y="8991"/>
                    <a:pt x="6638" y="7498"/>
                  </a:cubicBezTo>
                  <a:cubicBezTo>
                    <a:pt x="7809" y="6004"/>
                    <a:pt x="8070" y="4855"/>
                    <a:pt x="7549" y="4511"/>
                  </a:cubicBezTo>
                  <a:cubicBezTo>
                    <a:pt x="7029" y="4166"/>
                    <a:pt x="5728" y="4626"/>
                    <a:pt x="4296" y="5889"/>
                  </a:cubicBezTo>
                  <a:cubicBezTo>
                    <a:pt x="2865" y="7153"/>
                    <a:pt x="1303" y="9221"/>
                    <a:pt x="523" y="11174"/>
                  </a:cubicBezTo>
                  <a:cubicBezTo>
                    <a:pt x="-258" y="13128"/>
                    <a:pt x="-258" y="14966"/>
                    <a:pt x="1173" y="16230"/>
                  </a:cubicBezTo>
                  <a:cubicBezTo>
                    <a:pt x="2605" y="17494"/>
                    <a:pt x="5467" y="18183"/>
                    <a:pt x="8981" y="16345"/>
                  </a:cubicBezTo>
                  <a:cubicBezTo>
                    <a:pt x="12494" y="14506"/>
                    <a:pt x="16658" y="10140"/>
                    <a:pt x="18740" y="7383"/>
                  </a:cubicBezTo>
                  <a:cubicBezTo>
                    <a:pt x="20822" y="4626"/>
                    <a:pt x="20822" y="3477"/>
                    <a:pt x="20431" y="2443"/>
                  </a:cubicBezTo>
                  <a:cubicBezTo>
                    <a:pt x="20041" y="1409"/>
                    <a:pt x="19260" y="489"/>
                    <a:pt x="18219" y="145"/>
                  </a:cubicBezTo>
                  <a:cubicBezTo>
                    <a:pt x="17178" y="-200"/>
                    <a:pt x="15877" y="30"/>
                    <a:pt x="14966" y="1294"/>
                  </a:cubicBezTo>
                  <a:cubicBezTo>
                    <a:pt x="14055" y="2557"/>
                    <a:pt x="13535" y="4855"/>
                    <a:pt x="14315" y="6923"/>
                  </a:cubicBezTo>
                  <a:cubicBezTo>
                    <a:pt x="15096" y="8991"/>
                    <a:pt x="17178" y="10830"/>
                    <a:pt x="18609" y="12438"/>
                  </a:cubicBezTo>
                  <a:cubicBezTo>
                    <a:pt x="20041" y="14047"/>
                    <a:pt x="20822" y="15426"/>
                    <a:pt x="21082" y="16804"/>
                  </a:cubicBezTo>
                  <a:cubicBezTo>
                    <a:pt x="21342" y="18183"/>
                    <a:pt x="21082" y="19562"/>
                    <a:pt x="20301" y="20366"/>
                  </a:cubicBezTo>
                  <a:cubicBezTo>
                    <a:pt x="19520" y="21170"/>
                    <a:pt x="18219" y="21400"/>
                    <a:pt x="17178" y="21055"/>
                  </a:cubicBezTo>
                  <a:cubicBezTo>
                    <a:pt x="16137" y="20711"/>
                    <a:pt x="15356" y="19791"/>
                    <a:pt x="14576" y="188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1545139" y="5907717"/>
              <a:ext cx="20384" cy="162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600" fill="norm" stroke="1" extrusionOk="0">
                  <a:moveTo>
                    <a:pt x="3521" y="14587"/>
                  </a:moveTo>
                  <a:cubicBezTo>
                    <a:pt x="7841" y="15990"/>
                    <a:pt x="12161" y="17392"/>
                    <a:pt x="15401" y="18795"/>
                  </a:cubicBezTo>
                  <a:cubicBezTo>
                    <a:pt x="18641" y="20197"/>
                    <a:pt x="20801" y="21600"/>
                    <a:pt x="20801" y="21600"/>
                  </a:cubicBezTo>
                  <a:cubicBezTo>
                    <a:pt x="20801" y="21600"/>
                    <a:pt x="18641" y="20197"/>
                    <a:pt x="15401" y="16831"/>
                  </a:cubicBezTo>
                  <a:cubicBezTo>
                    <a:pt x="12161" y="13465"/>
                    <a:pt x="7841" y="8135"/>
                    <a:pt x="4601" y="4769"/>
                  </a:cubicBezTo>
                  <a:cubicBezTo>
                    <a:pt x="1361" y="1403"/>
                    <a:pt x="-799" y="0"/>
                    <a:pt x="281" y="0"/>
                  </a:cubicBezTo>
                  <a:cubicBezTo>
                    <a:pt x="1361" y="0"/>
                    <a:pt x="5681" y="1403"/>
                    <a:pt x="10001" y="28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1590522" y="5978625"/>
              <a:ext cx="231118" cy="145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0883" fill="norm" stroke="1" extrusionOk="0">
                  <a:moveTo>
                    <a:pt x="7303" y="12017"/>
                  </a:moveTo>
                  <a:cubicBezTo>
                    <a:pt x="7106" y="8975"/>
                    <a:pt x="6910" y="5933"/>
                    <a:pt x="6419" y="3803"/>
                  </a:cubicBezTo>
                  <a:cubicBezTo>
                    <a:pt x="5928" y="1674"/>
                    <a:pt x="5143" y="457"/>
                    <a:pt x="4357" y="305"/>
                  </a:cubicBezTo>
                  <a:cubicBezTo>
                    <a:pt x="3572" y="152"/>
                    <a:pt x="2786" y="1065"/>
                    <a:pt x="2001" y="3955"/>
                  </a:cubicBezTo>
                  <a:cubicBezTo>
                    <a:pt x="1216" y="6845"/>
                    <a:pt x="430" y="11713"/>
                    <a:pt x="136" y="14907"/>
                  </a:cubicBezTo>
                  <a:cubicBezTo>
                    <a:pt x="-159" y="18102"/>
                    <a:pt x="37" y="19623"/>
                    <a:pt x="626" y="20383"/>
                  </a:cubicBezTo>
                  <a:cubicBezTo>
                    <a:pt x="1216" y="21144"/>
                    <a:pt x="2197" y="21144"/>
                    <a:pt x="3277" y="19623"/>
                  </a:cubicBezTo>
                  <a:cubicBezTo>
                    <a:pt x="4357" y="18102"/>
                    <a:pt x="5536" y="15059"/>
                    <a:pt x="6223" y="12778"/>
                  </a:cubicBezTo>
                  <a:cubicBezTo>
                    <a:pt x="6910" y="10496"/>
                    <a:pt x="7106" y="8975"/>
                    <a:pt x="7990" y="8214"/>
                  </a:cubicBezTo>
                  <a:cubicBezTo>
                    <a:pt x="8874" y="7454"/>
                    <a:pt x="10445" y="7454"/>
                    <a:pt x="11230" y="8519"/>
                  </a:cubicBezTo>
                  <a:cubicBezTo>
                    <a:pt x="12016" y="9583"/>
                    <a:pt x="12016" y="11713"/>
                    <a:pt x="12212" y="13538"/>
                  </a:cubicBezTo>
                  <a:cubicBezTo>
                    <a:pt x="12408" y="15364"/>
                    <a:pt x="12801" y="16885"/>
                    <a:pt x="13096" y="16885"/>
                  </a:cubicBezTo>
                  <a:cubicBezTo>
                    <a:pt x="13390" y="16885"/>
                    <a:pt x="13586" y="15364"/>
                    <a:pt x="13685" y="13082"/>
                  </a:cubicBezTo>
                  <a:cubicBezTo>
                    <a:pt x="13783" y="10800"/>
                    <a:pt x="13783" y="7758"/>
                    <a:pt x="13783" y="5476"/>
                  </a:cubicBezTo>
                  <a:cubicBezTo>
                    <a:pt x="13783" y="3195"/>
                    <a:pt x="13783" y="1674"/>
                    <a:pt x="14666" y="761"/>
                  </a:cubicBezTo>
                  <a:cubicBezTo>
                    <a:pt x="15550" y="-152"/>
                    <a:pt x="17317" y="-456"/>
                    <a:pt x="18594" y="1065"/>
                  </a:cubicBezTo>
                  <a:cubicBezTo>
                    <a:pt x="19870" y="2586"/>
                    <a:pt x="20656" y="5933"/>
                    <a:pt x="21048" y="8367"/>
                  </a:cubicBezTo>
                  <a:cubicBezTo>
                    <a:pt x="21441" y="10800"/>
                    <a:pt x="21441" y="12321"/>
                    <a:pt x="21441" y="138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2346572" y="5858423"/>
              <a:ext cx="141818" cy="227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8" fill="norm" stroke="1" extrusionOk="0">
                  <a:moveTo>
                    <a:pt x="21600" y="2975"/>
                  </a:moveTo>
                  <a:cubicBezTo>
                    <a:pt x="21278" y="2002"/>
                    <a:pt x="20955" y="1029"/>
                    <a:pt x="19988" y="445"/>
                  </a:cubicBezTo>
                  <a:cubicBezTo>
                    <a:pt x="19021" y="-138"/>
                    <a:pt x="17409" y="-333"/>
                    <a:pt x="14507" y="1029"/>
                  </a:cubicBezTo>
                  <a:cubicBezTo>
                    <a:pt x="11606" y="2391"/>
                    <a:pt x="7415" y="5310"/>
                    <a:pt x="4513" y="8132"/>
                  </a:cubicBezTo>
                  <a:cubicBezTo>
                    <a:pt x="1612" y="10953"/>
                    <a:pt x="0" y="13678"/>
                    <a:pt x="0" y="15916"/>
                  </a:cubicBezTo>
                  <a:cubicBezTo>
                    <a:pt x="0" y="18153"/>
                    <a:pt x="1612" y="19905"/>
                    <a:pt x="4352" y="20586"/>
                  </a:cubicBezTo>
                  <a:cubicBezTo>
                    <a:pt x="7093" y="21267"/>
                    <a:pt x="10961" y="20878"/>
                    <a:pt x="14830" y="204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2557676" y="5878084"/>
              <a:ext cx="19614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800"/>
                    <a:pt x="2735" y="9600"/>
                    <a:pt x="575" y="13200"/>
                  </a:cubicBezTo>
                  <a:cubicBezTo>
                    <a:pt x="-1585" y="16800"/>
                    <a:pt x="2735" y="192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2494739" y="5871734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2475689" y="6081284"/>
              <a:ext cx="1460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1701932" y="6405134"/>
              <a:ext cx="73556" cy="98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0985" fill="norm" stroke="1" extrusionOk="0">
                  <a:moveTo>
                    <a:pt x="14133" y="0"/>
                  </a:moveTo>
                  <a:cubicBezTo>
                    <a:pt x="11133" y="0"/>
                    <a:pt x="8133" y="0"/>
                    <a:pt x="5433" y="1350"/>
                  </a:cubicBezTo>
                  <a:cubicBezTo>
                    <a:pt x="2733" y="2700"/>
                    <a:pt x="333" y="5400"/>
                    <a:pt x="33" y="9000"/>
                  </a:cubicBezTo>
                  <a:cubicBezTo>
                    <a:pt x="-267" y="12600"/>
                    <a:pt x="1533" y="17100"/>
                    <a:pt x="4233" y="19350"/>
                  </a:cubicBezTo>
                  <a:cubicBezTo>
                    <a:pt x="6933" y="21600"/>
                    <a:pt x="10533" y="21600"/>
                    <a:pt x="13833" y="18900"/>
                  </a:cubicBezTo>
                  <a:cubicBezTo>
                    <a:pt x="17133" y="16200"/>
                    <a:pt x="20133" y="10800"/>
                    <a:pt x="20733" y="7200"/>
                  </a:cubicBezTo>
                  <a:cubicBezTo>
                    <a:pt x="21333" y="3600"/>
                    <a:pt x="19533" y="1800"/>
                    <a:pt x="1773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1770839" y="6379734"/>
              <a:ext cx="120651" cy="11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3600"/>
                  </a:moveTo>
                  <a:cubicBezTo>
                    <a:pt x="4926" y="2400"/>
                    <a:pt x="9853" y="1200"/>
                    <a:pt x="13263" y="2400"/>
                  </a:cubicBezTo>
                  <a:cubicBezTo>
                    <a:pt x="16674" y="3600"/>
                    <a:pt x="18568" y="7200"/>
                    <a:pt x="19516" y="10200"/>
                  </a:cubicBezTo>
                  <a:cubicBezTo>
                    <a:pt x="20463" y="13200"/>
                    <a:pt x="20463" y="15600"/>
                    <a:pt x="19895" y="17600"/>
                  </a:cubicBezTo>
                  <a:cubicBezTo>
                    <a:pt x="19326" y="19600"/>
                    <a:pt x="18189" y="21200"/>
                    <a:pt x="16674" y="21400"/>
                  </a:cubicBezTo>
                  <a:cubicBezTo>
                    <a:pt x="15158" y="21600"/>
                    <a:pt x="13263" y="20400"/>
                    <a:pt x="12316" y="18800"/>
                  </a:cubicBezTo>
                  <a:cubicBezTo>
                    <a:pt x="11368" y="17200"/>
                    <a:pt x="11368" y="15200"/>
                    <a:pt x="12126" y="12200"/>
                  </a:cubicBezTo>
                  <a:cubicBezTo>
                    <a:pt x="12884" y="9200"/>
                    <a:pt x="14400" y="5200"/>
                    <a:pt x="16105" y="3000"/>
                  </a:cubicBezTo>
                  <a:cubicBezTo>
                    <a:pt x="17811" y="800"/>
                    <a:pt x="19705" y="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951689" y="6767084"/>
              <a:ext cx="75040" cy="420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549" fill="norm" stroke="1" extrusionOk="0">
                  <a:moveTo>
                    <a:pt x="5254" y="8466"/>
                  </a:moveTo>
                  <a:cubicBezTo>
                    <a:pt x="5254" y="12374"/>
                    <a:pt x="5254" y="16281"/>
                    <a:pt x="5254" y="18561"/>
                  </a:cubicBezTo>
                  <a:cubicBezTo>
                    <a:pt x="5254" y="20840"/>
                    <a:pt x="5254" y="21491"/>
                    <a:pt x="4962" y="21546"/>
                  </a:cubicBezTo>
                  <a:cubicBezTo>
                    <a:pt x="4670" y="21600"/>
                    <a:pt x="4086" y="21057"/>
                    <a:pt x="3211" y="18832"/>
                  </a:cubicBezTo>
                  <a:cubicBezTo>
                    <a:pt x="2335" y="16607"/>
                    <a:pt x="1168" y="12699"/>
                    <a:pt x="584" y="9660"/>
                  </a:cubicBezTo>
                  <a:cubicBezTo>
                    <a:pt x="0" y="6621"/>
                    <a:pt x="0" y="4450"/>
                    <a:pt x="0" y="3093"/>
                  </a:cubicBezTo>
                  <a:cubicBezTo>
                    <a:pt x="0" y="1737"/>
                    <a:pt x="0" y="1194"/>
                    <a:pt x="1168" y="760"/>
                  </a:cubicBezTo>
                  <a:cubicBezTo>
                    <a:pt x="2335" y="326"/>
                    <a:pt x="4670" y="0"/>
                    <a:pt x="7297" y="0"/>
                  </a:cubicBezTo>
                  <a:cubicBezTo>
                    <a:pt x="9924" y="0"/>
                    <a:pt x="12843" y="326"/>
                    <a:pt x="15762" y="1140"/>
                  </a:cubicBezTo>
                  <a:cubicBezTo>
                    <a:pt x="18681" y="1954"/>
                    <a:pt x="21600" y="3256"/>
                    <a:pt x="20432" y="5102"/>
                  </a:cubicBezTo>
                  <a:cubicBezTo>
                    <a:pt x="19265" y="6947"/>
                    <a:pt x="14011" y="9335"/>
                    <a:pt x="8757" y="117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1004606" y="7018821"/>
              <a:ext cx="100029" cy="133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0907" fill="norm" stroke="1" extrusionOk="0">
                  <a:moveTo>
                    <a:pt x="11700" y="2349"/>
                  </a:moveTo>
                  <a:cubicBezTo>
                    <a:pt x="9450" y="2017"/>
                    <a:pt x="7200" y="1685"/>
                    <a:pt x="5400" y="2183"/>
                  </a:cubicBezTo>
                  <a:cubicBezTo>
                    <a:pt x="3600" y="2682"/>
                    <a:pt x="2250" y="4011"/>
                    <a:pt x="1350" y="6337"/>
                  </a:cubicBezTo>
                  <a:cubicBezTo>
                    <a:pt x="450" y="8663"/>
                    <a:pt x="0" y="11986"/>
                    <a:pt x="0" y="14645"/>
                  </a:cubicBezTo>
                  <a:cubicBezTo>
                    <a:pt x="0" y="17303"/>
                    <a:pt x="450" y="19297"/>
                    <a:pt x="3375" y="20294"/>
                  </a:cubicBezTo>
                  <a:cubicBezTo>
                    <a:pt x="6300" y="21291"/>
                    <a:pt x="11700" y="21291"/>
                    <a:pt x="15300" y="18633"/>
                  </a:cubicBezTo>
                  <a:cubicBezTo>
                    <a:pt x="18900" y="15974"/>
                    <a:pt x="20700" y="10657"/>
                    <a:pt x="21150" y="7002"/>
                  </a:cubicBezTo>
                  <a:cubicBezTo>
                    <a:pt x="21600" y="3346"/>
                    <a:pt x="20700" y="1353"/>
                    <a:pt x="19125" y="522"/>
                  </a:cubicBezTo>
                  <a:cubicBezTo>
                    <a:pt x="17550" y="-309"/>
                    <a:pt x="15300" y="23"/>
                    <a:pt x="13050" y="3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1140606" y="6991450"/>
              <a:ext cx="84134" cy="170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487" fill="norm" stroke="1" extrusionOk="0">
                  <a:moveTo>
                    <a:pt x="20442" y="4533"/>
                  </a:moveTo>
                  <a:cubicBezTo>
                    <a:pt x="19928" y="3200"/>
                    <a:pt x="19413" y="1867"/>
                    <a:pt x="17613" y="1067"/>
                  </a:cubicBezTo>
                  <a:cubicBezTo>
                    <a:pt x="15813" y="267"/>
                    <a:pt x="12728" y="0"/>
                    <a:pt x="9899" y="0"/>
                  </a:cubicBezTo>
                  <a:cubicBezTo>
                    <a:pt x="7071" y="0"/>
                    <a:pt x="4499" y="267"/>
                    <a:pt x="2442" y="1600"/>
                  </a:cubicBezTo>
                  <a:cubicBezTo>
                    <a:pt x="385" y="2933"/>
                    <a:pt x="-1158" y="5333"/>
                    <a:pt x="1156" y="8000"/>
                  </a:cubicBezTo>
                  <a:cubicBezTo>
                    <a:pt x="3471" y="10667"/>
                    <a:pt x="9642" y="13600"/>
                    <a:pt x="13756" y="15600"/>
                  </a:cubicBezTo>
                  <a:cubicBezTo>
                    <a:pt x="17871" y="17600"/>
                    <a:pt x="19928" y="18667"/>
                    <a:pt x="19928" y="19600"/>
                  </a:cubicBezTo>
                  <a:cubicBezTo>
                    <a:pt x="19928" y="20533"/>
                    <a:pt x="17871" y="21333"/>
                    <a:pt x="14271" y="21467"/>
                  </a:cubicBezTo>
                  <a:cubicBezTo>
                    <a:pt x="10671" y="21600"/>
                    <a:pt x="5528" y="21067"/>
                    <a:pt x="385" y="205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295597" y="6786134"/>
              <a:ext cx="56143" cy="375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549" fill="norm" stroke="1" extrusionOk="0">
                  <a:moveTo>
                    <a:pt x="21219" y="0"/>
                  </a:moveTo>
                  <a:cubicBezTo>
                    <a:pt x="16419" y="3155"/>
                    <a:pt x="11619" y="6310"/>
                    <a:pt x="8019" y="9526"/>
                  </a:cubicBezTo>
                  <a:cubicBezTo>
                    <a:pt x="4419" y="12742"/>
                    <a:pt x="2019" y="16018"/>
                    <a:pt x="819" y="17960"/>
                  </a:cubicBezTo>
                  <a:cubicBezTo>
                    <a:pt x="-381" y="19901"/>
                    <a:pt x="-381" y="20508"/>
                    <a:pt x="1619" y="20933"/>
                  </a:cubicBezTo>
                  <a:cubicBezTo>
                    <a:pt x="3619" y="21357"/>
                    <a:pt x="7619" y="21600"/>
                    <a:pt x="11219" y="21539"/>
                  </a:cubicBezTo>
                  <a:cubicBezTo>
                    <a:pt x="14819" y="21479"/>
                    <a:pt x="18019" y="21115"/>
                    <a:pt x="21219" y="207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256489" y="6938534"/>
              <a:ext cx="387351" cy="189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6480"/>
                  </a:moveTo>
                  <a:cubicBezTo>
                    <a:pt x="236" y="7680"/>
                    <a:pt x="472" y="8880"/>
                    <a:pt x="1889" y="9720"/>
                  </a:cubicBezTo>
                  <a:cubicBezTo>
                    <a:pt x="3305" y="10560"/>
                    <a:pt x="5902" y="11040"/>
                    <a:pt x="7495" y="10920"/>
                  </a:cubicBezTo>
                  <a:cubicBezTo>
                    <a:pt x="9089" y="10800"/>
                    <a:pt x="9679" y="10080"/>
                    <a:pt x="10033" y="9120"/>
                  </a:cubicBezTo>
                  <a:cubicBezTo>
                    <a:pt x="10387" y="8160"/>
                    <a:pt x="10505" y="6960"/>
                    <a:pt x="10269" y="6240"/>
                  </a:cubicBezTo>
                  <a:cubicBezTo>
                    <a:pt x="10033" y="5520"/>
                    <a:pt x="9443" y="5280"/>
                    <a:pt x="8557" y="6000"/>
                  </a:cubicBezTo>
                  <a:cubicBezTo>
                    <a:pt x="7672" y="6720"/>
                    <a:pt x="6492" y="8400"/>
                    <a:pt x="5843" y="10680"/>
                  </a:cubicBezTo>
                  <a:cubicBezTo>
                    <a:pt x="5193" y="12960"/>
                    <a:pt x="5075" y="15840"/>
                    <a:pt x="5548" y="18000"/>
                  </a:cubicBezTo>
                  <a:cubicBezTo>
                    <a:pt x="6020" y="20160"/>
                    <a:pt x="7082" y="21600"/>
                    <a:pt x="8144" y="21480"/>
                  </a:cubicBezTo>
                  <a:cubicBezTo>
                    <a:pt x="9207" y="21360"/>
                    <a:pt x="10269" y="19680"/>
                    <a:pt x="11036" y="17640"/>
                  </a:cubicBezTo>
                  <a:cubicBezTo>
                    <a:pt x="11803" y="15600"/>
                    <a:pt x="12275" y="13200"/>
                    <a:pt x="12689" y="11160"/>
                  </a:cubicBezTo>
                  <a:cubicBezTo>
                    <a:pt x="13102" y="9120"/>
                    <a:pt x="13456" y="7440"/>
                    <a:pt x="13869" y="7200"/>
                  </a:cubicBezTo>
                  <a:cubicBezTo>
                    <a:pt x="14282" y="6960"/>
                    <a:pt x="14754" y="8160"/>
                    <a:pt x="15049" y="9480"/>
                  </a:cubicBezTo>
                  <a:cubicBezTo>
                    <a:pt x="15344" y="10800"/>
                    <a:pt x="15462" y="12240"/>
                    <a:pt x="15521" y="13560"/>
                  </a:cubicBezTo>
                  <a:cubicBezTo>
                    <a:pt x="15580" y="14880"/>
                    <a:pt x="15580" y="16080"/>
                    <a:pt x="15344" y="17400"/>
                  </a:cubicBezTo>
                  <a:cubicBezTo>
                    <a:pt x="15108" y="18720"/>
                    <a:pt x="14636" y="20160"/>
                    <a:pt x="14341" y="20280"/>
                  </a:cubicBezTo>
                  <a:cubicBezTo>
                    <a:pt x="14046" y="20400"/>
                    <a:pt x="13928" y="19200"/>
                    <a:pt x="14105" y="17400"/>
                  </a:cubicBezTo>
                  <a:cubicBezTo>
                    <a:pt x="14282" y="15600"/>
                    <a:pt x="14754" y="13200"/>
                    <a:pt x="15226" y="11640"/>
                  </a:cubicBezTo>
                  <a:cubicBezTo>
                    <a:pt x="15698" y="10080"/>
                    <a:pt x="16170" y="9360"/>
                    <a:pt x="16702" y="8760"/>
                  </a:cubicBezTo>
                  <a:cubicBezTo>
                    <a:pt x="17233" y="8160"/>
                    <a:pt x="17823" y="7680"/>
                    <a:pt x="18354" y="8040"/>
                  </a:cubicBezTo>
                  <a:cubicBezTo>
                    <a:pt x="18885" y="8400"/>
                    <a:pt x="19357" y="9600"/>
                    <a:pt x="19652" y="10920"/>
                  </a:cubicBezTo>
                  <a:cubicBezTo>
                    <a:pt x="19948" y="12240"/>
                    <a:pt x="20066" y="13680"/>
                    <a:pt x="20184" y="15000"/>
                  </a:cubicBezTo>
                  <a:cubicBezTo>
                    <a:pt x="20302" y="16320"/>
                    <a:pt x="20420" y="17520"/>
                    <a:pt x="20361" y="17520"/>
                  </a:cubicBezTo>
                  <a:cubicBezTo>
                    <a:pt x="20302" y="17520"/>
                    <a:pt x="20066" y="16320"/>
                    <a:pt x="19948" y="13920"/>
                  </a:cubicBezTo>
                  <a:cubicBezTo>
                    <a:pt x="19830" y="11520"/>
                    <a:pt x="19830" y="7920"/>
                    <a:pt x="19889" y="5520"/>
                  </a:cubicBezTo>
                  <a:cubicBezTo>
                    <a:pt x="19948" y="3120"/>
                    <a:pt x="20066" y="1920"/>
                    <a:pt x="20361" y="1200"/>
                  </a:cubicBezTo>
                  <a:cubicBezTo>
                    <a:pt x="20656" y="480"/>
                    <a:pt x="21128" y="2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641858" y="6957584"/>
              <a:ext cx="249632" cy="12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03" fill="norm" stroke="1" extrusionOk="0">
                  <a:moveTo>
                    <a:pt x="6160" y="7688"/>
                  </a:moveTo>
                  <a:cubicBezTo>
                    <a:pt x="4163" y="10251"/>
                    <a:pt x="2167" y="12814"/>
                    <a:pt x="1078" y="15010"/>
                  </a:cubicBezTo>
                  <a:cubicBezTo>
                    <a:pt x="-11" y="17207"/>
                    <a:pt x="-193" y="19037"/>
                    <a:pt x="170" y="20136"/>
                  </a:cubicBezTo>
                  <a:cubicBezTo>
                    <a:pt x="533" y="21234"/>
                    <a:pt x="1441" y="21600"/>
                    <a:pt x="2711" y="21051"/>
                  </a:cubicBezTo>
                  <a:cubicBezTo>
                    <a:pt x="3982" y="20502"/>
                    <a:pt x="5615" y="19037"/>
                    <a:pt x="6614" y="17390"/>
                  </a:cubicBezTo>
                  <a:cubicBezTo>
                    <a:pt x="7612" y="15742"/>
                    <a:pt x="7975" y="13912"/>
                    <a:pt x="8157" y="12081"/>
                  </a:cubicBezTo>
                  <a:cubicBezTo>
                    <a:pt x="8338" y="10251"/>
                    <a:pt x="8338" y="8420"/>
                    <a:pt x="7703" y="6773"/>
                  </a:cubicBezTo>
                  <a:cubicBezTo>
                    <a:pt x="7068" y="5125"/>
                    <a:pt x="5797" y="3661"/>
                    <a:pt x="5615" y="2746"/>
                  </a:cubicBezTo>
                  <a:cubicBezTo>
                    <a:pt x="5434" y="1831"/>
                    <a:pt x="6341" y="1464"/>
                    <a:pt x="8247" y="2380"/>
                  </a:cubicBezTo>
                  <a:cubicBezTo>
                    <a:pt x="10153" y="3295"/>
                    <a:pt x="13057" y="5492"/>
                    <a:pt x="14873" y="7322"/>
                  </a:cubicBezTo>
                  <a:cubicBezTo>
                    <a:pt x="16688" y="9153"/>
                    <a:pt x="17414" y="10617"/>
                    <a:pt x="17868" y="12631"/>
                  </a:cubicBezTo>
                  <a:cubicBezTo>
                    <a:pt x="18321" y="14644"/>
                    <a:pt x="18503" y="17207"/>
                    <a:pt x="18140" y="18122"/>
                  </a:cubicBezTo>
                  <a:cubicBezTo>
                    <a:pt x="17777" y="19037"/>
                    <a:pt x="16869" y="18305"/>
                    <a:pt x="16415" y="16292"/>
                  </a:cubicBezTo>
                  <a:cubicBezTo>
                    <a:pt x="15962" y="14278"/>
                    <a:pt x="15962" y="10983"/>
                    <a:pt x="16869" y="8054"/>
                  </a:cubicBezTo>
                  <a:cubicBezTo>
                    <a:pt x="17777" y="5125"/>
                    <a:pt x="19592" y="2563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2234389" y="6932184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2221689" y="6887734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2303015" y="6892954"/>
              <a:ext cx="71075" cy="186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374" fill="norm" stroke="1" extrusionOk="0">
                  <a:moveTo>
                    <a:pt x="4179" y="3042"/>
                  </a:moveTo>
                  <a:cubicBezTo>
                    <a:pt x="4179" y="8381"/>
                    <a:pt x="4179" y="13721"/>
                    <a:pt x="3861" y="16997"/>
                  </a:cubicBezTo>
                  <a:cubicBezTo>
                    <a:pt x="3544" y="20274"/>
                    <a:pt x="2908" y="21487"/>
                    <a:pt x="1956" y="21366"/>
                  </a:cubicBezTo>
                  <a:cubicBezTo>
                    <a:pt x="1003" y="21244"/>
                    <a:pt x="-268" y="19788"/>
                    <a:pt x="50" y="16390"/>
                  </a:cubicBezTo>
                  <a:cubicBezTo>
                    <a:pt x="367" y="12993"/>
                    <a:pt x="2273" y="7653"/>
                    <a:pt x="4814" y="4377"/>
                  </a:cubicBezTo>
                  <a:cubicBezTo>
                    <a:pt x="7356" y="1100"/>
                    <a:pt x="10532" y="-113"/>
                    <a:pt x="13073" y="8"/>
                  </a:cubicBezTo>
                  <a:cubicBezTo>
                    <a:pt x="15614" y="130"/>
                    <a:pt x="17520" y="1586"/>
                    <a:pt x="18791" y="4862"/>
                  </a:cubicBezTo>
                  <a:cubicBezTo>
                    <a:pt x="20061" y="8139"/>
                    <a:pt x="20697" y="13235"/>
                    <a:pt x="21332" y="18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2450289" y="6671834"/>
              <a:ext cx="38101" cy="402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18000" y="0"/>
                  </a:moveTo>
                  <a:cubicBezTo>
                    <a:pt x="12000" y="3619"/>
                    <a:pt x="6000" y="7238"/>
                    <a:pt x="3000" y="10348"/>
                  </a:cubicBezTo>
                  <a:cubicBezTo>
                    <a:pt x="0" y="13458"/>
                    <a:pt x="0" y="16059"/>
                    <a:pt x="0" y="17698"/>
                  </a:cubicBezTo>
                  <a:cubicBezTo>
                    <a:pt x="0" y="19338"/>
                    <a:pt x="0" y="20017"/>
                    <a:pt x="1800" y="20582"/>
                  </a:cubicBezTo>
                  <a:cubicBezTo>
                    <a:pt x="3600" y="21148"/>
                    <a:pt x="7200" y="21600"/>
                    <a:pt x="10800" y="21487"/>
                  </a:cubicBezTo>
                  <a:cubicBezTo>
                    <a:pt x="14400" y="21374"/>
                    <a:pt x="18000" y="20695"/>
                    <a:pt x="21600" y="200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2418274" y="6901988"/>
              <a:ext cx="413016" cy="173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290" fill="norm" stroke="1" extrusionOk="0">
                  <a:moveTo>
                    <a:pt x="2659" y="9958"/>
                  </a:moveTo>
                  <a:cubicBezTo>
                    <a:pt x="2328" y="8917"/>
                    <a:pt x="1998" y="7876"/>
                    <a:pt x="1447" y="6966"/>
                  </a:cubicBezTo>
                  <a:cubicBezTo>
                    <a:pt x="896" y="6055"/>
                    <a:pt x="124" y="5274"/>
                    <a:pt x="14" y="5144"/>
                  </a:cubicBezTo>
                  <a:cubicBezTo>
                    <a:pt x="-96" y="5014"/>
                    <a:pt x="455" y="5534"/>
                    <a:pt x="1612" y="5795"/>
                  </a:cubicBezTo>
                  <a:cubicBezTo>
                    <a:pt x="2769" y="6055"/>
                    <a:pt x="4533" y="6055"/>
                    <a:pt x="5635" y="5664"/>
                  </a:cubicBezTo>
                  <a:cubicBezTo>
                    <a:pt x="6737" y="5274"/>
                    <a:pt x="7177" y="4493"/>
                    <a:pt x="7453" y="3452"/>
                  </a:cubicBezTo>
                  <a:cubicBezTo>
                    <a:pt x="7728" y="2411"/>
                    <a:pt x="7839" y="1110"/>
                    <a:pt x="7618" y="460"/>
                  </a:cubicBezTo>
                  <a:cubicBezTo>
                    <a:pt x="7398" y="-191"/>
                    <a:pt x="6847" y="-191"/>
                    <a:pt x="6131" y="720"/>
                  </a:cubicBezTo>
                  <a:cubicBezTo>
                    <a:pt x="5414" y="1631"/>
                    <a:pt x="4533" y="3452"/>
                    <a:pt x="3982" y="5925"/>
                  </a:cubicBezTo>
                  <a:cubicBezTo>
                    <a:pt x="3431" y="8397"/>
                    <a:pt x="3210" y="11520"/>
                    <a:pt x="3541" y="13862"/>
                  </a:cubicBezTo>
                  <a:cubicBezTo>
                    <a:pt x="3871" y="16204"/>
                    <a:pt x="4753" y="17766"/>
                    <a:pt x="5800" y="17896"/>
                  </a:cubicBezTo>
                  <a:cubicBezTo>
                    <a:pt x="6847" y="18026"/>
                    <a:pt x="8059" y="16725"/>
                    <a:pt x="8886" y="14643"/>
                  </a:cubicBezTo>
                  <a:cubicBezTo>
                    <a:pt x="9712" y="12561"/>
                    <a:pt x="10153" y="9698"/>
                    <a:pt x="10373" y="7356"/>
                  </a:cubicBezTo>
                  <a:cubicBezTo>
                    <a:pt x="10594" y="5014"/>
                    <a:pt x="10594" y="3192"/>
                    <a:pt x="10704" y="3062"/>
                  </a:cubicBezTo>
                  <a:cubicBezTo>
                    <a:pt x="10814" y="2932"/>
                    <a:pt x="11035" y="4493"/>
                    <a:pt x="11310" y="7356"/>
                  </a:cubicBezTo>
                  <a:cubicBezTo>
                    <a:pt x="11586" y="10219"/>
                    <a:pt x="11916" y="14382"/>
                    <a:pt x="12026" y="17115"/>
                  </a:cubicBezTo>
                  <a:cubicBezTo>
                    <a:pt x="12137" y="19848"/>
                    <a:pt x="12026" y="21149"/>
                    <a:pt x="11751" y="21279"/>
                  </a:cubicBezTo>
                  <a:cubicBezTo>
                    <a:pt x="11475" y="21409"/>
                    <a:pt x="11035" y="20368"/>
                    <a:pt x="10924" y="18416"/>
                  </a:cubicBezTo>
                  <a:cubicBezTo>
                    <a:pt x="10814" y="16464"/>
                    <a:pt x="11035" y="13602"/>
                    <a:pt x="11531" y="10869"/>
                  </a:cubicBezTo>
                  <a:cubicBezTo>
                    <a:pt x="12026" y="8137"/>
                    <a:pt x="12798" y="5534"/>
                    <a:pt x="13569" y="3713"/>
                  </a:cubicBezTo>
                  <a:cubicBezTo>
                    <a:pt x="14341" y="1891"/>
                    <a:pt x="15112" y="850"/>
                    <a:pt x="15553" y="1110"/>
                  </a:cubicBezTo>
                  <a:cubicBezTo>
                    <a:pt x="15994" y="1370"/>
                    <a:pt x="16104" y="2932"/>
                    <a:pt x="16214" y="5014"/>
                  </a:cubicBezTo>
                  <a:cubicBezTo>
                    <a:pt x="16324" y="7096"/>
                    <a:pt x="16435" y="9698"/>
                    <a:pt x="16600" y="11780"/>
                  </a:cubicBezTo>
                  <a:cubicBezTo>
                    <a:pt x="16765" y="13862"/>
                    <a:pt x="16986" y="15423"/>
                    <a:pt x="17261" y="15684"/>
                  </a:cubicBezTo>
                  <a:cubicBezTo>
                    <a:pt x="17537" y="15944"/>
                    <a:pt x="17867" y="14903"/>
                    <a:pt x="18584" y="12170"/>
                  </a:cubicBezTo>
                  <a:cubicBezTo>
                    <a:pt x="19300" y="9438"/>
                    <a:pt x="20402" y="5014"/>
                    <a:pt x="21504" y="5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2828378" y="6868684"/>
              <a:ext cx="250562" cy="13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063" fill="norm" stroke="1" extrusionOk="0">
                  <a:moveTo>
                    <a:pt x="8963" y="9969"/>
                  </a:moveTo>
                  <a:cubicBezTo>
                    <a:pt x="6421" y="10634"/>
                    <a:pt x="3880" y="11298"/>
                    <a:pt x="2337" y="12295"/>
                  </a:cubicBezTo>
                  <a:cubicBezTo>
                    <a:pt x="795" y="13292"/>
                    <a:pt x="250" y="14622"/>
                    <a:pt x="69" y="16117"/>
                  </a:cubicBezTo>
                  <a:cubicBezTo>
                    <a:pt x="-113" y="17612"/>
                    <a:pt x="69" y="19274"/>
                    <a:pt x="613" y="19938"/>
                  </a:cubicBezTo>
                  <a:cubicBezTo>
                    <a:pt x="1158" y="20603"/>
                    <a:pt x="2065" y="20271"/>
                    <a:pt x="2882" y="19606"/>
                  </a:cubicBezTo>
                  <a:cubicBezTo>
                    <a:pt x="3699" y="18942"/>
                    <a:pt x="4425" y="17945"/>
                    <a:pt x="5151" y="16948"/>
                  </a:cubicBezTo>
                  <a:cubicBezTo>
                    <a:pt x="5877" y="15951"/>
                    <a:pt x="6603" y="14954"/>
                    <a:pt x="6966" y="15618"/>
                  </a:cubicBezTo>
                  <a:cubicBezTo>
                    <a:pt x="7329" y="16283"/>
                    <a:pt x="7329" y="18609"/>
                    <a:pt x="7783" y="19938"/>
                  </a:cubicBezTo>
                  <a:cubicBezTo>
                    <a:pt x="8237" y="21268"/>
                    <a:pt x="9144" y="21600"/>
                    <a:pt x="11050" y="19938"/>
                  </a:cubicBezTo>
                  <a:cubicBezTo>
                    <a:pt x="12956" y="18277"/>
                    <a:pt x="15860" y="14622"/>
                    <a:pt x="17766" y="10966"/>
                  </a:cubicBezTo>
                  <a:cubicBezTo>
                    <a:pt x="19672" y="7311"/>
                    <a:pt x="20579" y="3655"/>
                    <a:pt x="2148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3022274" y="6663242"/>
              <a:ext cx="88416" cy="345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76" fill="norm" stroke="1" extrusionOk="0">
                  <a:moveTo>
                    <a:pt x="20982" y="1325"/>
                  </a:moveTo>
                  <a:cubicBezTo>
                    <a:pt x="19475" y="798"/>
                    <a:pt x="17968" y="271"/>
                    <a:pt x="15959" y="74"/>
                  </a:cubicBezTo>
                  <a:cubicBezTo>
                    <a:pt x="13949" y="-124"/>
                    <a:pt x="11438" y="8"/>
                    <a:pt x="8173" y="1325"/>
                  </a:cubicBezTo>
                  <a:cubicBezTo>
                    <a:pt x="4908" y="2642"/>
                    <a:pt x="889" y="5144"/>
                    <a:pt x="135" y="8371"/>
                  </a:cubicBezTo>
                  <a:cubicBezTo>
                    <a:pt x="-618" y="11598"/>
                    <a:pt x="1894" y="15549"/>
                    <a:pt x="4405" y="17854"/>
                  </a:cubicBezTo>
                  <a:cubicBezTo>
                    <a:pt x="6917" y="20159"/>
                    <a:pt x="9429" y="20817"/>
                    <a:pt x="11940" y="214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267" name="Drawing"/>
          <p:cNvGrpSpPr/>
          <p:nvPr/>
        </p:nvGrpSpPr>
        <p:grpSpPr>
          <a:xfrm>
            <a:off x="9918700" y="1675962"/>
            <a:ext cx="1904359" cy="698233"/>
            <a:chOff x="0" y="0"/>
            <a:chExt cx="1904358" cy="698232"/>
          </a:xfrm>
        </p:grpSpPr>
        <p:sp>
          <p:nvSpPr>
            <p:cNvPr id="1256" name="Line"/>
            <p:cNvSpPr/>
            <p:nvPr/>
          </p:nvSpPr>
          <p:spPr>
            <a:xfrm>
              <a:off x="0" y="225346"/>
              <a:ext cx="167014" cy="472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353" fill="norm" stroke="1" extrusionOk="0">
                  <a:moveTo>
                    <a:pt x="8800" y="21098"/>
                  </a:moveTo>
                  <a:cubicBezTo>
                    <a:pt x="7467" y="21289"/>
                    <a:pt x="6133" y="21480"/>
                    <a:pt x="5200" y="21241"/>
                  </a:cubicBezTo>
                  <a:cubicBezTo>
                    <a:pt x="4267" y="21002"/>
                    <a:pt x="3733" y="20333"/>
                    <a:pt x="2933" y="18517"/>
                  </a:cubicBezTo>
                  <a:cubicBezTo>
                    <a:pt x="2133" y="16701"/>
                    <a:pt x="1067" y="13738"/>
                    <a:pt x="933" y="10823"/>
                  </a:cubicBezTo>
                  <a:cubicBezTo>
                    <a:pt x="800" y="7908"/>
                    <a:pt x="1600" y="5041"/>
                    <a:pt x="3333" y="3225"/>
                  </a:cubicBezTo>
                  <a:cubicBezTo>
                    <a:pt x="5067" y="1409"/>
                    <a:pt x="7733" y="645"/>
                    <a:pt x="9733" y="262"/>
                  </a:cubicBezTo>
                  <a:cubicBezTo>
                    <a:pt x="11733" y="-120"/>
                    <a:pt x="13067" y="-120"/>
                    <a:pt x="15067" y="501"/>
                  </a:cubicBezTo>
                  <a:cubicBezTo>
                    <a:pt x="17067" y="1122"/>
                    <a:pt x="19733" y="2365"/>
                    <a:pt x="20667" y="3607"/>
                  </a:cubicBezTo>
                  <a:cubicBezTo>
                    <a:pt x="21600" y="4850"/>
                    <a:pt x="20800" y="6092"/>
                    <a:pt x="18133" y="7048"/>
                  </a:cubicBezTo>
                  <a:cubicBezTo>
                    <a:pt x="15467" y="8004"/>
                    <a:pt x="10933" y="8673"/>
                    <a:pt x="7600" y="8721"/>
                  </a:cubicBezTo>
                  <a:cubicBezTo>
                    <a:pt x="4267" y="8768"/>
                    <a:pt x="2133" y="8195"/>
                    <a:pt x="0" y="7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214643" y="222687"/>
              <a:ext cx="191757" cy="187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036" fill="norm" stroke="1" extrusionOk="0">
                  <a:moveTo>
                    <a:pt x="826" y="712"/>
                  </a:moveTo>
                  <a:cubicBezTo>
                    <a:pt x="2204" y="3323"/>
                    <a:pt x="3583" y="5934"/>
                    <a:pt x="4272" y="8664"/>
                  </a:cubicBezTo>
                  <a:cubicBezTo>
                    <a:pt x="4962" y="11393"/>
                    <a:pt x="4962" y="14242"/>
                    <a:pt x="4962" y="16259"/>
                  </a:cubicBezTo>
                  <a:cubicBezTo>
                    <a:pt x="4962" y="18277"/>
                    <a:pt x="4962" y="19464"/>
                    <a:pt x="4387" y="20295"/>
                  </a:cubicBezTo>
                  <a:cubicBezTo>
                    <a:pt x="3813" y="21125"/>
                    <a:pt x="2664" y="21600"/>
                    <a:pt x="1515" y="19820"/>
                  </a:cubicBezTo>
                  <a:cubicBezTo>
                    <a:pt x="366" y="18040"/>
                    <a:pt x="-783" y="14004"/>
                    <a:pt x="711" y="10444"/>
                  </a:cubicBezTo>
                  <a:cubicBezTo>
                    <a:pt x="2204" y="6884"/>
                    <a:pt x="6340" y="3798"/>
                    <a:pt x="9557" y="2136"/>
                  </a:cubicBezTo>
                  <a:cubicBezTo>
                    <a:pt x="12774" y="475"/>
                    <a:pt x="15072" y="237"/>
                    <a:pt x="16681" y="1543"/>
                  </a:cubicBezTo>
                  <a:cubicBezTo>
                    <a:pt x="18289" y="2848"/>
                    <a:pt x="19208" y="5697"/>
                    <a:pt x="19208" y="8189"/>
                  </a:cubicBezTo>
                  <a:cubicBezTo>
                    <a:pt x="19208" y="10681"/>
                    <a:pt x="18289" y="12818"/>
                    <a:pt x="17830" y="13292"/>
                  </a:cubicBezTo>
                  <a:cubicBezTo>
                    <a:pt x="17370" y="13767"/>
                    <a:pt x="17370" y="12580"/>
                    <a:pt x="17945" y="10088"/>
                  </a:cubicBezTo>
                  <a:cubicBezTo>
                    <a:pt x="18519" y="7596"/>
                    <a:pt x="19668" y="3798"/>
                    <a:pt x="208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420046" y="260787"/>
              <a:ext cx="107004" cy="134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146" fill="norm" stroke="1" extrusionOk="0">
                  <a:moveTo>
                    <a:pt x="17261" y="0"/>
                  </a:moveTo>
                  <a:cubicBezTo>
                    <a:pt x="13937" y="0"/>
                    <a:pt x="10614" y="0"/>
                    <a:pt x="7499" y="2658"/>
                  </a:cubicBezTo>
                  <a:cubicBezTo>
                    <a:pt x="4384" y="5317"/>
                    <a:pt x="1476" y="10634"/>
                    <a:pt x="437" y="14289"/>
                  </a:cubicBezTo>
                  <a:cubicBezTo>
                    <a:pt x="-601" y="17945"/>
                    <a:pt x="230" y="19938"/>
                    <a:pt x="2722" y="20769"/>
                  </a:cubicBezTo>
                  <a:cubicBezTo>
                    <a:pt x="5214" y="21600"/>
                    <a:pt x="9368" y="21268"/>
                    <a:pt x="12691" y="17612"/>
                  </a:cubicBezTo>
                  <a:cubicBezTo>
                    <a:pt x="16014" y="13957"/>
                    <a:pt x="18507" y="6978"/>
                    <a:pt x="209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533399" y="229037"/>
              <a:ext cx="139701" cy="182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745"/>
                  </a:moveTo>
                  <a:cubicBezTo>
                    <a:pt x="4255" y="1490"/>
                    <a:pt x="8509" y="2234"/>
                    <a:pt x="11455" y="4593"/>
                  </a:cubicBezTo>
                  <a:cubicBezTo>
                    <a:pt x="14400" y="6952"/>
                    <a:pt x="16036" y="10924"/>
                    <a:pt x="16364" y="14028"/>
                  </a:cubicBezTo>
                  <a:cubicBezTo>
                    <a:pt x="16691" y="17131"/>
                    <a:pt x="15709" y="19366"/>
                    <a:pt x="14400" y="20483"/>
                  </a:cubicBezTo>
                  <a:cubicBezTo>
                    <a:pt x="13091" y="21600"/>
                    <a:pt x="11455" y="21600"/>
                    <a:pt x="10473" y="20855"/>
                  </a:cubicBezTo>
                  <a:cubicBezTo>
                    <a:pt x="9491" y="20110"/>
                    <a:pt x="9164" y="18621"/>
                    <a:pt x="11127" y="15021"/>
                  </a:cubicBezTo>
                  <a:cubicBezTo>
                    <a:pt x="13091" y="11421"/>
                    <a:pt x="17345" y="571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749299" y="203637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768349" y="356037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1212850" y="0"/>
              <a:ext cx="177801" cy="49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21600" y="4961"/>
                  </a:moveTo>
                  <a:cubicBezTo>
                    <a:pt x="20829" y="3680"/>
                    <a:pt x="20057" y="2399"/>
                    <a:pt x="19286" y="1575"/>
                  </a:cubicBezTo>
                  <a:cubicBezTo>
                    <a:pt x="18514" y="751"/>
                    <a:pt x="17743" y="385"/>
                    <a:pt x="16714" y="156"/>
                  </a:cubicBezTo>
                  <a:cubicBezTo>
                    <a:pt x="15686" y="-72"/>
                    <a:pt x="14400" y="-164"/>
                    <a:pt x="12471" y="705"/>
                  </a:cubicBezTo>
                  <a:cubicBezTo>
                    <a:pt x="10543" y="1575"/>
                    <a:pt x="7971" y="3405"/>
                    <a:pt x="6429" y="6014"/>
                  </a:cubicBezTo>
                  <a:cubicBezTo>
                    <a:pt x="4886" y="8622"/>
                    <a:pt x="4371" y="12009"/>
                    <a:pt x="3986" y="14572"/>
                  </a:cubicBezTo>
                  <a:cubicBezTo>
                    <a:pt x="3600" y="17134"/>
                    <a:pt x="3343" y="18873"/>
                    <a:pt x="2700" y="19880"/>
                  </a:cubicBezTo>
                  <a:cubicBezTo>
                    <a:pt x="2057" y="20887"/>
                    <a:pt x="1029" y="21161"/>
                    <a:pt x="0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1134019" y="254437"/>
              <a:ext cx="275682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694" y="21600"/>
                  </a:moveTo>
                  <a:cubicBezTo>
                    <a:pt x="203" y="16992"/>
                    <a:pt x="-288" y="12384"/>
                    <a:pt x="203" y="9360"/>
                  </a:cubicBezTo>
                  <a:cubicBezTo>
                    <a:pt x="694" y="6336"/>
                    <a:pt x="2167" y="4896"/>
                    <a:pt x="5848" y="3600"/>
                  </a:cubicBezTo>
                  <a:cubicBezTo>
                    <a:pt x="9530" y="2304"/>
                    <a:pt x="15421" y="1152"/>
                    <a:pt x="213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1435100" y="123339"/>
              <a:ext cx="133351" cy="315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21600" y="2439"/>
                  </a:moveTo>
                  <a:cubicBezTo>
                    <a:pt x="20229" y="1575"/>
                    <a:pt x="18857" y="711"/>
                    <a:pt x="17143" y="279"/>
                  </a:cubicBezTo>
                  <a:cubicBezTo>
                    <a:pt x="15429" y="-153"/>
                    <a:pt x="13371" y="-153"/>
                    <a:pt x="10457" y="783"/>
                  </a:cubicBezTo>
                  <a:cubicBezTo>
                    <a:pt x="7543" y="1719"/>
                    <a:pt x="3771" y="3591"/>
                    <a:pt x="1886" y="7191"/>
                  </a:cubicBezTo>
                  <a:cubicBezTo>
                    <a:pt x="0" y="10791"/>
                    <a:pt x="0" y="16119"/>
                    <a:pt x="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1592870" y="136875"/>
              <a:ext cx="175612" cy="301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195" fill="norm" stroke="1" extrusionOk="0">
                  <a:moveTo>
                    <a:pt x="12926" y="7827"/>
                  </a:moveTo>
                  <a:cubicBezTo>
                    <a:pt x="11670" y="7529"/>
                    <a:pt x="10414" y="7231"/>
                    <a:pt x="8154" y="8051"/>
                  </a:cubicBezTo>
                  <a:cubicBezTo>
                    <a:pt x="5893" y="8870"/>
                    <a:pt x="2628" y="10806"/>
                    <a:pt x="1121" y="13041"/>
                  </a:cubicBezTo>
                  <a:cubicBezTo>
                    <a:pt x="-386" y="15275"/>
                    <a:pt x="-135" y="17808"/>
                    <a:pt x="493" y="19372"/>
                  </a:cubicBezTo>
                  <a:cubicBezTo>
                    <a:pt x="1121" y="20936"/>
                    <a:pt x="2126" y="21532"/>
                    <a:pt x="4763" y="21011"/>
                  </a:cubicBezTo>
                  <a:cubicBezTo>
                    <a:pt x="7400" y="20489"/>
                    <a:pt x="11670" y="18851"/>
                    <a:pt x="14684" y="15424"/>
                  </a:cubicBezTo>
                  <a:cubicBezTo>
                    <a:pt x="17698" y="11998"/>
                    <a:pt x="19456" y="6784"/>
                    <a:pt x="20335" y="3805"/>
                  </a:cubicBezTo>
                  <a:cubicBezTo>
                    <a:pt x="21214" y="826"/>
                    <a:pt x="21214" y="81"/>
                    <a:pt x="18074" y="6"/>
                  </a:cubicBezTo>
                  <a:cubicBezTo>
                    <a:pt x="14935" y="-68"/>
                    <a:pt x="8656" y="528"/>
                    <a:pt x="5014" y="1943"/>
                  </a:cubicBezTo>
                  <a:cubicBezTo>
                    <a:pt x="1372" y="3358"/>
                    <a:pt x="367" y="5593"/>
                    <a:pt x="2251" y="7231"/>
                  </a:cubicBezTo>
                  <a:cubicBezTo>
                    <a:pt x="4135" y="8870"/>
                    <a:pt x="8907" y="9913"/>
                    <a:pt x="11921" y="10360"/>
                  </a:cubicBezTo>
                  <a:cubicBezTo>
                    <a:pt x="14935" y="10806"/>
                    <a:pt x="16191" y="10658"/>
                    <a:pt x="17447" y="10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1758950" y="57587"/>
              <a:ext cx="145409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600" fill="norm" stroke="1" extrusionOk="0">
                  <a:moveTo>
                    <a:pt x="7200" y="0"/>
                  </a:moveTo>
                  <a:cubicBezTo>
                    <a:pt x="12300" y="3016"/>
                    <a:pt x="17400" y="6032"/>
                    <a:pt x="19500" y="8951"/>
                  </a:cubicBezTo>
                  <a:cubicBezTo>
                    <a:pt x="21600" y="11870"/>
                    <a:pt x="20700" y="14692"/>
                    <a:pt x="16950" y="16784"/>
                  </a:cubicBezTo>
                  <a:cubicBezTo>
                    <a:pt x="13200" y="18876"/>
                    <a:pt x="6600" y="202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6" name="Drawing"/>
          <p:cNvGrpSpPr/>
          <p:nvPr/>
        </p:nvGrpSpPr>
        <p:grpSpPr>
          <a:xfrm>
            <a:off x="585523" y="1878392"/>
            <a:ext cx="11384227" cy="7492393"/>
            <a:chOff x="0" y="0"/>
            <a:chExt cx="11384227" cy="7492392"/>
          </a:xfrm>
        </p:grpSpPr>
        <p:sp>
          <p:nvSpPr>
            <p:cNvPr id="1269" name="Line"/>
            <p:cNvSpPr/>
            <p:nvPr/>
          </p:nvSpPr>
          <p:spPr>
            <a:xfrm>
              <a:off x="0" y="0"/>
              <a:ext cx="291045" cy="42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87" fill="norm" stroke="1" extrusionOk="0">
                  <a:moveTo>
                    <a:pt x="7362" y="1957"/>
                  </a:moveTo>
                  <a:cubicBezTo>
                    <a:pt x="9538" y="2062"/>
                    <a:pt x="11713" y="2168"/>
                    <a:pt x="13811" y="1957"/>
                  </a:cubicBezTo>
                  <a:cubicBezTo>
                    <a:pt x="15909" y="1746"/>
                    <a:pt x="17929" y="1219"/>
                    <a:pt x="19327" y="798"/>
                  </a:cubicBezTo>
                  <a:cubicBezTo>
                    <a:pt x="20726" y="376"/>
                    <a:pt x="21503" y="60"/>
                    <a:pt x="21348" y="8"/>
                  </a:cubicBezTo>
                  <a:cubicBezTo>
                    <a:pt x="21192" y="-45"/>
                    <a:pt x="20104" y="166"/>
                    <a:pt x="17540" y="1167"/>
                  </a:cubicBezTo>
                  <a:cubicBezTo>
                    <a:pt x="14976" y="2168"/>
                    <a:pt x="10936" y="3959"/>
                    <a:pt x="8450" y="5171"/>
                  </a:cubicBezTo>
                  <a:cubicBezTo>
                    <a:pt x="5963" y="6382"/>
                    <a:pt x="5031" y="7015"/>
                    <a:pt x="4409" y="7594"/>
                  </a:cubicBezTo>
                  <a:cubicBezTo>
                    <a:pt x="3788" y="8174"/>
                    <a:pt x="3477" y="8700"/>
                    <a:pt x="3710" y="8964"/>
                  </a:cubicBezTo>
                  <a:cubicBezTo>
                    <a:pt x="3943" y="9227"/>
                    <a:pt x="4720" y="9227"/>
                    <a:pt x="5497" y="9227"/>
                  </a:cubicBezTo>
                  <a:cubicBezTo>
                    <a:pt x="6274" y="9227"/>
                    <a:pt x="7051" y="9227"/>
                    <a:pt x="7517" y="9543"/>
                  </a:cubicBezTo>
                  <a:cubicBezTo>
                    <a:pt x="7984" y="9859"/>
                    <a:pt x="8139" y="10492"/>
                    <a:pt x="7207" y="11493"/>
                  </a:cubicBezTo>
                  <a:cubicBezTo>
                    <a:pt x="6274" y="12494"/>
                    <a:pt x="4254" y="13863"/>
                    <a:pt x="2856" y="15180"/>
                  </a:cubicBezTo>
                  <a:cubicBezTo>
                    <a:pt x="1457" y="16497"/>
                    <a:pt x="680" y="17762"/>
                    <a:pt x="291" y="18710"/>
                  </a:cubicBezTo>
                  <a:cubicBezTo>
                    <a:pt x="-97" y="19658"/>
                    <a:pt x="-97" y="20291"/>
                    <a:pt x="291" y="20765"/>
                  </a:cubicBezTo>
                  <a:cubicBezTo>
                    <a:pt x="680" y="21239"/>
                    <a:pt x="1457" y="21555"/>
                    <a:pt x="3477" y="21292"/>
                  </a:cubicBezTo>
                  <a:cubicBezTo>
                    <a:pt x="5497" y="21028"/>
                    <a:pt x="8761" y="20185"/>
                    <a:pt x="12024" y="19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193531" y="216834"/>
              <a:ext cx="268697" cy="198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147" fill="norm" stroke="1" extrusionOk="0">
                  <a:moveTo>
                    <a:pt x="159" y="3404"/>
                  </a:moveTo>
                  <a:cubicBezTo>
                    <a:pt x="-9" y="2279"/>
                    <a:pt x="-178" y="1154"/>
                    <a:pt x="413" y="592"/>
                  </a:cubicBezTo>
                  <a:cubicBezTo>
                    <a:pt x="1003" y="29"/>
                    <a:pt x="2353" y="29"/>
                    <a:pt x="3872" y="1491"/>
                  </a:cubicBezTo>
                  <a:cubicBezTo>
                    <a:pt x="5391" y="2954"/>
                    <a:pt x="7078" y="5879"/>
                    <a:pt x="7078" y="9367"/>
                  </a:cubicBezTo>
                  <a:cubicBezTo>
                    <a:pt x="7078" y="12854"/>
                    <a:pt x="5391" y="16904"/>
                    <a:pt x="4125" y="19041"/>
                  </a:cubicBezTo>
                  <a:cubicBezTo>
                    <a:pt x="2859" y="21179"/>
                    <a:pt x="2016" y="21404"/>
                    <a:pt x="1509" y="20954"/>
                  </a:cubicBezTo>
                  <a:cubicBezTo>
                    <a:pt x="1003" y="20504"/>
                    <a:pt x="834" y="19379"/>
                    <a:pt x="2353" y="16567"/>
                  </a:cubicBezTo>
                  <a:cubicBezTo>
                    <a:pt x="3872" y="13754"/>
                    <a:pt x="7078" y="9254"/>
                    <a:pt x="9019" y="6554"/>
                  </a:cubicBezTo>
                  <a:cubicBezTo>
                    <a:pt x="10959" y="3854"/>
                    <a:pt x="11634" y="2954"/>
                    <a:pt x="12647" y="1942"/>
                  </a:cubicBezTo>
                  <a:cubicBezTo>
                    <a:pt x="13659" y="929"/>
                    <a:pt x="15009" y="-196"/>
                    <a:pt x="15347" y="29"/>
                  </a:cubicBezTo>
                  <a:cubicBezTo>
                    <a:pt x="15684" y="254"/>
                    <a:pt x="15009" y="1829"/>
                    <a:pt x="13997" y="3967"/>
                  </a:cubicBezTo>
                  <a:cubicBezTo>
                    <a:pt x="12984" y="6104"/>
                    <a:pt x="11634" y="8804"/>
                    <a:pt x="10875" y="10717"/>
                  </a:cubicBezTo>
                  <a:cubicBezTo>
                    <a:pt x="10116" y="12629"/>
                    <a:pt x="9947" y="13754"/>
                    <a:pt x="10116" y="14766"/>
                  </a:cubicBezTo>
                  <a:cubicBezTo>
                    <a:pt x="10285" y="15779"/>
                    <a:pt x="10791" y="16679"/>
                    <a:pt x="12731" y="16904"/>
                  </a:cubicBezTo>
                  <a:cubicBezTo>
                    <a:pt x="14672" y="17129"/>
                    <a:pt x="18047" y="16679"/>
                    <a:pt x="21422" y="16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16598" y="483807"/>
              <a:ext cx="33133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1725" y="21600"/>
                  </a:moveTo>
                  <a:cubicBezTo>
                    <a:pt x="899" y="21600"/>
                    <a:pt x="74" y="21600"/>
                    <a:pt x="5" y="21086"/>
                  </a:cubicBezTo>
                  <a:cubicBezTo>
                    <a:pt x="-64" y="20571"/>
                    <a:pt x="624" y="19543"/>
                    <a:pt x="3651" y="15943"/>
                  </a:cubicBezTo>
                  <a:cubicBezTo>
                    <a:pt x="6677" y="12343"/>
                    <a:pt x="12043" y="6171"/>
                    <a:pt x="15414" y="3086"/>
                  </a:cubicBezTo>
                  <a:cubicBezTo>
                    <a:pt x="18784" y="0"/>
                    <a:pt x="20160" y="0"/>
                    <a:pt x="215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151077" y="452057"/>
              <a:ext cx="2476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62" y="15916"/>
                    <a:pt x="8123" y="10232"/>
                    <a:pt x="11723" y="6632"/>
                  </a:cubicBezTo>
                  <a:cubicBezTo>
                    <a:pt x="15323" y="3032"/>
                    <a:pt x="18462" y="15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519377" y="229807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563827" y="356807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1109927" y="153607"/>
              <a:ext cx="317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911"/>
                    <a:pt x="14400" y="5821"/>
                    <a:pt x="18000" y="9421"/>
                  </a:cubicBezTo>
                  <a:cubicBezTo>
                    <a:pt x="21600" y="13021"/>
                    <a:pt x="21600" y="173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1090877" y="74013"/>
              <a:ext cx="198021" cy="424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240" fill="norm" stroke="1" extrusionOk="0">
                  <a:moveTo>
                    <a:pt x="0" y="6205"/>
                  </a:moveTo>
                  <a:cubicBezTo>
                    <a:pt x="675" y="4405"/>
                    <a:pt x="1350" y="2605"/>
                    <a:pt x="2925" y="1440"/>
                  </a:cubicBezTo>
                  <a:cubicBezTo>
                    <a:pt x="4500" y="275"/>
                    <a:pt x="6975" y="-254"/>
                    <a:pt x="10012" y="117"/>
                  </a:cubicBezTo>
                  <a:cubicBezTo>
                    <a:pt x="13050" y="487"/>
                    <a:pt x="16650" y="1758"/>
                    <a:pt x="18788" y="3875"/>
                  </a:cubicBezTo>
                  <a:cubicBezTo>
                    <a:pt x="20925" y="5993"/>
                    <a:pt x="21600" y="8958"/>
                    <a:pt x="20588" y="11764"/>
                  </a:cubicBezTo>
                  <a:cubicBezTo>
                    <a:pt x="19575" y="14570"/>
                    <a:pt x="16875" y="17217"/>
                    <a:pt x="14175" y="18805"/>
                  </a:cubicBezTo>
                  <a:cubicBezTo>
                    <a:pt x="11475" y="20393"/>
                    <a:pt x="8775" y="20922"/>
                    <a:pt x="6863" y="21134"/>
                  </a:cubicBezTo>
                  <a:cubicBezTo>
                    <a:pt x="4950" y="21346"/>
                    <a:pt x="3825" y="21240"/>
                    <a:pt x="3600" y="20817"/>
                  </a:cubicBezTo>
                  <a:cubicBezTo>
                    <a:pt x="3375" y="20393"/>
                    <a:pt x="4050" y="19652"/>
                    <a:pt x="4725" y="18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1490927" y="234935"/>
              <a:ext cx="1079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082" y="11040"/>
                    <a:pt x="10165" y="1783"/>
                    <a:pt x="13765" y="240"/>
                  </a:cubicBezTo>
                  <a:cubicBezTo>
                    <a:pt x="17365" y="-1303"/>
                    <a:pt x="19482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1490927" y="299657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1773448" y="55912"/>
              <a:ext cx="149280" cy="427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88" fill="norm" stroke="1" extrusionOk="0">
                  <a:moveTo>
                    <a:pt x="21456" y="758"/>
                  </a:moveTo>
                  <a:cubicBezTo>
                    <a:pt x="18414" y="335"/>
                    <a:pt x="15371" y="-89"/>
                    <a:pt x="12481" y="17"/>
                  </a:cubicBezTo>
                  <a:cubicBezTo>
                    <a:pt x="9591" y="123"/>
                    <a:pt x="6853" y="758"/>
                    <a:pt x="4876" y="1552"/>
                  </a:cubicBezTo>
                  <a:cubicBezTo>
                    <a:pt x="2898" y="2346"/>
                    <a:pt x="1681" y="3299"/>
                    <a:pt x="1833" y="4252"/>
                  </a:cubicBezTo>
                  <a:cubicBezTo>
                    <a:pt x="1986" y="5205"/>
                    <a:pt x="3507" y="6158"/>
                    <a:pt x="4724" y="7164"/>
                  </a:cubicBezTo>
                  <a:cubicBezTo>
                    <a:pt x="5941" y="8170"/>
                    <a:pt x="6853" y="9229"/>
                    <a:pt x="6701" y="10023"/>
                  </a:cubicBezTo>
                  <a:cubicBezTo>
                    <a:pt x="6549" y="10817"/>
                    <a:pt x="5332" y="11346"/>
                    <a:pt x="3659" y="11664"/>
                  </a:cubicBezTo>
                  <a:cubicBezTo>
                    <a:pt x="1986" y="11982"/>
                    <a:pt x="-144" y="12087"/>
                    <a:pt x="8" y="12035"/>
                  </a:cubicBezTo>
                  <a:cubicBezTo>
                    <a:pt x="160" y="11982"/>
                    <a:pt x="2594" y="11770"/>
                    <a:pt x="4419" y="11876"/>
                  </a:cubicBezTo>
                  <a:cubicBezTo>
                    <a:pt x="6245" y="11982"/>
                    <a:pt x="7462" y="12405"/>
                    <a:pt x="8070" y="13146"/>
                  </a:cubicBezTo>
                  <a:cubicBezTo>
                    <a:pt x="8679" y="13887"/>
                    <a:pt x="8679" y="14946"/>
                    <a:pt x="7614" y="16111"/>
                  </a:cubicBezTo>
                  <a:cubicBezTo>
                    <a:pt x="6549" y="17276"/>
                    <a:pt x="4419" y="18546"/>
                    <a:pt x="3202" y="19499"/>
                  </a:cubicBezTo>
                  <a:cubicBezTo>
                    <a:pt x="1986" y="20452"/>
                    <a:pt x="1681" y="21087"/>
                    <a:pt x="2594" y="21299"/>
                  </a:cubicBezTo>
                  <a:cubicBezTo>
                    <a:pt x="3507" y="21511"/>
                    <a:pt x="5636" y="21299"/>
                    <a:pt x="6853" y="21140"/>
                  </a:cubicBezTo>
                  <a:cubicBezTo>
                    <a:pt x="8070" y="20982"/>
                    <a:pt x="8374" y="20876"/>
                    <a:pt x="8679" y="20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1935427" y="223457"/>
              <a:ext cx="1714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67" y="2400"/>
                    <a:pt x="6933" y="4800"/>
                    <a:pt x="10533" y="8400"/>
                  </a:cubicBezTo>
                  <a:cubicBezTo>
                    <a:pt x="14133" y="12000"/>
                    <a:pt x="17867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1986227" y="210757"/>
              <a:ext cx="952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35"/>
                    <a:pt x="16800" y="670"/>
                    <a:pt x="13920" y="2679"/>
                  </a:cubicBezTo>
                  <a:cubicBezTo>
                    <a:pt x="11040" y="4688"/>
                    <a:pt x="7680" y="8372"/>
                    <a:pt x="5280" y="11805"/>
                  </a:cubicBezTo>
                  <a:cubicBezTo>
                    <a:pt x="2880" y="15237"/>
                    <a:pt x="1440" y="184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2151327" y="363157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2271977" y="426657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4400"/>
                    <a:pt x="5867" y="7200"/>
                    <a:pt x="9467" y="3600"/>
                  </a:cubicBezTo>
                  <a:cubicBezTo>
                    <a:pt x="13067" y="0"/>
                    <a:pt x="173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2614877" y="433007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2989527" y="121857"/>
              <a:ext cx="1778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57" y="3312"/>
                    <a:pt x="7714" y="6624"/>
                    <a:pt x="11314" y="10224"/>
                  </a:cubicBezTo>
                  <a:cubicBezTo>
                    <a:pt x="14914" y="13824"/>
                    <a:pt x="18257" y="177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3008577" y="121857"/>
              <a:ext cx="1333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671"/>
                    <a:pt x="13371" y="3343"/>
                    <a:pt x="9943" y="5593"/>
                  </a:cubicBezTo>
                  <a:cubicBezTo>
                    <a:pt x="6514" y="7843"/>
                    <a:pt x="3771" y="10671"/>
                    <a:pt x="2229" y="13436"/>
                  </a:cubicBezTo>
                  <a:cubicBezTo>
                    <a:pt x="686" y="16200"/>
                    <a:pt x="343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3193232" y="337757"/>
              <a:ext cx="84723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600" fill="norm" stroke="1" extrusionOk="0">
                  <a:moveTo>
                    <a:pt x="4615" y="4320"/>
                  </a:moveTo>
                  <a:cubicBezTo>
                    <a:pt x="3562" y="7920"/>
                    <a:pt x="2508" y="11520"/>
                    <a:pt x="1718" y="14220"/>
                  </a:cubicBezTo>
                  <a:cubicBezTo>
                    <a:pt x="928" y="16920"/>
                    <a:pt x="401" y="18720"/>
                    <a:pt x="137" y="18720"/>
                  </a:cubicBezTo>
                  <a:cubicBezTo>
                    <a:pt x="-126" y="18720"/>
                    <a:pt x="-126" y="16920"/>
                    <a:pt x="1191" y="13860"/>
                  </a:cubicBezTo>
                  <a:cubicBezTo>
                    <a:pt x="2508" y="10800"/>
                    <a:pt x="5142" y="6480"/>
                    <a:pt x="7776" y="3780"/>
                  </a:cubicBezTo>
                  <a:cubicBezTo>
                    <a:pt x="10411" y="1080"/>
                    <a:pt x="13045" y="0"/>
                    <a:pt x="15415" y="0"/>
                  </a:cubicBezTo>
                  <a:cubicBezTo>
                    <a:pt x="17786" y="0"/>
                    <a:pt x="19894" y="1080"/>
                    <a:pt x="20684" y="4860"/>
                  </a:cubicBezTo>
                  <a:cubicBezTo>
                    <a:pt x="21474" y="8640"/>
                    <a:pt x="20947" y="15120"/>
                    <a:pt x="204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3345127" y="7038"/>
              <a:ext cx="80434" cy="462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3411" y="903"/>
                  </a:moveTo>
                  <a:cubicBezTo>
                    <a:pt x="5116" y="512"/>
                    <a:pt x="6821" y="121"/>
                    <a:pt x="9095" y="24"/>
                  </a:cubicBezTo>
                  <a:cubicBezTo>
                    <a:pt x="11368" y="-74"/>
                    <a:pt x="14211" y="121"/>
                    <a:pt x="16768" y="708"/>
                  </a:cubicBezTo>
                  <a:cubicBezTo>
                    <a:pt x="19326" y="1294"/>
                    <a:pt x="21600" y="2272"/>
                    <a:pt x="21600" y="3200"/>
                  </a:cubicBezTo>
                  <a:cubicBezTo>
                    <a:pt x="21600" y="4129"/>
                    <a:pt x="19326" y="5008"/>
                    <a:pt x="16768" y="5937"/>
                  </a:cubicBezTo>
                  <a:cubicBezTo>
                    <a:pt x="14211" y="6865"/>
                    <a:pt x="11368" y="7843"/>
                    <a:pt x="10800" y="8820"/>
                  </a:cubicBezTo>
                  <a:cubicBezTo>
                    <a:pt x="10232" y="9797"/>
                    <a:pt x="11937" y="10775"/>
                    <a:pt x="14211" y="12290"/>
                  </a:cubicBezTo>
                  <a:cubicBezTo>
                    <a:pt x="16484" y="13805"/>
                    <a:pt x="19326" y="15857"/>
                    <a:pt x="18758" y="17519"/>
                  </a:cubicBezTo>
                  <a:cubicBezTo>
                    <a:pt x="18189" y="19180"/>
                    <a:pt x="14211" y="20451"/>
                    <a:pt x="10516" y="20988"/>
                  </a:cubicBezTo>
                  <a:cubicBezTo>
                    <a:pt x="6821" y="21526"/>
                    <a:pt x="3411" y="21331"/>
                    <a:pt x="0" y="21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3648995" y="223457"/>
              <a:ext cx="273983" cy="12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27" fill="norm" stroke="1" extrusionOk="0">
                  <a:moveTo>
                    <a:pt x="2546" y="21228"/>
                  </a:moveTo>
                  <a:cubicBezTo>
                    <a:pt x="1722" y="20483"/>
                    <a:pt x="897" y="19738"/>
                    <a:pt x="403" y="17690"/>
                  </a:cubicBezTo>
                  <a:cubicBezTo>
                    <a:pt x="-92" y="15641"/>
                    <a:pt x="-257" y="12290"/>
                    <a:pt x="650" y="10055"/>
                  </a:cubicBezTo>
                  <a:cubicBezTo>
                    <a:pt x="1557" y="7821"/>
                    <a:pt x="3535" y="6703"/>
                    <a:pt x="5267" y="7262"/>
                  </a:cubicBezTo>
                  <a:cubicBezTo>
                    <a:pt x="6998" y="7821"/>
                    <a:pt x="8482" y="10055"/>
                    <a:pt x="9471" y="11917"/>
                  </a:cubicBezTo>
                  <a:cubicBezTo>
                    <a:pt x="10461" y="13779"/>
                    <a:pt x="10955" y="15269"/>
                    <a:pt x="11532" y="17131"/>
                  </a:cubicBezTo>
                  <a:cubicBezTo>
                    <a:pt x="12109" y="18993"/>
                    <a:pt x="12769" y="21228"/>
                    <a:pt x="13346" y="21414"/>
                  </a:cubicBezTo>
                  <a:cubicBezTo>
                    <a:pt x="13923" y="21600"/>
                    <a:pt x="14418" y="19738"/>
                    <a:pt x="15325" y="16200"/>
                  </a:cubicBezTo>
                  <a:cubicBezTo>
                    <a:pt x="16232" y="12662"/>
                    <a:pt x="17551" y="7448"/>
                    <a:pt x="18622" y="4469"/>
                  </a:cubicBezTo>
                  <a:cubicBezTo>
                    <a:pt x="19694" y="1490"/>
                    <a:pt x="20519" y="745"/>
                    <a:pt x="213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4152371" y="134557"/>
              <a:ext cx="30957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600" fill="norm" stroke="1" extrusionOk="0">
                  <a:moveTo>
                    <a:pt x="21060" y="0"/>
                  </a:moveTo>
                  <a:cubicBezTo>
                    <a:pt x="13860" y="783"/>
                    <a:pt x="6660" y="1565"/>
                    <a:pt x="3060" y="3287"/>
                  </a:cubicBezTo>
                  <a:cubicBezTo>
                    <a:pt x="-540" y="5009"/>
                    <a:pt x="-540" y="7670"/>
                    <a:pt x="900" y="10878"/>
                  </a:cubicBezTo>
                  <a:cubicBezTo>
                    <a:pt x="2340" y="14087"/>
                    <a:pt x="5220" y="17843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4132527" y="36993"/>
              <a:ext cx="147770" cy="393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7" h="21495" fill="norm" stroke="1" extrusionOk="0">
                  <a:moveTo>
                    <a:pt x="0" y="10868"/>
                  </a:moveTo>
                  <a:cubicBezTo>
                    <a:pt x="0" y="7750"/>
                    <a:pt x="0" y="4631"/>
                    <a:pt x="1479" y="2667"/>
                  </a:cubicBezTo>
                  <a:cubicBezTo>
                    <a:pt x="2959" y="704"/>
                    <a:pt x="5918" y="-105"/>
                    <a:pt x="9912" y="11"/>
                  </a:cubicBezTo>
                  <a:cubicBezTo>
                    <a:pt x="13907" y="126"/>
                    <a:pt x="18937" y="1166"/>
                    <a:pt x="20268" y="2898"/>
                  </a:cubicBezTo>
                  <a:cubicBezTo>
                    <a:pt x="21600" y="4631"/>
                    <a:pt x="19233" y="7056"/>
                    <a:pt x="17310" y="8558"/>
                  </a:cubicBezTo>
                  <a:cubicBezTo>
                    <a:pt x="15386" y="10060"/>
                    <a:pt x="13907" y="10637"/>
                    <a:pt x="13907" y="11099"/>
                  </a:cubicBezTo>
                  <a:cubicBezTo>
                    <a:pt x="13907" y="11561"/>
                    <a:pt x="15386" y="11908"/>
                    <a:pt x="17014" y="12543"/>
                  </a:cubicBezTo>
                  <a:cubicBezTo>
                    <a:pt x="18641" y="13178"/>
                    <a:pt x="20416" y="14102"/>
                    <a:pt x="19973" y="15489"/>
                  </a:cubicBezTo>
                  <a:cubicBezTo>
                    <a:pt x="19529" y="16875"/>
                    <a:pt x="16866" y="18723"/>
                    <a:pt x="14055" y="19878"/>
                  </a:cubicBezTo>
                  <a:cubicBezTo>
                    <a:pt x="11244" y="21033"/>
                    <a:pt x="8285" y="21495"/>
                    <a:pt x="6214" y="21495"/>
                  </a:cubicBezTo>
                  <a:cubicBezTo>
                    <a:pt x="4142" y="21495"/>
                    <a:pt x="2959" y="21033"/>
                    <a:pt x="1775" y="2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4298841" y="231544"/>
              <a:ext cx="86404" cy="157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5" h="21364" fill="norm" stroke="1" extrusionOk="0">
                  <a:moveTo>
                    <a:pt x="7247" y="10132"/>
                  </a:moveTo>
                  <a:cubicBezTo>
                    <a:pt x="9759" y="9556"/>
                    <a:pt x="12270" y="8980"/>
                    <a:pt x="14531" y="7972"/>
                  </a:cubicBezTo>
                  <a:cubicBezTo>
                    <a:pt x="16791" y="6964"/>
                    <a:pt x="18801" y="5524"/>
                    <a:pt x="19805" y="4084"/>
                  </a:cubicBezTo>
                  <a:cubicBezTo>
                    <a:pt x="20810" y="2644"/>
                    <a:pt x="20810" y="1204"/>
                    <a:pt x="19303" y="484"/>
                  </a:cubicBezTo>
                  <a:cubicBezTo>
                    <a:pt x="17796" y="-236"/>
                    <a:pt x="14782" y="-236"/>
                    <a:pt x="11517" y="1060"/>
                  </a:cubicBezTo>
                  <a:cubicBezTo>
                    <a:pt x="8252" y="2356"/>
                    <a:pt x="4736" y="4948"/>
                    <a:pt x="2475" y="7828"/>
                  </a:cubicBezTo>
                  <a:cubicBezTo>
                    <a:pt x="215" y="10708"/>
                    <a:pt x="-790" y="13876"/>
                    <a:pt x="717" y="16180"/>
                  </a:cubicBezTo>
                  <a:cubicBezTo>
                    <a:pt x="2224" y="18484"/>
                    <a:pt x="6243" y="19924"/>
                    <a:pt x="10261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4434062" y="229539"/>
              <a:ext cx="203084" cy="145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192" fill="norm" stroke="1" extrusionOk="0">
                  <a:moveTo>
                    <a:pt x="343" y="1891"/>
                  </a:moveTo>
                  <a:cubicBezTo>
                    <a:pt x="1902" y="5594"/>
                    <a:pt x="3461" y="9297"/>
                    <a:pt x="4240" y="12074"/>
                  </a:cubicBezTo>
                  <a:cubicBezTo>
                    <a:pt x="5020" y="14851"/>
                    <a:pt x="5020" y="16702"/>
                    <a:pt x="4463" y="18245"/>
                  </a:cubicBezTo>
                  <a:cubicBezTo>
                    <a:pt x="3906" y="19788"/>
                    <a:pt x="2793" y="21022"/>
                    <a:pt x="1791" y="21177"/>
                  </a:cubicBezTo>
                  <a:cubicBezTo>
                    <a:pt x="789" y="21331"/>
                    <a:pt x="-102" y="20405"/>
                    <a:pt x="9" y="17474"/>
                  </a:cubicBezTo>
                  <a:cubicBezTo>
                    <a:pt x="121" y="14542"/>
                    <a:pt x="1234" y="9605"/>
                    <a:pt x="3572" y="6057"/>
                  </a:cubicBezTo>
                  <a:cubicBezTo>
                    <a:pt x="5910" y="2508"/>
                    <a:pt x="9473" y="348"/>
                    <a:pt x="11589" y="40"/>
                  </a:cubicBezTo>
                  <a:cubicBezTo>
                    <a:pt x="13704" y="-269"/>
                    <a:pt x="14372" y="1274"/>
                    <a:pt x="14595" y="3742"/>
                  </a:cubicBezTo>
                  <a:cubicBezTo>
                    <a:pt x="14818" y="6211"/>
                    <a:pt x="14595" y="9605"/>
                    <a:pt x="14261" y="12228"/>
                  </a:cubicBezTo>
                  <a:cubicBezTo>
                    <a:pt x="13927" y="14851"/>
                    <a:pt x="13482" y="16702"/>
                    <a:pt x="13147" y="16857"/>
                  </a:cubicBezTo>
                  <a:cubicBezTo>
                    <a:pt x="12813" y="17011"/>
                    <a:pt x="12591" y="15468"/>
                    <a:pt x="13147" y="12691"/>
                  </a:cubicBezTo>
                  <a:cubicBezTo>
                    <a:pt x="13704" y="9914"/>
                    <a:pt x="15040" y="5902"/>
                    <a:pt x="16265" y="3588"/>
                  </a:cubicBezTo>
                  <a:cubicBezTo>
                    <a:pt x="17490" y="1274"/>
                    <a:pt x="18603" y="657"/>
                    <a:pt x="19383" y="1120"/>
                  </a:cubicBezTo>
                  <a:cubicBezTo>
                    <a:pt x="20162" y="1582"/>
                    <a:pt x="20607" y="3125"/>
                    <a:pt x="20941" y="5902"/>
                  </a:cubicBezTo>
                  <a:cubicBezTo>
                    <a:pt x="21275" y="8680"/>
                    <a:pt x="21498" y="12691"/>
                    <a:pt x="21275" y="15314"/>
                  </a:cubicBezTo>
                  <a:cubicBezTo>
                    <a:pt x="21053" y="17937"/>
                    <a:pt x="20385" y="19171"/>
                    <a:pt x="19717" y="20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4749473" y="62591"/>
              <a:ext cx="126005" cy="351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71" fill="norm" stroke="1" extrusionOk="0">
                  <a:moveTo>
                    <a:pt x="21431" y="130"/>
                  </a:moveTo>
                  <a:cubicBezTo>
                    <a:pt x="18911" y="0"/>
                    <a:pt x="16391" y="-129"/>
                    <a:pt x="13691" y="259"/>
                  </a:cubicBezTo>
                  <a:cubicBezTo>
                    <a:pt x="10991" y="647"/>
                    <a:pt x="8111" y="1552"/>
                    <a:pt x="5411" y="3428"/>
                  </a:cubicBezTo>
                  <a:cubicBezTo>
                    <a:pt x="2711" y="5303"/>
                    <a:pt x="191" y="8149"/>
                    <a:pt x="11" y="11124"/>
                  </a:cubicBezTo>
                  <a:cubicBezTo>
                    <a:pt x="-169" y="14099"/>
                    <a:pt x="1991" y="17203"/>
                    <a:pt x="3791" y="18949"/>
                  </a:cubicBezTo>
                  <a:cubicBezTo>
                    <a:pt x="5591" y="20695"/>
                    <a:pt x="7031" y="21083"/>
                    <a:pt x="8471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4888177" y="119741"/>
              <a:ext cx="130265" cy="472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12" fill="norm" stroke="1" extrusionOk="0">
                  <a:moveTo>
                    <a:pt x="5226" y="7329"/>
                  </a:moveTo>
                  <a:cubicBezTo>
                    <a:pt x="3832" y="8775"/>
                    <a:pt x="2439" y="10221"/>
                    <a:pt x="1742" y="12343"/>
                  </a:cubicBezTo>
                  <a:cubicBezTo>
                    <a:pt x="1045" y="14464"/>
                    <a:pt x="1045" y="17261"/>
                    <a:pt x="871" y="19045"/>
                  </a:cubicBezTo>
                  <a:cubicBezTo>
                    <a:pt x="697" y="20829"/>
                    <a:pt x="348" y="21600"/>
                    <a:pt x="174" y="21504"/>
                  </a:cubicBezTo>
                  <a:cubicBezTo>
                    <a:pt x="0" y="21407"/>
                    <a:pt x="0" y="20443"/>
                    <a:pt x="0" y="17984"/>
                  </a:cubicBezTo>
                  <a:cubicBezTo>
                    <a:pt x="0" y="15525"/>
                    <a:pt x="0" y="11571"/>
                    <a:pt x="697" y="8582"/>
                  </a:cubicBezTo>
                  <a:cubicBezTo>
                    <a:pt x="1394" y="5593"/>
                    <a:pt x="2787" y="3568"/>
                    <a:pt x="4006" y="2362"/>
                  </a:cubicBezTo>
                  <a:cubicBezTo>
                    <a:pt x="5226" y="1157"/>
                    <a:pt x="6271" y="771"/>
                    <a:pt x="7839" y="482"/>
                  </a:cubicBezTo>
                  <a:cubicBezTo>
                    <a:pt x="9406" y="193"/>
                    <a:pt x="11497" y="0"/>
                    <a:pt x="13413" y="0"/>
                  </a:cubicBezTo>
                  <a:cubicBezTo>
                    <a:pt x="15329" y="0"/>
                    <a:pt x="17071" y="193"/>
                    <a:pt x="18639" y="820"/>
                  </a:cubicBezTo>
                  <a:cubicBezTo>
                    <a:pt x="20206" y="1446"/>
                    <a:pt x="21600" y="2507"/>
                    <a:pt x="21426" y="3471"/>
                  </a:cubicBezTo>
                  <a:cubicBezTo>
                    <a:pt x="21252" y="4436"/>
                    <a:pt x="19510" y="5304"/>
                    <a:pt x="17245" y="5930"/>
                  </a:cubicBezTo>
                  <a:cubicBezTo>
                    <a:pt x="14981" y="6557"/>
                    <a:pt x="12194" y="6943"/>
                    <a:pt x="9929" y="7136"/>
                  </a:cubicBezTo>
                  <a:cubicBezTo>
                    <a:pt x="7665" y="7329"/>
                    <a:pt x="5923" y="7329"/>
                    <a:pt x="4877" y="7232"/>
                  </a:cubicBezTo>
                  <a:cubicBezTo>
                    <a:pt x="3832" y="7136"/>
                    <a:pt x="3484" y="6943"/>
                    <a:pt x="3135" y="6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5040577" y="7557"/>
              <a:ext cx="81772" cy="383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530" fill="norm" stroke="1" extrusionOk="0">
                  <a:moveTo>
                    <a:pt x="11340" y="0"/>
                  </a:moveTo>
                  <a:cubicBezTo>
                    <a:pt x="15120" y="3916"/>
                    <a:pt x="18900" y="7833"/>
                    <a:pt x="20250" y="11275"/>
                  </a:cubicBezTo>
                  <a:cubicBezTo>
                    <a:pt x="21600" y="14716"/>
                    <a:pt x="20520" y="17684"/>
                    <a:pt x="18900" y="19345"/>
                  </a:cubicBezTo>
                  <a:cubicBezTo>
                    <a:pt x="17280" y="21007"/>
                    <a:pt x="15120" y="21363"/>
                    <a:pt x="11880" y="21481"/>
                  </a:cubicBezTo>
                  <a:cubicBezTo>
                    <a:pt x="8640" y="21600"/>
                    <a:pt x="4320" y="21481"/>
                    <a:pt x="0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1427427" y="1734233"/>
              <a:ext cx="116512" cy="479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374" fill="norm" stroke="1" extrusionOk="0">
                  <a:moveTo>
                    <a:pt x="10232" y="9078"/>
                  </a:moveTo>
                  <a:cubicBezTo>
                    <a:pt x="10232" y="12851"/>
                    <a:pt x="10232" y="16624"/>
                    <a:pt x="10042" y="18794"/>
                  </a:cubicBezTo>
                  <a:cubicBezTo>
                    <a:pt x="9853" y="20963"/>
                    <a:pt x="9474" y="21529"/>
                    <a:pt x="8905" y="21340"/>
                  </a:cubicBezTo>
                  <a:cubicBezTo>
                    <a:pt x="8337" y="21152"/>
                    <a:pt x="7579" y="20208"/>
                    <a:pt x="6632" y="18322"/>
                  </a:cubicBezTo>
                  <a:cubicBezTo>
                    <a:pt x="5684" y="16436"/>
                    <a:pt x="4547" y="13606"/>
                    <a:pt x="3789" y="10870"/>
                  </a:cubicBezTo>
                  <a:cubicBezTo>
                    <a:pt x="3032" y="8135"/>
                    <a:pt x="2653" y="5494"/>
                    <a:pt x="3411" y="3749"/>
                  </a:cubicBezTo>
                  <a:cubicBezTo>
                    <a:pt x="4168" y="2004"/>
                    <a:pt x="6063" y="1155"/>
                    <a:pt x="7958" y="636"/>
                  </a:cubicBezTo>
                  <a:cubicBezTo>
                    <a:pt x="9853" y="118"/>
                    <a:pt x="11747" y="-71"/>
                    <a:pt x="13642" y="23"/>
                  </a:cubicBezTo>
                  <a:cubicBezTo>
                    <a:pt x="15537" y="118"/>
                    <a:pt x="17432" y="495"/>
                    <a:pt x="18947" y="1580"/>
                  </a:cubicBezTo>
                  <a:cubicBezTo>
                    <a:pt x="20463" y="2664"/>
                    <a:pt x="21600" y="4457"/>
                    <a:pt x="20274" y="5824"/>
                  </a:cubicBezTo>
                  <a:cubicBezTo>
                    <a:pt x="18947" y="7192"/>
                    <a:pt x="15158" y="8135"/>
                    <a:pt x="11368" y="8654"/>
                  </a:cubicBezTo>
                  <a:cubicBezTo>
                    <a:pt x="7579" y="9173"/>
                    <a:pt x="3789" y="9267"/>
                    <a:pt x="0" y="9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1609089" y="1796452"/>
              <a:ext cx="88454" cy="138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0794" fill="norm" stroke="1" extrusionOk="0">
                  <a:moveTo>
                    <a:pt x="18674" y="271"/>
                  </a:moveTo>
                  <a:cubicBezTo>
                    <a:pt x="15660" y="-46"/>
                    <a:pt x="12646" y="-364"/>
                    <a:pt x="9633" y="1065"/>
                  </a:cubicBezTo>
                  <a:cubicBezTo>
                    <a:pt x="6619" y="2495"/>
                    <a:pt x="3605" y="5671"/>
                    <a:pt x="1846" y="9007"/>
                  </a:cubicBezTo>
                  <a:cubicBezTo>
                    <a:pt x="88" y="12342"/>
                    <a:pt x="-414" y="15836"/>
                    <a:pt x="339" y="18060"/>
                  </a:cubicBezTo>
                  <a:cubicBezTo>
                    <a:pt x="1093" y="20283"/>
                    <a:pt x="3102" y="21236"/>
                    <a:pt x="6619" y="20601"/>
                  </a:cubicBezTo>
                  <a:cubicBezTo>
                    <a:pt x="10135" y="19965"/>
                    <a:pt x="15158" y="17742"/>
                    <a:pt x="17921" y="14883"/>
                  </a:cubicBezTo>
                  <a:cubicBezTo>
                    <a:pt x="20684" y="12024"/>
                    <a:pt x="21186" y="8530"/>
                    <a:pt x="20935" y="5989"/>
                  </a:cubicBezTo>
                  <a:cubicBezTo>
                    <a:pt x="20684" y="3448"/>
                    <a:pt x="19679" y="1860"/>
                    <a:pt x="18423" y="2018"/>
                  </a:cubicBezTo>
                  <a:cubicBezTo>
                    <a:pt x="17167" y="2177"/>
                    <a:pt x="15660" y="4083"/>
                    <a:pt x="14153" y="5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1732227" y="1755514"/>
              <a:ext cx="95251" cy="202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2" fill="norm" stroke="1" extrusionOk="0">
                  <a:moveTo>
                    <a:pt x="21600" y="4451"/>
                  </a:moveTo>
                  <a:cubicBezTo>
                    <a:pt x="21600" y="3349"/>
                    <a:pt x="21600" y="2246"/>
                    <a:pt x="20640" y="1365"/>
                  </a:cubicBezTo>
                  <a:cubicBezTo>
                    <a:pt x="19680" y="483"/>
                    <a:pt x="17760" y="-178"/>
                    <a:pt x="14400" y="42"/>
                  </a:cubicBezTo>
                  <a:cubicBezTo>
                    <a:pt x="11040" y="263"/>
                    <a:pt x="6240" y="1365"/>
                    <a:pt x="4560" y="3349"/>
                  </a:cubicBezTo>
                  <a:cubicBezTo>
                    <a:pt x="2880" y="5332"/>
                    <a:pt x="4320" y="8198"/>
                    <a:pt x="6960" y="10622"/>
                  </a:cubicBezTo>
                  <a:cubicBezTo>
                    <a:pt x="9600" y="13046"/>
                    <a:pt x="13440" y="15030"/>
                    <a:pt x="15600" y="16683"/>
                  </a:cubicBezTo>
                  <a:cubicBezTo>
                    <a:pt x="17760" y="18336"/>
                    <a:pt x="18240" y="19659"/>
                    <a:pt x="16560" y="20430"/>
                  </a:cubicBezTo>
                  <a:cubicBezTo>
                    <a:pt x="14880" y="21202"/>
                    <a:pt x="11040" y="21422"/>
                    <a:pt x="8160" y="20540"/>
                  </a:cubicBezTo>
                  <a:cubicBezTo>
                    <a:pt x="5280" y="19659"/>
                    <a:pt x="3360" y="17675"/>
                    <a:pt x="2160" y="15912"/>
                  </a:cubicBezTo>
                  <a:cubicBezTo>
                    <a:pt x="960" y="14149"/>
                    <a:pt x="480" y="12606"/>
                    <a:pt x="0" y="11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1843625" y="1568526"/>
              <a:ext cx="170310" cy="389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491" fill="norm" stroke="1" extrusionOk="0">
                  <a:moveTo>
                    <a:pt x="4260" y="1114"/>
                  </a:moveTo>
                  <a:cubicBezTo>
                    <a:pt x="5822" y="530"/>
                    <a:pt x="7383" y="-54"/>
                    <a:pt x="8164" y="4"/>
                  </a:cubicBezTo>
                  <a:cubicBezTo>
                    <a:pt x="8945" y="63"/>
                    <a:pt x="8945" y="763"/>
                    <a:pt x="8164" y="2982"/>
                  </a:cubicBezTo>
                  <a:cubicBezTo>
                    <a:pt x="7383" y="5200"/>
                    <a:pt x="5822" y="8936"/>
                    <a:pt x="4911" y="12030"/>
                  </a:cubicBezTo>
                  <a:cubicBezTo>
                    <a:pt x="4000" y="15124"/>
                    <a:pt x="3740" y="17576"/>
                    <a:pt x="3870" y="19152"/>
                  </a:cubicBezTo>
                  <a:cubicBezTo>
                    <a:pt x="4000" y="20729"/>
                    <a:pt x="4521" y="21429"/>
                    <a:pt x="5171" y="21488"/>
                  </a:cubicBezTo>
                  <a:cubicBezTo>
                    <a:pt x="5822" y="21546"/>
                    <a:pt x="6603" y="20962"/>
                    <a:pt x="6993" y="19853"/>
                  </a:cubicBezTo>
                  <a:cubicBezTo>
                    <a:pt x="7383" y="18744"/>
                    <a:pt x="7383" y="17109"/>
                    <a:pt x="6993" y="15942"/>
                  </a:cubicBezTo>
                  <a:cubicBezTo>
                    <a:pt x="6603" y="14774"/>
                    <a:pt x="5822" y="14074"/>
                    <a:pt x="4390" y="13548"/>
                  </a:cubicBezTo>
                  <a:cubicBezTo>
                    <a:pt x="2959" y="13023"/>
                    <a:pt x="877" y="12672"/>
                    <a:pt x="227" y="12731"/>
                  </a:cubicBezTo>
                  <a:cubicBezTo>
                    <a:pt x="-424" y="12789"/>
                    <a:pt x="357" y="13256"/>
                    <a:pt x="2178" y="13665"/>
                  </a:cubicBezTo>
                  <a:cubicBezTo>
                    <a:pt x="4000" y="14074"/>
                    <a:pt x="6863" y="14424"/>
                    <a:pt x="9725" y="14482"/>
                  </a:cubicBezTo>
                  <a:cubicBezTo>
                    <a:pt x="12588" y="14541"/>
                    <a:pt x="15451" y="14307"/>
                    <a:pt x="17272" y="13957"/>
                  </a:cubicBezTo>
                  <a:cubicBezTo>
                    <a:pt x="19094" y="13607"/>
                    <a:pt x="19875" y="13140"/>
                    <a:pt x="20395" y="12497"/>
                  </a:cubicBezTo>
                  <a:cubicBezTo>
                    <a:pt x="20916" y="11855"/>
                    <a:pt x="21176" y="11038"/>
                    <a:pt x="20656" y="10512"/>
                  </a:cubicBezTo>
                  <a:cubicBezTo>
                    <a:pt x="20135" y="9987"/>
                    <a:pt x="18834" y="9754"/>
                    <a:pt x="17533" y="9637"/>
                  </a:cubicBezTo>
                  <a:cubicBezTo>
                    <a:pt x="16231" y="9520"/>
                    <a:pt x="14930" y="9520"/>
                    <a:pt x="13369" y="10045"/>
                  </a:cubicBezTo>
                  <a:cubicBezTo>
                    <a:pt x="11807" y="10571"/>
                    <a:pt x="9986" y="11622"/>
                    <a:pt x="8945" y="12848"/>
                  </a:cubicBezTo>
                  <a:cubicBezTo>
                    <a:pt x="7904" y="14074"/>
                    <a:pt x="7643" y="15475"/>
                    <a:pt x="8815" y="16525"/>
                  </a:cubicBezTo>
                  <a:cubicBezTo>
                    <a:pt x="9986" y="17576"/>
                    <a:pt x="12588" y="18277"/>
                    <a:pt x="14670" y="18510"/>
                  </a:cubicBezTo>
                  <a:cubicBezTo>
                    <a:pt x="16752" y="18744"/>
                    <a:pt x="18313" y="18510"/>
                    <a:pt x="19875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2051377" y="1747457"/>
              <a:ext cx="150751" cy="177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47" fill="norm" stroke="1" extrusionOk="0">
                  <a:moveTo>
                    <a:pt x="666" y="9911"/>
                  </a:moveTo>
                  <a:cubicBezTo>
                    <a:pt x="966" y="8386"/>
                    <a:pt x="1266" y="6861"/>
                    <a:pt x="1866" y="6607"/>
                  </a:cubicBezTo>
                  <a:cubicBezTo>
                    <a:pt x="2466" y="6353"/>
                    <a:pt x="3366" y="7369"/>
                    <a:pt x="3966" y="9275"/>
                  </a:cubicBezTo>
                  <a:cubicBezTo>
                    <a:pt x="4566" y="11181"/>
                    <a:pt x="4866" y="13976"/>
                    <a:pt x="4866" y="16009"/>
                  </a:cubicBezTo>
                  <a:cubicBezTo>
                    <a:pt x="4866" y="18042"/>
                    <a:pt x="4566" y="19313"/>
                    <a:pt x="3666" y="20202"/>
                  </a:cubicBezTo>
                  <a:cubicBezTo>
                    <a:pt x="2766" y="21092"/>
                    <a:pt x="1266" y="21600"/>
                    <a:pt x="516" y="21219"/>
                  </a:cubicBezTo>
                  <a:cubicBezTo>
                    <a:pt x="-234" y="20838"/>
                    <a:pt x="-234" y="19567"/>
                    <a:pt x="966" y="16899"/>
                  </a:cubicBezTo>
                  <a:cubicBezTo>
                    <a:pt x="2166" y="14231"/>
                    <a:pt x="4566" y="10165"/>
                    <a:pt x="6366" y="7751"/>
                  </a:cubicBezTo>
                  <a:cubicBezTo>
                    <a:pt x="8166" y="5336"/>
                    <a:pt x="9366" y="4574"/>
                    <a:pt x="10716" y="4066"/>
                  </a:cubicBezTo>
                  <a:cubicBezTo>
                    <a:pt x="12066" y="3558"/>
                    <a:pt x="13566" y="3304"/>
                    <a:pt x="14616" y="4447"/>
                  </a:cubicBezTo>
                  <a:cubicBezTo>
                    <a:pt x="15666" y="5591"/>
                    <a:pt x="16266" y="8132"/>
                    <a:pt x="16566" y="10292"/>
                  </a:cubicBezTo>
                  <a:cubicBezTo>
                    <a:pt x="16866" y="12452"/>
                    <a:pt x="16866" y="14231"/>
                    <a:pt x="17016" y="14358"/>
                  </a:cubicBezTo>
                  <a:cubicBezTo>
                    <a:pt x="17166" y="14485"/>
                    <a:pt x="17466" y="12960"/>
                    <a:pt x="17616" y="10673"/>
                  </a:cubicBezTo>
                  <a:cubicBezTo>
                    <a:pt x="17766" y="8386"/>
                    <a:pt x="17766" y="5336"/>
                    <a:pt x="18366" y="3431"/>
                  </a:cubicBezTo>
                  <a:cubicBezTo>
                    <a:pt x="18966" y="1525"/>
                    <a:pt x="20166" y="762"/>
                    <a:pt x="213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2184085" y="1753807"/>
              <a:ext cx="87893" cy="13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0959" fill="norm" stroke="1" extrusionOk="0">
                  <a:moveTo>
                    <a:pt x="21355" y="4050"/>
                  </a:moveTo>
                  <a:cubicBezTo>
                    <a:pt x="15698" y="5400"/>
                    <a:pt x="10041" y="6750"/>
                    <a:pt x="6441" y="8606"/>
                  </a:cubicBezTo>
                  <a:cubicBezTo>
                    <a:pt x="2841" y="10462"/>
                    <a:pt x="1298" y="12825"/>
                    <a:pt x="526" y="14850"/>
                  </a:cubicBezTo>
                  <a:cubicBezTo>
                    <a:pt x="-245" y="16875"/>
                    <a:pt x="-245" y="18563"/>
                    <a:pt x="1041" y="19744"/>
                  </a:cubicBezTo>
                  <a:cubicBezTo>
                    <a:pt x="2326" y="20925"/>
                    <a:pt x="4898" y="21600"/>
                    <a:pt x="8755" y="20081"/>
                  </a:cubicBezTo>
                  <a:cubicBezTo>
                    <a:pt x="12612" y="18563"/>
                    <a:pt x="17755" y="14850"/>
                    <a:pt x="19298" y="11137"/>
                  </a:cubicBezTo>
                  <a:cubicBezTo>
                    <a:pt x="20841" y="7425"/>
                    <a:pt x="18784" y="3712"/>
                    <a:pt x="167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2271977" y="1745652"/>
              <a:ext cx="114301" cy="171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9" fill="norm" stroke="1" extrusionOk="0">
                  <a:moveTo>
                    <a:pt x="0" y="221"/>
                  </a:moveTo>
                  <a:cubicBezTo>
                    <a:pt x="4400" y="-39"/>
                    <a:pt x="8800" y="-299"/>
                    <a:pt x="12200" y="872"/>
                  </a:cubicBezTo>
                  <a:cubicBezTo>
                    <a:pt x="15600" y="2043"/>
                    <a:pt x="18000" y="4646"/>
                    <a:pt x="18200" y="8029"/>
                  </a:cubicBezTo>
                  <a:cubicBezTo>
                    <a:pt x="18400" y="11412"/>
                    <a:pt x="16400" y="15576"/>
                    <a:pt x="14400" y="18048"/>
                  </a:cubicBezTo>
                  <a:cubicBezTo>
                    <a:pt x="12400" y="20520"/>
                    <a:pt x="10400" y="21301"/>
                    <a:pt x="9200" y="21041"/>
                  </a:cubicBezTo>
                  <a:cubicBezTo>
                    <a:pt x="8000" y="20781"/>
                    <a:pt x="7600" y="19479"/>
                    <a:pt x="8600" y="16877"/>
                  </a:cubicBezTo>
                  <a:cubicBezTo>
                    <a:pt x="9600" y="14274"/>
                    <a:pt x="12000" y="10371"/>
                    <a:pt x="14400" y="7899"/>
                  </a:cubicBezTo>
                  <a:cubicBezTo>
                    <a:pt x="16800" y="5426"/>
                    <a:pt x="19200" y="4385"/>
                    <a:pt x="21600" y="3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2443427" y="1722057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2449777" y="1887157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3067440" y="1558283"/>
              <a:ext cx="125288" cy="424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533" fill="norm" stroke="1" extrusionOk="0">
                  <a:moveTo>
                    <a:pt x="21309" y="2512"/>
                  </a:moveTo>
                  <a:cubicBezTo>
                    <a:pt x="21309" y="1975"/>
                    <a:pt x="21309" y="1437"/>
                    <a:pt x="20409" y="1008"/>
                  </a:cubicBezTo>
                  <a:cubicBezTo>
                    <a:pt x="19509" y="578"/>
                    <a:pt x="17709" y="255"/>
                    <a:pt x="15909" y="94"/>
                  </a:cubicBezTo>
                  <a:cubicBezTo>
                    <a:pt x="14109" y="-67"/>
                    <a:pt x="12309" y="-67"/>
                    <a:pt x="9969" y="470"/>
                  </a:cubicBezTo>
                  <a:cubicBezTo>
                    <a:pt x="7629" y="1008"/>
                    <a:pt x="4749" y="2082"/>
                    <a:pt x="2769" y="4178"/>
                  </a:cubicBezTo>
                  <a:cubicBezTo>
                    <a:pt x="789" y="6273"/>
                    <a:pt x="-291" y="9390"/>
                    <a:pt x="69" y="12237"/>
                  </a:cubicBezTo>
                  <a:cubicBezTo>
                    <a:pt x="429" y="15085"/>
                    <a:pt x="2229" y="17664"/>
                    <a:pt x="2949" y="19169"/>
                  </a:cubicBezTo>
                  <a:cubicBezTo>
                    <a:pt x="3669" y="20673"/>
                    <a:pt x="3309" y="21103"/>
                    <a:pt x="2949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2989527" y="1791907"/>
              <a:ext cx="215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000"/>
                    <a:pt x="0" y="14400"/>
                    <a:pt x="529" y="12000"/>
                  </a:cubicBezTo>
                  <a:cubicBezTo>
                    <a:pt x="1059" y="9600"/>
                    <a:pt x="2118" y="8400"/>
                    <a:pt x="5718" y="6600"/>
                  </a:cubicBezTo>
                  <a:cubicBezTo>
                    <a:pt x="9318" y="4800"/>
                    <a:pt x="1545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3238173" y="1590808"/>
              <a:ext cx="145055" cy="40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88" fill="norm" stroke="1" extrusionOk="0">
                  <a:moveTo>
                    <a:pt x="21453" y="1913"/>
                  </a:moveTo>
                  <a:cubicBezTo>
                    <a:pt x="20201" y="1238"/>
                    <a:pt x="18949" y="563"/>
                    <a:pt x="17383" y="225"/>
                  </a:cubicBezTo>
                  <a:cubicBezTo>
                    <a:pt x="15818" y="-112"/>
                    <a:pt x="13940" y="-112"/>
                    <a:pt x="11749" y="507"/>
                  </a:cubicBezTo>
                  <a:cubicBezTo>
                    <a:pt x="9557" y="1125"/>
                    <a:pt x="7053" y="2363"/>
                    <a:pt x="4705" y="4669"/>
                  </a:cubicBezTo>
                  <a:cubicBezTo>
                    <a:pt x="2357" y="6975"/>
                    <a:pt x="166" y="10350"/>
                    <a:pt x="10" y="13163"/>
                  </a:cubicBezTo>
                  <a:cubicBezTo>
                    <a:pt x="-147" y="15975"/>
                    <a:pt x="1731" y="18225"/>
                    <a:pt x="4236" y="19519"/>
                  </a:cubicBezTo>
                  <a:cubicBezTo>
                    <a:pt x="6740" y="20813"/>
                    <a:pt x="9870" y="21151"/>
                    <a:pt x="13001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3430570" y="1849057"/>
              <a:ext cx="980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039"/>
                    <a:pt x="-1585" y="8078"/>
                    <a:pt x="575" y="11678"/>
                  </a:cubicBezTo>
                  <a:cubicBezTo>
                    <a:pt x="2735" y="15278"/>
                    <a:pt x="11375" y="18439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3424273" y="1730118"/>
              <a:ext cx="135250" cy="188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406" fill="norm" stroke="1" extrusionOk="0">
                  <a:moveTo>
                    <a:pt x="1508" y="11326"/>
                  </a:moveTo>
                  <a:cubicBezTo>
                    <a:pt x="854" y="8446"/>
                    <a:pt x="199" y="5566"/>
                    <a:pt x="36" y="3526"/>
                  </a:cubicBezTo>
                  <a:cubicBezTo>
                    <a:pt x="-128" y="1486"/>
                    <a:pt x="199" y="286"/>
                    <a:pt x="2654" y="46"/>
                  </a:cubicBezTo>
                  <a:cubicBezTo>
                    <a:pt x="5108" y="-194"/>
                    <a:pt x="9690" y="526"/>
                    <a:pt x="13290" y="1726"/>
                  </a:cubicBezTo>
                  <a:cubicBezTo>
                    <a:pt x="16890" y="2926"/>
                    <a:pt x="19508" y="4606"/>
                    <a:pt x="20490" y="6886"/>
                  </a:cubicBezTo>
                  <a:cubicBezTo>
                    <a:pt x="21472" y="9166"/>
                    <a:pt x="20817" y="12046"/>
                    <a:pt x="17708" y="14566"/>
                  </a:cubicBezTo>
                  <a:cubicBezTo>
                    <a:pt x="14599" y="17086"/>
                    <a:pt x="9036" y="19246"/>
                    <a:pt x="3472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3649927" y="1563307"/>
              <a:ext cx="635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341"/>
                    <a:pt x="0" y="8682"/>
                    <a:pt x="3600" y="12282"/>
                  </a:cubicBezTo>
                  <a:cubicBezTo>
                    <a:pt x="7200" y="15882"/>
                    <a:pt x="14400" y="187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3745177" y="1728407"/>
              <a:ext cx="6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3742732" y="1659454"/>
              <a:ext cx="106189" cy="287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7" h="21233" fill="norm" stroke="1" extrusionOk="0">
                  <a:moveTo>
                    <a:pt x="462" y="4160"/>
                  </a:moveTo>
                  <a:cubicBezTo>
                    <a:pt x="62" y="2907"/>
                    <a:pt x="-338" y="1655"/>
                    <a:pt x="462" y="873"/>
                  </a:cubicBezTo>
                  <a:cubicBezTo>
                    <a:pt x="1262" y="90"/>
                    <a:pt x="3262" y="-223"/>
                    <a:pt x="6262" y="168"/>
                  </a:cubicBezTo>
                  <a:cubicBezTo>
                    <a:pt x="9262" y="560"/>
                    <a:pt x="13262" y="1655"/>
                    <a:pt x="16262" y="4003"/>
                  </a:cubicBezTo>
                  <a:cubicBezTo>
                    <a:pt x="19262" y="6351"/>
                    <a:pt x="21262" y="9951"/>
                    <a:pt x="19262" y="13003"/>
                  </a:cubicBezTo>
                  <a:cubicBezTo>
                    <a:pt x="17262" y="16055"/>
                    <a:pt x="11262" y="18560"/>
                    <a:pt x="7262" y="19890"/>
                  </a:cubicBezTo>
                  <a:cubicBezTo>
                    <a:pt x="3262" y="21220"/>
                    <a:pt x="1262" y="21377"/>
                    <a:pt x="862" y="21142"/>
                  </a:cubicBezTo>
                  <a:cubicBezTo>
                    <a:pt x="462" y="20907"/>
                    <a:pt x="1662" y="20281"/>
                    <a:pt x="2862" y="19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3884877" y="1614107"/>
              <a:ext cx="87218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8" h="21600" fill="norm" stroke="1" extrusionOk="0">
                  <a:moveTo>
                    <a:pt x="0" y="0"/>
                  </a:moveTo>
                  <a:cubicBezTo>
                    <a:pt x="5891" y="933"/>
                    <a:pt x="11782" y="1867"/>
                    <a:pt x="15709" y="3933"/>
                  </a:cubicBezTo>
                  <a:cubicBezTo>
                    <a:pt x="19636" y="6000"/>
                    <a:pt x="21600" y="9200"/>
                    <a:pt x="19145" y="12333"/>
                  </a:cubicBezTo>
                  <a:cubicBezTo>
                    <a:pt x="16691" y="15467"/>
                    <a:pt x="9818" y="18533"/>
                    <a:pt x="29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4359233" y="1781132"/>
              <a:ext cx="293995" cy="129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0720" fill="norm" stroke="1" extrusionOk="0">
                  <a:moveTo>
                    <a:pt x="138" y="15893"/>
                  </a:moveTo>
                  <a:cubicBezTo>
                    <a:pt x="-17" y="12518"/>
                    <a:pt x="-171" y="9143"/>
                    <a:pt x="446" y="6443"/>
                  </a:cubicBezTo>
                  <a:cubicBezTo>
                    <a:pt x="1063" y="3743"/>
                    <a:pt x="2452" y="1718"/>
                    <a:pt x="3532" y="706"/>
                  </a:cubicBezTo>
                  <a:cubicBezTo>
                    <a:pt x="4612" y="-307"/>
                    <a:pt x="5383" y="-307"/>
                    <a:pt x="6155" y="1212"/>
                  </a:cubicBezTo>
                  <a:cubicBezTo>
                    <a:pt x="6926" y="2731"/>
                    <a:pt x="7698" y="5768"/>
                    <a:pt x="8238" y="8130"/>
                  </a:cubicBezTo>
                  <a:cubicBezTo>
                    <a:pt x="8778" y="10493"/>
                    <a:pt x="9086" y="12180"/>
                    <a:pt x="9472" y="14374"/>
                  </a:cubicBezTo>
                  <a:cubicBezTo>
                    <a:pt x="9858" y="16568"/>
                    <a:pt x="10320" y="19268"/>
                    <a:pt x="10938" y="20280"/>
                  </a:cubicBezTo>
                  <a:cubicBezTo>
                    <a:pt x="11555" y="21293"/>
                    <a:pt x="12326" y="20618"/>
                    <a:pt x="13715" y="17581"/>
                  </a:cubicBezTo>
                  <a:cubicBezTo>
                    <a:pt x="15103" y="14543"/>
                    <a:pt x="17109" y="9143"/>
                    <a:pt x="18498" y="5937"/>
                  </a:cubicBezTo>
                  <a:cubicBezTo>
                    <a:pt x="19886" y="2731"/>
                    <a:pt x="20658" y="1718"/>
                    <a:pt x="21429" y="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5027314" y="1633157"/>
              <a:ext cx="1961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529"/>
                    <a:pt x="-1585" y="7059"/>
                    <a:pt x="575" y="10659"/>
                  </a:cubicBezTo>
                  <a:cubicBezTo>
                    <a:pt x="2735" y="14259"/>
                    <a:pt x="11375" y="17929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5021527" y="1595783"/>
              <a:ext cx="176212" cy="365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0927" fill="norm" stroke="1" extrusionOk="0">
                  <a:moveTo>
                    <a:pt x="0" y="3598"/>
                  </a:moveTo>
                  <a:cubicBezTo>
                    <a:pt x="0" y="2749"/>
                    <a:pt x="0" y="1900"/>
                    <a:pt x="1157" y="1111"/>
                  </a:cubicBezTo>
                  <a:cubicBezTo>
                    <a:pt x="2314" y="322"/>
                    <a:pt x="4629" y="-406"/>
                    <a:pt x="7843" y="261"/>
                  </a:cubicBezTo>
                  <a:cubicBezTo>
                    <a:pt x="11057" y="929"/>
                    <a:pt x="15171" y="2992"/>
                    <a:pt x="16457" y="4994"/>
                  </a:cubicBezTo>
                  <a:cubicBezTo>
                    <a:pt x="17743" y="6996"/>
                    <a:pt x="16200" y="8938"/>
                    <a:pt x="14657" y="10151"/>
                  </a:cubicBezTo>
                  <a:cubicBezTo>
                    <a:pt x="13114" y="11365"/>
                    <a:pt x="11571" y="11850"/>
                    <a:pt x="9900" y="12032"/>
                  </a:cubicBezTo>
                  <a:cubicBezTo>
                    <a:pt x="8229" y="12214"/>
                    <a:pt x="6429" y="12093"/>
                    <a:pt x="6557" y="12032"/>
                  </a:cubicBezTo>
                  <a:cubicBezTo>
                    <a:pt x="6686" y="11972"/>
                    <a:pt x="8743" y="11972"/>
                    <a:pt x="11057" y="12275"/>
                  </a:cubicBezTo>
                  <a:cubicBezTo>
                    <a:pt x="13371" y="12578"/>
                    <a:pt x="15943" y="13185"/>
                    <a:pt x="17743" y="13852"/>
                  </a:cubicBezTo>
                  <a:cubicBezTo>
                    <a:pt x="19543" y="14520"/>
                    <a:pt x="20571" y="15248"/>
                    <a:pt x="21086" y="15915"/>
                  </a:cubicBezTo>
                  <a:cubicBezTo>
                    <a:pt x="21600" y="16583"/>
                    <a:pt x="21600" y="17190"/>
                    <a:pt x="20314" y="17978"/>
                  </a:cubicBezTo>
                  <a:cubicBezTo>
                    <a:pt x="19029" y="18767"/>
                    <a:pt x="16457" y="19738"/>
                    <a:pt x="13757" y="20345"/>
                  </a:cubicBezTo>
                  <a:cubicBezTo>
                    <a:pt x="11057" y="20951"/>
                    <a:pt x="8229" y="21194"/>
                    <a:pt x="6557" y="20527"/>
                  </a:cubicBezTo>
                  <a:cubicBezTo>
                    <a:pt x="4886" y="19859"/>
                    <a:pt x="4371" y="18282"/>
                    <a:pt x="3857" y="16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5232326" y="1762258"/>
              <a:ext cx="87157" cy="171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4" h="21099" fill="norm" stroke="1" extrusionOk="0">
                  <a:moveTo>
                    <a:pt x="7074" y="13795"/>
                  </a:moveTo>
                  <a:cubicBezTo>
                    <a:pt x="11001" y="10672"/>
                    <a:pt x="14928" y="7549"/>
                    <a:pt x="17383" y="5207"/>
                  </a:cubicBezTo>
                  <a:cubicBezTo>
                    <a:pt x="19837" y="2865"/>
                    <a:pt x="20819" y="1303"/>
                    <a:pt x="19837" y="523"/>
                  </a:cubicBezTo>
                  <a:cubicBezTo>
                    <a:pt x="18855" y="-258"/>
                    <a:pt x="15910" y="-258"/>
                    <a:pt x="12474" y="1173"/>
                  </a:cubicBezTo>
                  <a:cubicBezTo>
                    <a:pt x="9037" y="2605"/>
                    <a:pt x="5110" y="5467"/>
                    <a:pt x="2655" y="8330"/>
                  </a:cubicBezTo>
                  <a:cubicBezTo>
                    <a:pt x="201" y="11193"/>
                    <a:pt x="-781" y="14055"/>
                    <a:pt x="692" y="16267"/>
                  </a:cubicBezTo>
                  <a:cubicBezTo>
                    <a:pt x="2164" y="18479"/>
                    <a:pt x="6092" y="20041"/>
                    <a:pt x="9528" y="20691"/>
                  </a:cubicBezTo>
                  <a:cubicBezTo>
                    <a:pt x="12964" y="21342"/>
                    <a:pt x="15910" y="21082"/>
                    <a:pt x="18855" y="20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5384535" y="1580464"/>
              <a:ext cx="81493" cy="389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71" fill="norm" stroke="1" extrusionOk="0">
                  <a:moveTo>
                    <a:pt x="21323" y="105"/>
                  </a:moveTo>
                  <a:cubicBezTo>
                    <a:pt x="18554" y="-12"/>
                    <a:pt x="15785" y="-129"/>
                    <a:pt x="13292" y="338"/>
                  </a:cubicBezTo>
                  <a:cubicBezTo>
                    <a:pt x="10800" y="805"/>
                    <a:pt x="8585" y="1856"/>
                    <a:pt x="6369" y="4366"/>
                  </a:cubicBezTo>
                  <a:cubicBezTo>
                    <a:pt x="4154" y="6876"/>
                    <a:pt x="1938" y="10846"/>
                    <a:pt x="831" y="13823"/>
                  </a:cubicBezTo>
                  <a:cubicBezTo>
                    <a:pt x="-277" y="16801"/>
                    <a:pt x="-277" y="18786"/>
                    <a:pt x="831" y="19953"/>
                  </a:cubicBezTo>
                  <a:cubicBezTo>
                    <a:pt x="1938" y="21121"/>
                    <a:pt x="4154" y="21471"/>
                    <a:pt x="6369" y="21471"/>
                  </a:cubicBezTo>
                  <a:cubicBezTo>
                    <a:pt x="8585" y="21471"/>
                    <a:pt x="10800" y="21121"/>
                    <a:pt x="13015" y="20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5370777" y="1779207"/>
              <a:ext cx="215901" cy="134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3" fill="norm" stroke="1" extrusionOk="0">
                  <a:moveTo>
                    <a:pt x="0" y="0"/>
                  </a:moveTo>
                  <a:cubicBezTo>
                    <a:pt x="5082" y="997"/>
                    <a:pt x="10165" y="1994"/>
                    <a:pt x="13341" y="2326"/>
                  </a:cubicBezTo>
                  <a:cubicBezTo>
                    <a:pt x="16518" y="2658"/>
                    <a:pt x="17788" y="2326"/>
                    <a:pt x="17894" y="1828"/>
                  </a:cubicBezTo>
                  <a:cubicBezTo>
                    <a:pt x="18000" y="1329"/>
                    <a:pt x="16941" y="665"/>
                    <a:pt x="14929" y="1828"/>
                  </a:cubicBezTo>
                  <a:cubicBezTo>
                    <a:pt x="12918" y="2991"/>
                    <a:pt x="9953" y="5982"/>
                    <a:pt x="8153" y="8308"/>
                  </a:cubicBezTo>
                  <a:cubicBezTo>
                    <a:pt x="6353" y="10634"/>
                    <a:pt x="5718" y="12295"/>
                    <a:pt x="5400" y="14289"/>
                  </a:cubicBezTo>
                  <a:cubicBezTo>
                    <a:pt x="5082" y="16283"/>
                    <a:pt x="5082" y="18609"/>
                    <a:pt x="5612" y="19938"/>
                  </a:cubicBezTo>
                  <a:cubicBezTo>
                    <a:pt x="6141" y="21268"/>
                    <a:pt x="7200" y="21600"/>
                    <a:pt x="8894" y="19938"/>
                  </a:cubicBezTo>
                  <a:cubicBezTo>
                    <a:pt x="10588" y="18277"/>
                    <a:pt x="12918" y="14622"/>
                    <a:pt x="14400" y="12129"/>
                  </a:cubicBezTo>
                  <a:cubicBezTo>
                    <a:pt x="15882" y="9637"/>
                    <a:pt x="16518" y="8308"/>
                    <a:pt x="16835" y="8474"/>
                  </a:cubicBezTo>
                  <a:cubicBezTo>
                    <a:pt x="17153" y="8640"/>
                    <a:pt x="17153" y="10302"/>
                    <a:pt x="17259" y="11963"/>
                  </a:cubicBezTo>
                  <a:cubicBezTo>
                    <a:pt x="17365" y="13625"/>
                    <a:pt x="17576" y="15286"/>
                    <a:pt x="18318" y="16615"/>
                  </a:cubicBezTo>
                  <a:cubicBezTo>
                    <a:pt x="19059" y="17945"/>
                    <a:pt x="20329" y="18942"/>
                    <a:pt x="2160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5619189" y="1607282"/>
              <a:ext cx="151639" cy="337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2" h="21495" fill="norm" stroke="1" extrusionOk="0">
                  <a:moveTo>
                    <a:pt x="20632" y="1245"/>
                  </a:moveTo>
                  <a:cubicBezTo>
                    <a:pt x="19768" y="705"/>
                    <a:pt x="18904" y="165"/>
                    <a:pt x="17752" y="30"/>
                  </a:cubicBezTo>
                  <a:cubicBezTo>
                    <a:pt x="16600" y="-105"/>
                    <a:pt x="15160" y="165"/>
                    <a:pt x="12280" y="1785"/>
                  </a:cubicBezTo>
                  <a:cubicBezTo>
                    <a:pt x="9400" y="3405"/>
                    <a:pt x="5080" y="6375"/>
                    <a:pt x="2488" y="9075"/>
                  </a:cubicBezTo>
                  <a:cubicBezTo>
                    <a:pt x="-104" y="11775"/>
                    <a:pt x="-968" y="14205"/>
                    <a:pt x="1336" y="16230"/>
                  </a:cubicBezTo>
                  <a:cubicBezTo>
                    <a:pt x="3640" y="18255"/>
                    <a:pt x="9112" y="19875"/>
                    <a:pt x="14584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5954977" y="1671257"/>
              <a:ext cx="13927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3" h="21600" fill="norm" stroke="1" extrusionOk="0">
                  <a:moveTo>
                    <a:pt x="0" y="0"/>
                  </a:moveTo>
                  <a:cubicBezTo>
                    <a:pt x="9257" y="1760"/>
                    <a:pt x="18514" y="3520"/>
                    <a:pt x="20057" y="6720"/>
                  </a:cubicBezTo>
                  <a:cubicBezTo>
                    <a:pt x="21600" y="9920"/>
                    <a:pt x="15429" y="14560"/>
                    <a:pt x="13886" y="17280"/>
                  </a:cubicBezTo>
                  <a:cubicBezTo>
                    <a:pt x="12343" y="20000"/>
                    <a:pt x="15429" y="20800"/>
                    <a:pt x="18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6056577" y="1810957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71" y="14400"/>
                    <a:pt x="2743" y="7200"/>
                    <a:pt x="6343" y="3600"/>
                  </a:cubicBezTo>
                  <a:cubicBezTo>
                    <a:pt x="9943" y="0"/>
                    <a:pt x="157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6107377" y="1722057"/>
              <a:ext cx="127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760"/>
                    <a:pt x="14400" y="11520"/>
                    <a:pt x="10800" y="15120"/>
                  </a:cubicBezTo>
                  <a:cubicBezTo>
                    <a:pt x="7200" y="18720"/>
                    <a:pt x="36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6283060" y="1633157"/>
              <a:ext cx="211668" cy="230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21600" y="0"/>
                  </a:moveTo>
                  <a:cubicBezTo>
                    <a:pt x="17712" y="589"/>
                    <a:pt x="13824" y="1178"/>
                    <a:pt x="11016" y="1865"/>
                  </a:cubicBezTo>
                  <a:cubicBezTo>
                    <a:pt x="8208" y="2553"/>
                    <a:pt x="6480" y="3338"/>
                    <a:pt x="5400" y="4222"/>
                  </a:cubicBezTo>
                  <a:cubicBezTo>
                    <a:pt x="4320" y="5105"/>
                    <a:pt x="3888" y="6087"/>
                    <a:pt x="4212" y="6775"/>
                  </a:cubicBezTo>
                  <a:cubicBezTo>
                    <a:pt x="4536" y="7462"/>
                    <a:pt x="5616" y="7855"/>
                    <a:pt x="7344" y="8247"/>
                  </a:cubicBezTo>
                  <a:cubicBezTo>
                    <a:pt x="9072" y="8640"/>
                    <a:pt x="11448" y="9033"/>
                    <a:pt x="13068" y="9524"/>
                  </a:cubicBezTo>
                  <a:cubicBezTo>
                    <a:pt x="14688" y="10015"/>
                    <a:pt x="15552" y="10604"/>
                    <a:pt x="15444" y="11291"/>
                  </a:cubicBezTo>
                  <a:cubicBezTo>
                    <a:pt x="15336" y="11978"/>
                    <a:pt x="14256" y="12764"/>
                    <a:pt x="11880" y="13942"/>
                  </a:cubicBezTo>
                  <a:cubicBezTo>
                    <a:pt x="9504" y="15120"/>
                    <a:pt x="5832" y="16691"/>
                    <a:pt x="3456" y="17967"/>
                  </a:cubicBezTo>
                  <a:cubicBezTo>
                    <a:pt x="1080" y="19244"/>
                    <a:pt x="0" y="20225"/>
                    <a:pt x="0" y="20815"/>
                  </a:cubicBezTo>
                  <a:cubicBezTo>
                    <a:pt x="0" y="21404"/>
                    <a:pt x="1080" y="21600"/>
                    <a:pt x="4104" y="21109"/>
                  </a:cubicBezTo>
                  <a:cubicBezTo>
                    <a:pt x="7128" y="20618"/>
                    <a:pt x="12096" y="19440"/>
                    <a:pt x="17064" y="18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6564577" y="1658557"/>
              <a:ext cx="1397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45" y="1271"/>
                    <a:pt x="5891" y="2541"/>
                    <a:pt x="9327" y="5082"/>
                  </a:cubicBezTo>
                  <a:cubicBezTo>
                    <a:pt x="12764" y="7624"/>
                    <a:pt x="16691" y="11435"/>
                    <a:pt x="18818" y="14400"/>
                  </a:cubicBezTo>
                  <a:cubicBezTo>
                    <a:pt x="20945" y="17365"/>
                    <a:pt x="21273" y="194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6545527" y="1606626"/>
              <a:ext cx="177801" cy="293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21600" y="1482"/>
                  </a:moveTo>
                  <a:cubicBezTo>
                    <a:pt x="21086" y="705"/>
                    <a:pt x="20571" y="-72"/>
                    <a:pt x="19800" y="6"/>
                  </a:cubicBezTo>
                  <a:cubicBezTo>
                    <a:pt x="19029" y="83"/>
                    <a:pt x="18000" y="1016"/>
                    <a:pt x="15686" y="3502"/>
                  </a:cubicBezTo>
                  <a:cubicBezTo>
                    <a:pt x="13371" y="5988"/>
                    <a:pt x="9771" y="10029"/>
                    <a:pt x="6943" y="13292"/>
                  </a:cubicBezTo>
                  <a:cubicBezTo>
                    <a:pt x="4114" y="16555"/>
                    <a:pt x="2057" y="19042"/>
                    <a:pt x="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6799527" y="1817307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6815312" y="1703478"/>
              <a:ext cx="70766" cy="37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3" h="21333" fill="norm" stroke="1" extrusionOk="0">
                  <a:moveTo>
                    <a:pt x="4655" y="21333"/>
                  </a:moveTo>
                  <a:cubicBezTo>
                    <a:pt x="2187" y="17733"/>
                    <a:pt x="-282" y="14133"/>
                    <a:pt x="27" y="12933"/>
                  </a:cubicBezTo>
                  <a:cubicBezTo>
                    <a:pt x="335" y="11733"/>
                    <a:pt x="3421" y="12933"/>
                    <a:pt x="6815" y="14133"/>
                  </a:cubicBezTo>
                  <a:cubicBezTo>
                    <a:pt x="10209" y="15333"/>
                    <a:pt x="13912" y="16533"/>
                    <a:pt x="16689" y="14733"/>
                  </a:cubicBezTo>
                  <a:cubicBezTo>
                    <a:pt x="19467" y="12933"/>
                    <a:pt x="21318" y="8133"/>
                    <a:pt x="20392" y="5133"/>
                  </a:cubicBezTo>
                  <a:cubicBezTo>
                    <a:pt x="19467" y="2133"/>
                    <a:pt x="15764" y="933"/>
                    <a:pt x="12369" y="333"/>
                  </a:cubicBezTo>
                  <a:cubicBezTo>
                    <a:pt x="8975" y="-267"/>
                    <a:pt x="5889" y="-267"/>
                    <a:pt x="4347" y="2133"/>
                  </a:cubicBezTo>
                  <a:cubicBezTo>
                    <a:pt x="2804" y="4533"/>
                    <a:pt x="2804" y="9333"/>
                    <a:pt x="2804" y="14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6996377" y="1988757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7508610" y="1755551"/>
              <a:ext cx="135468" cy="206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086" fill="norm" stroke="1" extrusionOk="0">
                  <a:moveTo>
                    <a:pt x="8308" y="5006"/>
                  </a:moveTo>
                  <a:cubicBezTo>
                    <a:pt x="6314" y="8030"/>
                    <a:pt x="4320" y="11054"/>
                    <a:pt x="3157" y="13430"/>
                  </a:cubicBezTo>
                  <a:cubicBezTo>
                    <a:pt x="1994" y="15806"/>
                    <a:pt x="1662" y="17534"/>
                    <a:pt x="1330" y="18938"/>
                  </a:cubicBezTo>
                  <a:cubicBezTo>
                    <a:pt x="997" y="20342"/>
                    <a:pt x="665" y="21422"/>
                    <a:pt x="333" y="20990"/>
                  </a:cubicBezTo>
                  <a:cubicBezTo>
                    <a:pt x="0" y="20558"/>
                    <a:pt x="-332" y="18614"/>
                    <a:pt x="665" y="15266"/>
                  </a:cubicBezTo>
                  <a:cubicBezTo>
                    <a:pt x="1662" y="11918"/>
                    <a:pt x="3988" y="7166"/>
                    <a:pt x="5816" y="4250"/>
                  </a:cubicBezTo>
                  <a:cubicBezTo>
                    <a:pt x="7643" y="1334"/>
                    <a:pt x="8973" y="254"/>
                    <a:pt x="11133" y="38"/>
                  </a:cubicBezTo>
                  <a:cubicBezTo>
                    <a:pt x="13293" y="-178"/>
                    <a:pt x="16283" y="470"/>
                    <a:pt x="18277" y="3386"/>
                  </a:cubicBezTo>
                  <a:cubicBezTo>
                    <a:pt x="20271" y="6302"/>
                    <a:pt x="21268" y="11486"/>
                    <a:pt x="21268" y="14726"/>
                  </a:cubicBezTo>
                  <a:cubicBezTo>
                    <a:pt x="21268" y="17966"/>
                    <a:pt x="20271" y="19262"/>
                    <a:pt x="19274" y="20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7713927" y="1814413"/>
              <a:ext cx="146051" cy="40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7" fill="norm" stroke="1" extrusionOk="0">
                  <a:moveTo>
                    <a:pt x="0" y="20917"/>
                  </a:moveTo>
                  <a:cubicBezTo>
                    <a:pt x="939" y="14437"/>
                    <a:pt x="1878" y="7957"/>
                    <a:pt x="4539" y="4177"/>
                  </a:cubicBezTo>
                  <a:cubicBezTo>
                    <a:pt x="7200" y="397"/>
                    <a:pt x="11583" y="-683"/>
                    <a:pt x="14713" y="397"/>
                  </a:cubicBezTo>
                  <a:cubicBezTo>
                    <a:pt x="17843" y="1477"/>
                    <a:pt x="19722" y="4717"/>
                    <a:pt x="21600" y="7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7764727" y="1779207"/>
              <a:ext cx="12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7936177" y="1696657"/>
              <a:ext cx="444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4000"/>
                    <a:pt x="19543" y="8000"/>
                    <a:pt x="15943" y="11600"/>
                  </a:cubicBezTo>
                  <a:cubicBezTo>
                    <a:pt x="12343" y="15200"/>
                    <a:pt x="6171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8113977" y="1842707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4400"/>
                    <a:pt x="2274" y="7200"/>
                    <a:pt x="5874" y="3600"/>
                  </a:cubicBezTo>
                  <a:cubicBezTo>
                    <a:pt x="9474" y="0"/>
                    <a:pt x="1553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8367977" y="1691552"/>
              <a:ext cx="273051" cy="236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5" fill="norm" stroke="1" extrusionOk="0">
                  <a:moveTo>
                    <a:pt x="21600" y="457"/>
                  </a:moveTo>
                  <a:cubicBezTo>
                    <a:pt x="20763" y="78"/>
                    <a:pt x="19926" y="-301"/>
                    <a:pt x="17581" y="362"/>
                  </a:cubicBezTo>
                  <a:cubicBezTo>
                    <a:pt x="15237" y="1025"/>
                    <a:pt x="11386" y="2731"/>
                    <a:pt x="9042" y="3962"/>
                  </a:cubicBezTo>
                  <a:cubicBezTo>
                    <a:pt x="6698" y="5194"/>
                    <a:pt x="5860" y="5952"/>
                    <a:pt x="5777" y="6710"/>
                  </a:cubicBezTo>
                  <a:cubicBezTo>
                    <a:pt x="5693" y="7467"/>
                    <a:pt x="6363" y="8225"/>
                    <a:pt x="7451" y="8699"/>
                  </a:cubicBezTo>
                  <a:cubicBezTo>
                    <a:pt x="8540" y="9173"/>
                    <a:pt x="10047" y="9362"/>
                    <a:pt x="11219" y="9741"/>
                  </a:cubicBezTo>
                  <a:cubicBezTo>
                    <a:pt x="12391" y="10120"/>
                    <a:pt x="13228" y="10688"/>
                    <a:pt x="13312" y="11352"/>
                  </a:cubicBezTo>
                  <a:cubicBezTo>
                    <a:pt x="13395" y="12015"/>
                    <a:pt x="12726" y="12773"/>
                    <a:pt x="10716" y="13910"/>
                  </a:cubicBezTo>
                  <a:cubicBezTo>
                    <a:pt x="8707" y="15046"/>
                    <a:pt x="5358" y="16562"/>
                    <a:pt x="3181" y="17794"/>
                  </a:cubicBezTo>
                  <a:cubicBezTo>
                    <a:pt x="1005" y="19025"/>
                    <a:pt x="0" y="19973"/>
                    <a:pt x="0" y="20541"/>
                  </a:cubicBezTo>
                  <a:cubicBezTo>
                    <a:pt x="0" y="21110"/>
                    <a:pt x="1005" y="21299"/>
                    <a:pt x="3767" y="21015"/>
                  </a:cubicBezTo>
                  <a:cubicBezTo>
                    <a:pt x="6530" y="20731"/>
                    <a:pt x="11051" y="19973"/>
                    <a:pt x="15572" y="19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8723577" y="1722057"/>
              <a:ext cx="1524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3240"/>
                    <a:pt x="8400" y="6480"/>
                    <a:pt x="12000" y="10080"/>
                  </a:cubicBezTo>
                  <a:cubicBezTo>
                    <a:pt x="15600" y="13680"/>
                    <a:pt x="18600" y="17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8681081" y="1690307"/>
              <a:ext cx="213947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600" fill="norm" stroke="1" extrusionOk="0">
                  <a:moveTo>
                    <a:pt x="21404" y="0"/>
                  </a:moveTo>
                  <a:cubicBezTo>
                    <a:pt x="16745" y="3900"/>
                    <a:pt x="12086" y="7800"/>
                    <a:pt x="8486" y="11025"/>
                  </a:cubicBezTo>
                  <a:cubicBezTo>
                    <a:pt x="4886" y="14250"/>
                    <a:pt x="2345" y="16800"/>
                    <a:pt x="1075" y="18450"/>
                  </a:cubicBezTo>
                  <a:cubicBezTo>
                    <a:pt x="-196" y="20100"/>
                    <a:pt x="-196" y="20850"/>
                    <a:pt x="333" y="21225"/>
                  </a:cubicBezTo>
                  <a:cubicBezTo>
                    <a:pt x="863" y="21600"/>
                    <a:pt x="1922" y="21600"/>
                    <a:pt x="29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8850577" y="1931607"/>
              <a:ext cx="25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8882327" y="1810957"/>
              <a:ext cx="38101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2960"/>
                  </a:moveTo>
                  <a:cubicBezTo>
                    <a:pt x="15600" y="8640"/>
                    <a:pt x="9600" y="4320"/>
                    <a:pt x="10200" y="7560"/>
                  </a:cubicBezTo>
                  <a:cubicBezTo>
                    <a:pt x="10800" y="10800"/>
                    <a:pt x="18000" y="21600"/>
                    <a:pt x="17400" y="21600"/>
                  </a:cubicBezTo>
                  <a:cubicBezTo>
                    <a:pt x="16800" y="21600"/>
                    <a:pt x="8400" y="108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8850577" y="1696094"/>
              <a:ext cx="175066" cy="349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504" fill="norm" stroke="1" extrusionOk="0">
                  <a:moveTo>
                    <a:pt x="14485" y="424"/>
                  </a:moveTo>
                  <a:cubicBezTo>
                    <a:pt x="15755" y="164"/>
                    <a:pt x="17026" y="-96"/>
                    <a:pt x="18042" y="34"/>
                  </a:cubicBezTo>
                  <a:cubicBezTo>
                    <a:pt x="19059" y="164"/>
                    <a:pt x="19821" y="685"/>
                    <a:pt x="20456" y="2637"/>
                  </a:cubicBezTo>
                  <a:cubicBezTo>
                    <a:pt x="21092" y="4588"/>
                    <a:pt x="21600" y="7971"/>
                    <a:pt x="19567" y="11094"/>
                  </a:cubicBezTo>
                  <a:cubicBezTo>
                    <a:pt x="17534" y="14217"/>
                    <a:pt x="12960" y="17080"/>
                    <a:pt x="9275" y="18771"/>
                  </a:cubicBezTo>
                  <a:cubicBezTo>
                    <a:pt x="5591" y="20463"/>
                    <a:pt x="2795" y="20984"/>
                    <a:pt x="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1812977" y="2833307"/>
              <a:ext cx="230401" cy="468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46" fill="norm" stroke="1" extrusionOk="0">
                  <a:moveTo>
                    <a:pt x="21374" y="0"/>
                  </a:moveTo>
                  <a:cubicBezTo>
                    <a:pt x="17250" y="584"/>
                    <a:pt x="13127" y="1168"/>
                    <a:pt x="9985" y="2092"/>
                  </a:cubicBezTo>
                  <a:cubicBezTo>
                    <a:pt x="6843" y="3016"/>
                    <a:pt x="4683" y="4281"/>
                    <a:pt x="3603" y="6616"/>
                  </a:cubicBezTo>
                  <a:cubicBezTo>
                    <a:pt x="2523" y="8951"/>
                    <a:pt x="2523" y="12357"/>
                    <a:pt x="2130" y="14789"/>
                  </a:cubicBezTo>
                  <a:cubicBezTo>
                    <a:pt x="1738" y="17222"/>
                    <a:pt x="952" y="18681"/>
                    <a:pt x="461" y="19654"/>
                  </a:cubicBezTo>
                  <a:cubicBezTo>
                    <a:pt x="-30" y="20627"/>
                    <a:pt x="-226" y="21114"/>
                    <a:pt x="363" y="21357"/>
                  </a:cubicBezTo>
                  <a:cubicBezTo>
                    <a:pt x="952" y="21600"/>
                    <a:pt x="2327" y="21600"/>
                    <a:pt x="4781" y="21405"/>
                  </a:cubicBezTo>
                  <a:cubicBezTo>
                    <a:pt x="7236" y="21211"/>
                    <a:pt x="10770" y="20822"/>
                    <a:pt x="14305" y="20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1795727" y="3087307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84" y="15429"/>
                    <a:pt x="10368" y="9257"/>
                    <a:pt x="13968" y="5657"/>
                  </a:cubicBezTo>
                  <a:cubicBezTo>
                    <a:pt x="17568" y="2057"/>
                    <a:pt x="1958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2096507" y="2820607"/>
              <a:ext cx="270721" cy="462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574" fill="norm" stroke="1" extrusionOk="0">
                  <a:moveTo>
                    <a:pt x="21416" y="0"/>
                  </a:moveTo>
                  <a:cubicBezTo>
                    <a:pt x="17230" y="296"/>
                    <a:pt x="13044" y="592"/>
                    <a:pt x="10281" y="1085"/>
                  </a:cubicBezTo>
                  <a:cubicBezTo>
                    <a:pt x="7518" y="1578"/>
                    <a:pt x="6179" y="2268"/>
                    <a:pt x="5342" y="3501"/>
                  </a:cubicBezTo>
                  <a:cubicBezTo>
                    <a:pt x="4504" y="4734"/>
                    <a:pt x="4169" y="6510"/>
                    <a:pt x="3751" y="8729"/>
                  </a:cubicBezTo>
                  <a:cubicBezTo>
                    <a:pt x="3332" y="10948"/>
                    <a:pt x="2830" y="13611"/>
                    <a:pt x="2328" y="15485"/>
                  </a:cubicBezTo>
                  <a:cubicBezTo>
                    <a:pt x="1825" y="17359"/>
                    <a:pt x="1323" y="18444"/>
                    <a:pt x="821" y="19332"/>
                  </a:cubicBezTo>
                  <a:cubicBezTo>
                    <a:pt x="318" y="20219"/>
                    <a:pt x="-184" y="20910"/>
                    <a:pt x="67" y="21255"/>
                  </a:cubicBezTo>
                  <a:cubicBezTo>
                    <a:pt x="318" y="21600"/>
                    <a:pt x="1323" y="21600"/>
                    <a:pt x="3165" y="21551"/>
                  </a:cubicBezTo>
                  <a:cubicBezTo>
                    <a:pt x="5007" y="21501"/>
                    <a:pt x="7686" y="21403"/>
                    <a:pt x="10365" y="21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2499354" y="2915857"/>
              <a:ext cx="1392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040"/>
                    <a:pt x="1783" y="6080"/>
                    <a:pt x="240" y="9680"/>
                  </a:cubicBezTo>
                  <a:cubicBezTo>
                    <a:pt x="-1303" y="13280"/>
                    <a:pt x="4868" y="1744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2494227" y="2862941"/>
              <a:ext cx="174816" cy="404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401" fill="norm" stroke="1" extrusionOk="0">
                  <a:moveTo>
                    <a:pt x="1525" y="3805"/>
                  </a:moveTo>
                  <a:cubicBezTo>
                    <a:pt x="1271" y="3134"/>
                    <a:pt x="1016" y="2462"/>
                    <a:pt x="1398" y="1679"/>
                  </a:cubicBezTo>
                  <a:cubicBezTo>
                    <a:pt x="1779" y="895"/>
                    <a:pt x="2795" y="0"/>
                    <a:pt x="5845" y="0"/>
                  </a:cubicBezTo>
                  <a:cubicBezTo>
                    <a:pt x="8894" y="0"/>
                    <a:pt x="13976" y="895"/>
                    <a:pt x="17153" y="2015"/>
                  </a:cubicBezTo>
                  <a:cubicBezTo>
                    <a:pt x="20329" y="3134"/>
                    <a:pt x="21600" y="4477"/>
                    <a:pt x="20711" y="5988"/>
                  </a:cubicBezTo>
                  <a:cubicBezTo>
                    <a:pt x="19821" y="7498"/>
                    <a:pt x="16772" y="9177"/>
                    <a:pt x="14358" y="10240"/>
                  </a:cubicBezTo>
                  <a:cubicBezTo>
                    <a:pt x="11944" y="11304"/>
                    <a:pt x="10165" y="11751"/>
                    <a:pt x="9784" y="12143"/>
                  </a:cubicBezTo>
                  <a:cubicBezTo>
                    <a:pt x="9402" y="12535"/>
                    <a:pt x="10419" y="12870"/>
                    <a:pt x="11944" y="13374"/>
                  </a:cubicBezTo>
                  <a:cubicBezTo>
                    <a:pt x="13468" y="13878"/>
                    <a:pt x="15501" y="14549"/>
                    <a:pt x="16772" y="15165"/>
                  </a:cubicBezTo>
                  <a:cubicBezTo>
                    <a:pt x="18042" y="15780"/>
                    <a:pt x="18551" y="16340"/>
                    <a:pt x="18805" y="16955"/>
                  </a:cubicBezTo>
                  <a:cubicBezTo>
                    <a:pt x="19059" y="17571"/>
                    <a:pt x="19059" y="18242"/>
                    <a:pt x="17788" y="19082"/>
                  </a:cubicBezTo>
                  <a:cubicBezTo>
                    <a:pt x="16518" y="19921"/>
                    <a:pt x="13976" y="20928"/>
                    <a:pt x="11054" y="21264"/>
                  </a:cubicBezTo>
                  <a:cubicBezTo>
                    <a:pt x="8132" y="21600"/>
                    <a:pt x="4828" y="21264"/>
                    <a:pt x="2922" y="20817"/>
                  </a:cubicBezTo>
                  <a:cubicBezTo>
                    <a:pt x="1016" y="20369"/>
                    <a:pt x="508" y="19809"/>
                    <a:pt x="0" y="19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2713705" y="3042041"/>
              <a:ext cx="103364" cy="216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5" h="21265" fill="norm" stroke="1" extrusionOk="0">
                  <a:moveTo>
                    <a:pt x="5528" y="10673"/>
                  </a:moveTo>
                  <a:cubicBezTo>
                    <a:pt x="9267" y="9219"/>
                    <a:pt x="13005" y="7765"/>
                    <a:pt x="15497" y="6519"/>
                  </a:cubicBezTo>
                  <a:cubicBezTo>
                    <a:pt x="17990" y="5273"/>
                    <a:pt x="19236" y="4234"/>
                    <a:pt x="19859" y="3196"/>
                  </a:cubicBezTo>
                  <a:cubicBezTo>
                    <a:pt x="20482" y="2157"/>
                    <a:pt x="20482" y="1119"/>
                    <a:pt x="19444" y="496"/>
                  </a:cubicBezTo>
                  <a:cubicBezTo>
                    <a:pt x="18405" y="-127"/>
                    <a:pt x="16328" y="-335"/>
                    <a:pt x="13005" y="911"/>
                  </a:cubicBezTo>
                  <a:cubicBezTo>
                    <a:pt x="9682" y="2157"/>
                    <a:pt x="5113" y="4857"/>
                    <a:pt x="2413" y="7973"/>
                  </a:cubicBezTo>
                  <a:cubicBezTo>
                    <a:pt x="-287" y="11088"/>
                    <a:pt x="-1118" y="14619"/>
                    <a:pt x="1997" y="16903"/>
                  </a:cubicBezTo>
                  <a:cubicBezTo>
                    <a:pt x="5113" y="19188"/>
                    <a:pt x="12174" y="20227"/>
                    <a:pt x="19236" y="2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2959492" y="2865057"/>
              <a:ext cx="74486" cy="359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463" fill="norm" stroke="1" extrusionOk="0">
                  <a:moveTo>
                    <a:pt x="19314" y="0"/>
                  </a:moveTo>
                  <a:cubicBezTo>
                    <a:pt x="13914" y="2526"/>
                    <a:pt x="8514" y="5053"/>
                    <a:pt x="4914" y="7958"/>
                  </a:cubicBezTo>
                  <a:cubicBezTo>
                    <a:pt x="1314" y="10863"/>
                    <a:pt x="-486" y="14147"/>
                    <a:pt x="114" y="16484"/>
                  </a:cubicBezTo>
                  <a:cubicBezTo>
                    <a:pt x="714" y="18821"/>
                    <a:pt x="3714" y="20211"/>
                    <a:pt x="6714" y="20905"/>
                  </a:cubicBezTo>
                  <a:cubicBezTo>
                    <a:pt x="9714" y="21600"/>
                    <a:pt x="12714" y="21600"/>
                    <a:pt x="15114" y="21158"/>
                  </a:cubicBezTo>
                  <a:cubicBezTo>
                    <a:pt x="17514" y="20716"/>
                    <a:pt x="19314" y="19832"/>
                    <a:pt x="21114" y="18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2922762" y="3037566"/>
              <a:ext cx="149316" cy="2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0700" fill="norm" stroke="1" extrusionOk="0">
                  <a:moveTo>
                    <a:pt x="2295" y="20700"/>
                  </a:moveTo>
                  <a:cubicBezTo>
                    <a:pt x="1078" y="13500"/>
                    <a:pt x="-139" y="6300"/>
                    <a:pt x="13" y="2700"/>
                  </a:cubicBezTo>
                  <a:cubicBezTo>
                    <a:pt x="165" y="-900"/>
                    <a:pt x="1686" y="-900"/>
                    <a:pt x="5489" y="2700"/>
                  </a:cubicBezTo>
                  <a:cubicBezTo>
                    <a:pt x="9292" y="6300"/>
                    <a:pt x="15376" y="13500"/>
                    <a:pt x="21461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3072512" y="3049207"/>
              <a:ext cx="177366" cy="144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386" fill="norm" stroke="1" extrusionOk="0">
                  <a:moveTo>
                    <a:pt x="13670" y="0"/>
                  </a:moveTo>
                  <a:cubicBezTo>
                    <a:pt x="10367" y="939"/>
                    <a:pt x="7063" y="1878"/>
                    <a:pt x="4649" y="4696"/>
                  </a:cubicBezTo>
                  <a:cubicBezTo>
                    <a:pt x="2235" y="7513"/>
                    <a:pt x="710" y="12209"/>
                    <a:pt x="202" y="15339"/>
                  </a:cubicBezTo>
                  <a:cubicBezTo>
                    <a:pt x="-306" y="18470"/>
                    <a:pt x="202" y="20035"/>
                    <a:pt x="1092" y="20817"/>
                  </a:cubicBezTo>
                  <a:cubicBezTo>
                    <a:pt x="1981" y="21600"/>
                    <a:pt x="3252" y="21600"/>
                    <a:pt x="5030" y="20661"/>
                  </a:cubicBezTo>
                  <a:cubicBezTo>
                    <a:pt x="6809" y="19722"/>
                    <a:pt x="9096" y="17843"/>
                    <a:pt x="10621" y="15809"/>
                  </a:cubicBezTo>
                  <a:cubicBezTo>
                    <a:pt x="12146" y="13774"/>
                    <a:pt x="12908" y="11583"/>
                    <a:pt x="13670" y="11270"/>
                  </a:cubicBezTo>
                  <a:cubicBezTo>
                    <a:pt x="14433" y="10957"/>
                    <a:pt x="15195" y="12522"/>
                    <a:pt x="16466" y="14087"/>
                  </a:cubicBezTo>
                  <a:cubicBezTo>
                    <a:pt x="17736" y="15652"/>
                    <a:pt x="19515" y="17217"/>
                    <a:pt x="21294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3522897" y="2923796"/>
              <a:ext cx="165131" cy="366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507" fill="norm" stroke="1" extrusionOk="0">
                  <a:moveTo>
                    <a:pt x="21064" y="1397"/>
                  </a:moveTo>
                  <a:cubicBezTo>
                    <a:pt x="19444" y="900"/>
                    <a:pt x="17824" y="404"/>
                    <a:pt x="16339" y="155"/>
                  </a:cubicBezTo>
                  <a:cubicBezTo>
                    <a:pt x="14854" y="-93"/>
                    <a:pt x="13504" y="-93"/>
                    <a:pt x="11884" y="528"/>
                  </a:cubicBezTo>
                  <a:cubicBezTo>
                    <a:pt x="10264" y="1148"/>
                    <a:pt x="8374" y="2390"/>
                    <a:pt x="6079" y="4686"/>
                  </a:cubicBezTo>
                  <a:cubicBezTo>
                    <a:pt x="3784" y="6983"/>
                    <a:pt x="1084" y="10335"/>
                    <a:pt x="274" y="13128"/>
                  </a:cubicBezTo>
                  <a:cubicBezTo>
                    <a:pt x="-536" y="15921"/>
                    <a:pt x="544" y="18155"/>
                    <a:pt x="2299" y="19459"/>
                  </a:cubicBezTo>
                  <a:cubicBezTo>
                    <a:pt x="4054" y="20762"/>
                    <a:pt x="6484" y="21135"/>
                    <a:pt x="8914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3655058" y="2992057"/>
              <a:ext cx="210770" cy="233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27" fill="norm" stroke="1" extrusionOk="0">
                  <a:moveTo>
                    <a:pt x="20212" y="0"/>
                  </a:moveTo>
                  <a:cubicBezTo>
                    <a:pt x="18916" y="4086"/>
                    <a:pt x="17620" y="8173"/>
                    <a:pt x="15784" y="11773"/>
                  </a:cubicBezTo>
                  <a:cubicBezTo>
                    <a:pt x="13948" y="15373"/>
                    <a:pt x="11572" y="18486"/>
                    <a:pt x="9736" y="20043"/>
                  </a:cubicBezTo>
                  <a:cubicBezTo>
                    <a:pt x="7900" y="21600"/>
                    <a:pt x="6604" y="21600"/>
                    <a:pt x="5308" y="21211"/>
                  </a:cubicBezTo>
                  <a:cubicBezTo>
                    <a:pt x="4012" y="20822"/>
                    <a:pt x="2716" y="20043"/>
                    <a:pt x="1744" y="18973"/>
                  </a:cubicBezTo>
                  <a:cubicBezTo>
                    <a:pt x="772" y="17903"/>
                    <a:pt x="124" y="16541"/>
                    <a:pt x="16" y="15373"/>
                  </a:cubicBezTo>
                  <a:cubicBezTo>
                    <a:pt x="-92" y="14205"/>
                    <a:pt x="340" y="13232"/>
                    <a:pt x="1204" y="12746"/>
                  </a:cubicBezTo>
                  <a:cubicBezTo>
                    <a:pt x="2068" y="12259"/>
                    <a:pt x="3364" y="12259"/>
                    <a:pt x="6496" y="13232"/>
                  </a:cubicBezTo>
                  <a:cubicBezTo>
                    <a:pt x="9628" y="14205"/>
                    <a:pt x="14596" y="16151"/>
                    <a:pt x="17404" y="17611"/>
                  </a:cubicBezTo>
                  <a:cubicBezTo>
                    <a:pt x="20212" y="19070"/>
                    <a:pt x="20860" y="20043"/>
                    <a:pt x="21508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3922977" y="3207957"/>
              <a:ext cx="381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4142782" y="2922894"/>
              <a:ext cx="150940" cy="558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492" fill="norm" stroke="1" extrusionOk="0">
                  <a:moveTo>
                    <a:pt x="342" y="21492"/>
                  </a:moveTo>
                  <a:cubicBezTo>
                    <a:pt x="46" y="18965"/>
                    <a:pt x="-250" y="16438"/>
                    <a:pt x="342" y="13789"/>
                  </a:cubicBezTo>
                  <a:cubicBezTo>
                    <a:pt x="934" y="11140"/>
                    <a:pt x="2413" y="8369"/>
                    <a:pt x="4632" y="6087"/>
                  </a:cubicBezTo>
                  <a:cubicBezTo>
                    <a:pt x="6851" y="3804"/>
                    <a:pt x="9810" y="2011"/>
                    <a:pt x="12029" y="1033"/>
                  </a:cubicBezTo>
                  <a:cubicBezTo>
                    <a:pt x="14249" y="55"/>
                    <a:pt x="15728" y="-108"/>
                    <a:pt x="16764" y="55"/>
                  </a:cubicBezTo>
                  <a:cubicBezTo>
                    <a:pt x="17799" y="218"/>
                    <a:pt x="18391" y="707"/>
                    <a:pt x="17799" y="1889"/>
                  </a:cubicBezTo>
                  <a:cubicBezTo>
                    <a:pt x="17208" y="3071"/>
                    <a:pt x="15432" y="4946"/>
                    <a:pt x="14101" y="6046"/>
                  </a:cubicBezTo>
                  <a:cubicBezTo>
                    <a:pt x="12769" y="7146"/>
                    <a:pt x="11882" y="7472"/>
                    <a:pt x="12473" y="7676"/>
                  </a:cubicBezTo>
                  <a:cubicBezTo>
                    <a:pt x="13065" y="7880"/>
                    <a:pt x="15136" y="7961"/>
                    <a:pt x="17060" y="8247"/>
                  </a:cubicBezTo>
                  <a:cubicBezTo>
                    <a:pt x="18983" y="8532"/>
                    <a:pt x="20758" y="9021"/>
                    <a:pt x="21054" y="9755"/>
                  </a:cubicBezTo>
                  <a:cubicBezTo>
                    <a:pt x="21350" y="10488"/>
                    <a:pt x="20166" y="11466"/>
                    <a:pt x="18835" y="12037"/>
                  </a:cubicBezTo>
                  <a:cubicBezTo>
                    <a:pt x="17503" y="12607"/>
                    <a:pt x="16024" y="12770"/>
                    <a:pt x="14692" y="12730"/>
                  </a:cubicBezTo>
                  <a:cubicBezTo>
                    <a:pt x="13361" y="12689"/>
                    <a:pt x="12177" y="12444"/>
                    <a:pt x="10994" y="12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4411927" y="2932791"/>
              <a:ext cx="81337" cy="34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468" fill="norm" stroke="1" extrusionOk="0">
                  <a:moveTo>
                    <a:pt x="0" y="131"/>
                  </a:moveTo>
                  <a:cubicBezTo>
                    <a:pt x="2700" y="0"/>
                    <a:pt x="5400" y="-132"/>
                    <a:pt x="8640" y="263"/>
                  </a:cubicBezTo>
                  <a:cubicBezTo>
                    <a:pt x="11880" y="658"/>
                    <a:pt x="15660" y="1580"/>
                    <a:pt x="18090" y="4017"/>
                  </a:cubicBezTo>
                  <a:cubicBezTo>
                    <a:pt x="20520" y="6453"/>
                    <a:pt x="21600" y="10405"/>
                    <a:pt x="19980" y="13368"/>
                  </a:cubicBezTo>
                  <a:cubicBezTo>
                    <a:pt x="18360" y="16331"/>
                    <a:pt x="14040" y="18307"/>
                    <a:pt x="10260" y="19492"/>
                  </a:cubicBezTo>
                  <a:cubicBezTo>
                    <a:pt x="6480" y="20678"/>
                    <a:pt x="3240" y="21073"/>
                    <a:pt x="0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4545277" y="2847187"/>
              <a:ext cx="148917" cy="506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550" fill="norm" stroke="1" extrusionOk="0">
                  <a:moveTo>
                    <a:pt x="5476" y="1030"/>
                  </a:moveTo>
                  <a:cubicBezTo>
                    <a:pt x="8214" y="670"/>
                    <a:pt x="10952" y="310"/>
                    <a:pt x="13538" y="130"/>
                  </a:cubicBezTo>
                  <a:cubicBezTo>
                    <a:pt x="16124" y="-50"/>
                    <a:pt x="18558" y="-50"/>
                    <a:pt x="19927" y="175"/>
                  </a:cubicBezTo>
                  <a:cubicBezTo>
                    <a:pt x="21296" y="400"/>
                    <a:pt x="21600" y="850"/>
                    <a:pt x="21296" y="1795"/>
                  </a:cubicBezTo>
                  <a:cubicBezTo>
                    <a:pt x="20992" y="2740"/>
                    <a:pt x="20079" y="4180"/>
                    <a:pt x="19166" y="6520"/>
                  </a:cubicBezTo>
                  <a:cubicBezTo>
                    <a:pt x="18254" y="8860"/>
                    <a:pt x="17341" y="12100"/>
                    <a:pt x="17037" y="14485"/>
                  </a:cubicBezTo>
                  <a:cubicBezTo>
                    <a:pt x="16732" y="16870"/>
                    <a:pt x="17037" y="18400"/>
                    <a:pt x="14299" y="19435"/>
                  </a:cubicBezTo>
                  <a:cubicBezTo>
                    <a:pt x="11561" y="20470"/>
                    <a:pt x="5780" y="21010"/>
                    <a:pt x="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5046927" y="3080957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5085027" y="3246057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4400"/>
                    <a:pt x="6545" y="7200"/>
                    <a:pt x="10145" y="3600"/>
                  </a:cubicBezTo>
                  <a:cubicBezTo>
                    <a:pt x="13745" y="0"/>
                    <a:pt x="1767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5778453" y="2776157"/>
              <a:ext cx="24637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21489" y="0"/>
                  </a:moveTo>
                  <a:cubicBezTo>
                    <a:pt x="19458" y="4680"/>
                    <a:pt x="17427" y="9360"/>
                    <a:pt x="15120" y="12690"/>
                  </a:cubicBezTo>
                  <a:cubicBezTo>
                    <a:pt x="12812" y="16020"/>
                    <a:pt x="10227" y="18000"/>
                    <a:pt x="7920" y="18900"/>
                  </a:cubicBezTo>
                  <a:cubicBezTo>
                    <a:pt x="5612" y="19800"/>
                    <a:pt x="3581" y="19620"/>
                    <a:pt x="2289" y="19080"/>
                  </a:cubicBezTo>
                  <a:cubicBezTo>
                    <a:pt x="997" y="18540"/>
                    <a:pt x="443" y="17640"/>
                    <a:pt x="166" y="16560"/>
                  </a:cubicBezTo>
                  <a:cubicBezTo>
                    <a:pt x="-111" y="15480"/>
                    <a:pt x="-111" y="14220"/>
                    <a:pt x="720" y="12960"/>
                  </a:cubicBezTo>
                  <a:cubicBezTo>
                    <a:pt x="1551" y="11700"/>
                    <a:pt x="3212" y="10440"/>
                    <a:pt x="4966" y="9720"/>
                  </a:cubicBezTo>
                  <a:cubicBezTo>
                    <a:pt x="6720" y="9000"/>
                    <a:pt x="8566" y="8820"/>
                    <a:pt x="10781" y="9900"/>
                  </a:cubicBezTo>
                  <a:cubicBezTo>
                    <a:pt x="12997" y="10980"/>
                    <a:pt x="15581" y="13320"/>
                    <a:pt x="16966" y="15480"/>
                  </a:cubicBezTo>
                  <a:cubicBezTo>
                    <a:pt x="18351" y="17640"/>
                    <a:pt x="18535" y="19620"/>
                    <a:pt x="187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5700977" y="3151233"/>
              <a:ext cx="571501" cy="1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1118"/>
                  </a:moveTo>
                  <a:cubicBezTo>
                    <a:pt x="2960" y="13918"/>
                    <a:pt x="5920" y="6718"/>
                    <a:pt x="9080" y="3118"/>
                  </a:cubicBezTo>
                  <a:cubicBezTo>
                    <a:pt x="12240" y="-482"/>
                    <a:pt x="15600" y="-482"/>
                    <a:pt x="17720" y="718"/>
                  </a:cubicBezTo>
                  <a:cubicBezTo>
                    <a:pt x="19840" y="1918"/>
                    <a:pt x="20720" y="4318"/>
                    <a:pt x="21600" y="6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5644837" y="3360357"/>
              <a:ext cx="202191" cy="210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266" fill="norm" stroke="1" extrusionOk="0">
                  <a:moveTo>
                    <a:pt x="20818" y="0"/>
                  </a:moveTo>
                  <a:cubicBezTo>
                    <a:pt x="19243" y="4705"/>
                    <a:pt x="17668" y="9410"/>
                    <a:pt x="14968" y="13046"/>
                  </a:cubicBezTo>
                  <a:cubicBezTo>
                    <a:pt x="12268" y="16681"/>
                    <a:pt x="8443" y="19248"/>
                    <a:pt x="5968" y="20424"/>
                  </a:cubicBezTo>
                  <a:cubicBezTo>
                    <a:pt x="3493" y="21600"/>
                    <a:pt x="2368" y="21386"/>
                    <a:pt x="1581" y="20745"/>
                  </a:cubicBezTo>
                  <a:cubicBezTo>
                    <a:pt x="793" y="20103"/>
                    <a:pt x="343" y="19034"/>
                    <a:pt x="118" y="17857"/>
                  </a:cubicBezTo>
                  <a:cubicBezTo>
                    <a:pt x="-107" y="16681"/>
                    <a:pt x="-107" y="15398"/>
                    <a:pt x="1018" y="14008"/>
                  </a:cubicBezTo>
                  <a:cubicBezTo>
                    <a:pt x="2143" y="12618"/>
                    <a:pt x="4393" y="11121"/>
                    <a:pt x="6868" y="10158"/>
                  </a:cubicBezTo>
                  <a:cubicBezTo>
                    <a:pt x="9343" y="9196"/>
                    <a:pt x="12043" y="8768"/>
                    <a:pt x="13956" y="8661"/>
                  </a:cubicBezTo>
                  <a:cubicBezTo>
                    <a:pt x="15868" y="8554"/>
                    <a:pt x="16993" y="8768"/>
                    <a:pt x="18118" y="10800"/>
                  </a:cubicBezTo>
                  <a:cubicBezTo>
                    <a:pt x="19243" y="12832"/>
                    <a:pt x="20368" y="16681"/>
                    <a:pt x="21493" y="20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5935927" y="3467085"/>
              <a:ext cx="1714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467" y="11040"/>
                    <a:pt x="6933" y="1783"/>
                    <a:pt x="10533" y="240"/>
                  </a:cubicBezTo>
                  <a:cubicBezTo>
                    <a:pt x="14133" y="-1303"/>
                    <a:pt x="1786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6018477" y="3398457"/>
              <a:ext cx="190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6111210" y="3357312"/>
              <a:ext cx="135871" cy="360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0810" fill="norm" stroke="1" extrusionOk="0">
                  <a:moveTo>
                    <a:pt x="3285" y="12623"/>
                  </a:moveTo>
                  <a:cubicBezTo>
                    <a:pt x="1996" y="16406"/>
                    <a:pt x="706" y="20189"/>
                    <a:pt x="223" y="20738"/>
                  </a:cubicBezTo>
                  <a:cubicBezTo>
                    <a:pt x="-261" y="21287"/>
                    <a:pt x="61" y="18602"/>
                    <a:pt x="1029" y="15246"/>
                  </a:cubicBezTo>
                  <a:cubicBezTo>
                    <a:pt x="1996" y="11890"/>
                    <a:pt x="3608" y="7863"/>
                    <a:pt x="4897" y="5240"/>
                  </a:cubicBezTo>
                  <a:cubicBezTo>
                    <a:pt x="6187" y="2616"/>
                    <a:pt x="7154" y="1395"/>
                    <a:pt x="8443" y="663"/>
                  </a:cubicBezTo>
                  <a:cubicBezTo>
                    <a:pt x="9733" y="-69"/>
                    <a:pt x="11345" y="-313"/>
                    <a:pt x="13763" y="541"/>
                  </a:cubicBezTo>
                  <a:cubicBezTo>
                    <a:pt x="16181" y="1395"/>
                    <a:pt x="19405" y="3348"/>
                    <a:pt x="20372" y="5118"/>
                  </a:cubicBezTo>
                  <a:cubicBezTo>
                    <a:pt x="21339" y="6887"/>
                    <a:pt x="20049" y="8473"/>
                    <a:pt x="17632" y="9389"/>
                  </a:cubicBezTo>
                  <a:cubicBezTo>
                    <a:pt x="15214" y="10304"/>
                    <a:pt x="11667" y="10548"/>
                    <a:pt x="8121" y="10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6183577" y="3563920"/>
              <a:ext cx="103680" cy="107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113" fill="norm" stroke="1" extrusionOk="0">
                  <a:moveTo>
                    <a:pt x="3888" y="1175"/>
                  </a:moveTo>
                  <a:cubicBezTo>
                    <a:pt x="6048" y="344"/>
                    <a:pt x="8208" y="-487"/>
                    <a:pt x="11016" y="344"/>
                  </a:cubicBezTo>
                  <a:cubicBezTo>
                    <a:pt x="13824" y="1175"/>
                    <a:pt x="17280" y="3667"/>
                    <a:pt x="19224" y="6159"/>
                  </a:cubicBezTo>
                  <a:cubicBezTo>
                    <a:pt x="21168" y="8651"/>
                    <a:pt x="21600" y="11144"/>
                    <a:pt x="20736" y="12805"/>
                  </a:cubicBezTo>
                  <a:cubicBezTo>
                    <a:pt x="19872" y="14467"/>
                    <a:pt x="17712" y="15298"/>
                    <a:pt x="14040" y="16544"/>
                  </a:cubicBezTo>
                  <a:cubicBezTo>
                    <a:pt x="10368" y="17790"/>
                    <a:pt x="5184" y="19451"/>
                    <a:pt x="0" y="21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1351227" y="2153857"/>
              <a:ext cx="9779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83" y="18400"/>
                    <a:pt x="3366" y="15200"/>
                    <a:pt x="5096" y="12400"/>
                  </a:cubicBezTo>
                  <a:cubicBezTo>
                    <a:pt x="6826" y="9600"/>
                    <a:pt x="8603" y="7200"/>
                    <a:pt x="10403" y="5600"/>
                  </a:cubicBezTo>
                  <a:cubicBezTo>
                    <a:pt x="12203" y="4000"/>
                    <a:pt x="14026" y="3200"/>
                    <a:pt x="15896" y="2400"/>
                  </a:cubicBezTo>
                  <a:cubicBezTo>
                    <a:pt x="17766" y="1600"/>
                    <a:pt x="19683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1598877" y="2236407"/>
              <a:ext cx="685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00" y="19200"/>
                    <a:pt x="4400" y="16800"/>
                    <a:pt x="7033" y="13200"/>
                  </a:cubicBezTo>
                  <a:cubicBezTo>
                    <a:pt x="9667" y="9600"/>
                    <a:pt x="12733" y="4800"/>
                    <a:pt x="15233" y="2400"/>
                  </a:cubicBezTo>
                  <a:cubicBezTo>
                    <a:pt x="17733" y="0"/>
                    <a:pt x="196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525727" y="4122357"/>
              <a:ext cx="89789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709"/>
                  </a:moveTo>
                  <a:cubicBezTo>
                    <a:pt x="158" y="15055"/>
                    <a:pt x="316" y="14400"/>
                    <a:pt x="504" y="14073"/>
                  </a:cubicBezTo>
                  <a:cubicBezTo>
                    <a:pt x="693" y="13745"/>
                    <a:pt x="911" y="13745"/>
                    <a:pt x="1123" y="13582"/>
                  </a:cubicBezTo>
                  <a:cubicBezTo>
                    <a:pt x="1334" y="13418"/>
                    <a:pt x="1538" y="13091"/>
                    <a:pt x="1719" y="12764"/>
                  </a:cubicBezTo>
                  <a:cubicBezTo>
                    <a:pt x="1899" y="12436"/>
                    <a:pt x="2057" y="12109"/>
                    <a:pt x="2220" y="11700"/>
                  </a:cubicBezTo>
                  <a:cubicBezTo>
                    <a:pt x="2383" y="11291"/>
                    <a:pt x="2551" y="10800"/>
                    <a:pt x="2739" y="10309"/>
                  </a:cubicBezTo>
                  <a:cubicBezTo>
                    <a:pt x="2928" y="9818"/>
                    <a:pt x="3137" y="9327"/>
                    <a:pt x="3353" y="8836"/>
                  </a:cubicBezTo>
                  <a:cubicBezTo>
                    <a:pt x="3569" y="8345"/>
                    <a:pt x="3793" y="7855"/>
                    <a:pt x="3962" y="7527"/>
                  </a:cubicBezTo>
                  <a:cubicBezTo>
                    <a:pt x="4130" y="7200"/>
                    <a:pt x="4242" y="7036"/>
                    <a:pt x="4366" y="6791"/>
                  </a:cubicBezTo>
                  <a:cubicBezTo>
                    <a:pt x="4491" y="6545"/>
                    <a:pt x="4629" y="6218"/>
                    <a:pt x="4845" y="5809"/>
                  </a:cubicBezTo>
                  <a:cubicBezTo>
                    <a:pt x="5061" y="5400"/>
                    <a:pt x="5357" y="4909"/>
                    <a:pt x="5573" y="4582"/>
                  </a:cubicBezTo>
                  <a:cubicBezTo>
                    <a:pt x="5790" y="4255"/>
                    <a:pt x="5927" y="4091"/>
                    <a:pt x="6077" y="3845"/>
                  </a:cubicBezTo>
                  <a:cubicBezTo>
                    <a:pt x="6227" y="3600"/>
                    <a:pt x="6390" y="3273"/>
                    <a:pt x="6551" y="3027"/>
                  </a:cubicBezTo>
                  <a:cubicBezTo>
                    <a:pt x="6711" y="2782"/>
                    <a:pt x="6869" y="2618"/>
                    <a:pt x="7032" y="2455"/>
                  </a:cubicBezTo>
                  <a:cubicBezTo>
                    <a:pt x="7195" y="2291"/>
                    <a:pt x="7363" y="2127"/>
                    <a:pt x="7526" y="1964"/>
                  </a:cubicBezTo>
                  <a:cubicBezTo>
                    <a:pt x="7689" y="1800"/>
                    <a:pt x="7847" y="1636"/>
                    <a:pt x="8020" y="1473"/>
                  </a:cubicBezTo>
                  <a:cubicBezTo>
                    <a:pt x="8193" y="1309"/>
                    <a:pt x="8381" y="1145"/>
                    <a:pt x="8567" y="1064"/>
                  </a:cubicBezTo>
                  <a:cubicBezTo>
                    <a:pt x="8753" y="982"/>
                    <a:pt x="8936" y="982"/>
                    <a:pt x="9125" y="900"/>
                  </a:cubicBezTo>
                  <a:cubicBezTo>
                    <a:pt x="9313" y="818"/>
                    <a:pt x="9507" y="655"/>
                    <a:pt x="9695" y="573"/>
                  </a:cubicBezTo>
                  <a:cubicBezTo>
                    <a:pt x="9883" y="491"/>
                    <a:pt x="10067" y="491"/>
                    <a:pt x="10263" y="409"/>
                  </a:cubicBezTo>
                  <a:cubicBezTo>
                    <a:pt x="10459" y="327"/>
                    <a:pt x="10668" y="164"/>
                    <a:pt x="10874" y="82"/>
                  </a:cubicBezTo>
                  <a:cubicBezTo>
                    <a:pt x="11080" y="0"/>
                    <a:pt x="11284" y="0"/>
                    <a:pt x="11493" y="0"/>
                  </a:cubicBezTo>
                  <a:cubicBezTo>
                    <a:pt x="11701" y="0"/>
                    <a:pt x="11915" y="0"/>
                    <a:pt x="12119" y="0"/>
                  </a:cubicBezTo>
                  <a:cubicBezTo>
                    <a:pt x="12322" y="0"/>
                    <a:pt x="12516" y="0"/>
                    <a:pt x="12725" y="82"/>
                  </a:cubicBezTo>
                  <a:cubicBezTo>
                    <a:pt x="12934" y="164"/>
                    <a:pt x="13158" y="327"/>
                    <a:pt x="13377" y="491"/>
                  </a:cubicBezTo>
                  <a:cubicBezTo>
                    <a:pt x="13595" y="655"/>
                    <a:pt x="13809" y="818"/>
                    <a:pt x="14023" y="1064"/>
                  </a:cubicBezTo>
                  <a:cubicBezTo>
                    <a:pt x="14237" y="1309"/>
                    <a:pt x="14451" y="1636"/>
                    <a:pt x="14655" y="1964"/>
                  </a:cubicBezTo>
                  <a:cubicBezTo>
                    <a:pt x="14858" y="2291"/>
                    <a:pt x="15052" y="2618"/>
                    <a:pt x="15258" y="3027"/>
                  </a:cubicBezTo>
                  <a:cubicBezTo>
                    <a:pt x="15464" y="3436"/>
                    <a:pt x="15683" y="3927"/>
                    <a:pt x="15894" y="4418"/>
                  </a:cubicBezTo>
                  <a:cubicBezTo>
                    <a:pt x="16106" y="4909"/>
                    <a:pt x="16309" y="5400"/>
                    <a:pt x="16513" y="5891"/>
                  </a:cubicBezTo>
                  <a:cubicBezTo>
                    <a:pt x="16717" y="6382"/>
                    <a:pt x="16921" y="6873"/>
                    <a:pt x="17111" y="7364"/>
                  </a:cubicBezTo>
                  <a:cubicBezTo>
                    <a:pt x="17302" y="7855"/>
                    <a:pt x="17481" y="8345"/>
                    <a:pt x="17756" y="9082"/>
                  </a:cubicBezTo>
                  <a:cubicBezTo>
                    <a:pt x="18031" y="9818"/>
                    <a:pt x="18402" y="10800"/>
                    <a:pt x="18672" y="11618"/>
                  </a:cubicBezTo>
                  <a:cubicBezTo>
                    <a:pt x="18942" y="12436"/>
                    <a:pt x="19110" y="13091"/>
                    <a:pt x="19344" y="13827"/>
                  </a:cubicBezTo>
                  <a:cubicBezTo>
                    <a:pt x="19578" y="14564"/>
                    <a:pt x="19879" y="15382"/>
                    <a:pt x="20156" y="16282"/>
                  </a:cubicBezTo>
                  <a:cubicBezTo>
                    <a:pt x="20434" y="17182"/>
                    <a:pt x="20689" y="18164"/>
                    <a:pt x="20925" y="19064"/>
                  </a:cubicBezTo>
                  <a:cubicBezTo>
                    <a:pt x="21162" y="19964"/>
                    <a:pt x="21381" y="207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1027377" y="4632005"/>
              <a:ext cx="122005" cy="552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536" fill="norm" stroke="1" extrusionOk="0">
                  <a:moveTo>
                    <a:pt x="3295" y="4388"/>
                  </a:moveTo>
                  <a:cubicBezTo>
                    <a:pt x="2929" y="6202"/>
                    <a:pt x="2563" y="8015"/>
                    <a:pt x="2380" y="10736"/>
                  </a:cubicBezTo>
                  <a:cubicBezTo>
                    <a:pt x="2197" y="13457"/>
                    <a:pt x="2197" y="17084"/>
                    <a:pt x="2197" y="19104"/>
                  </a:cubicBezTo>
                  <a:cubicBezTo>
                    <a:pt x="2197" y="21124"/>
                    <a:pt x="2197" y="21536"/>
                    <a:pt x="2197" y="21536"/>
                  </a:cubicBezTo>
                  <a:cubicBezTo>
                    <a:pt x="2197" y="21536"/>
                    <a:pt x="2197" y="21124"/>
                    <a:pt x="1647" y="19392"/>
                  </a:cubicBezTo>
                  <a:cubicBezTo>
                    <a:pt x="1098" y="17661"/>
                    <a:pt x="0" y="14611"/>
                    <a:pt x="0" y="11725"/>
                  </a:cubicBezTo>
                  <a:cubicBezTo>
                    <a:pt x="0" y="8840"/>
                    <a:pt x="1098" y="6119"/>
                    <a:pt x="2014" y="4347"/>
                  </a:cubicBezTo>
                  <a:cubicBezTo>
                    <a:pt x="2929" y="2574"/>
                    <a:pt x="3661" y="1750"/>
                    <a:pt x="4576" y="1173"/>
                  </a:cubicBezTo>
                  <a:cubicBezTo>
                    <a:pt x="5492" y="596"/>
                    <a:pt x="6590" y="266"/>
                    <a:pt x="8054" y="101"/>
                  </a:cubicBezTo>
                  <a:cubicBezTo>
                    <a:pt x="9519" y="-64"/>
                    <a:pt x="11349" y="-64"/>
                    <a:pt x="13546" y="389"/>
                  </a:cubicBezTo>
                  <a:cubicBezTo>
                    <a:pt x="15742" y="843"/>
                    <a:pt x="18305" y="1750"/>
                    <a:pt x="19769" y="2821"/>
                  </a:cubicBezTo>
                  <a:cubicBezTo>
                    <a:pt x="21234" y="3893"/>
                    <a:pt x="21600" y="5130"/>
                    <a:pt x="20319" y="5996"/>
                  </a:cubicBezTo>
                  <a:cubicBezTo>
                    <a:pt x="19037" y="6861"/>
                    <a:pt x="16108" y="7356"/>
                    <a:pt x="12814" y="7686"/>
                  </a:cubicBezTo>
                  <a:cubicBezTo>
                    <a:pt x="9519" y="8015"/>
                    <a:pt x="5858" y="8180"/>
                    <a:pt x="3661" y="8180"/>
                  </a:cubicBezTo>
                  <a:cubicBezTo>
                    <a:pt x="1464" y="8180"/>
                    <a:pt x="732" y="8015"/>
                    <a:pt x="0" y="7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1211890" y="4790554"/>
              <a:ext cx="93181" cy="220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459" fill="norm" stroke="1" extrusionOk="0">
                  <a:moveTo>
                    <a:pt x="4238" y="9116"/>
                  </a:moveTo>
                  <a:cubicBezTo>
                    <a:pt x="3758" y="11379"/>
                    <a:pt x="3278" y="13642"/>
                    <a:pt x="2558" y="15493"/>
                  </a:cubicBezTo>
                  <a:cubicBezTo>
                    <a:pt x="1838" y="17345"/>
                    <a:pt x="878" y="18785"/>
                    <a:pt x="398" y="18888"/>
                  </a:cubicBezTo>
                  <a:cubicBezTo>
                    <a:pt x="-82" y="18990"/>
                    <a:pt x="-82" y="17756"/>
                    <a:pt x="158" y="14876"/>
                  </a:cubicBezTo>
                  <a:cubicBezTo>
                    <a:pt x="398" y="11996"/>
                    <a:pt x="878" y="7470"/>
                    <a:pt x="1358" y="4693"/>
                  </a:cubicBezTo>
                  <a:cubicBezTo>
                    <a:pt x="1838" y="1916"/>
                    <a:pt x="2318" y="888"/>
                    <a:pt x="3758" y="373"/>
                  </a:cubicBezTo>
                  <a:cubicBezTo>
                    <a:pt x="5198" y="-141"/>
                    <a:pt x="7598" y="-141"/>
                    <a:pt x="10718" y="476"/>
                  </a:cubicBezTo>
                  <a:cubicBezTo>
                    <a:pt x="13838" y="1093"/>
                    <a:pt x="17678" y="2328"/>
                    <a:pt x="18878" y="4179"/>
                  </a:cubicBezTo>
                  <a:cubicBezTo>
                    <a:pt x="20078" y="6030"/>
                    <a:pt x="18638" y="8499"/>
                    <a:pt x="16958" y="10145"/>
                  </a:cubicBezTo>
                  <a:cubicBezTo>
                    <a:pt x="15278" y="11790"/>
                    <a:pt x="13358" y="12613"/>
                    <a:pt x="11198" y="12819"/>
                  </a:cubicBezTo>
                  <a:cubicBezTo>
                    <a:pt x="9038" y="13025"/>
                    <a:pt x="6638" y="12613"/>
                    <a:pt x="6638" y="12408"/>
                  </a:cubicBezTo>
                  <a:cubicBezTo>
                    <a:pt x="6638" y="12202"/>
                    <a:pt x="9038" y="12202"/>
                    <a:pt x="11438" y="12613"/>
                  </a:cubicBezTo>
                  <a:cubicBezTo>
                    <a:pt x="13838" y="13025"/>
                    <a:pt x="16238" y="13848"/>
                    <a:pt x="18158" y="15185"/>
                  </a:cubicBezTo>
                  <a:cubicBezTo>
                    <a:pt x="20078" y="16522"/>
                    <a:pt x="21518" y="18373"/>
                    <a:pt x="21038" y="19608"/>
                  </a:cubicBezTo>
                  <a:cubicBezTo>
                    <a:pt x="20558" y="20842"/>
                    <a:pt x="18158" y="21459"/>
                    <a:pt x="14798" y="21459"/>
                  </a:cubicBezTo>
                  <a:cubicBezTo>
                    <a:pt x="11438" y="21459"/>
                    <a:pt x="7118" y="20842"/>
                    <a:pt x="4238" y="20019"/>
                  </a:cubicBezTo>
                  <a:cubicBezTo>
                    <a:pt x="1358" y="19196"/>
                    <a:pt x="-82" y="18168"/>
                    <a:pt x="158" y="17139"/>
                  </a:cubicBezTo>
                  <a:cubicBezTo>
                    <a:pt x="398" y="16110"/>
                    <a:pt x="2318" y="15082"/>
                    <a:pt x="4238" y="14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1395677" y="4833557"/>
              <a:ext cx="254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067"/>
                    <a:pt x="21600" y="10133"/>
                    <a:pt x="18000" y="13733"/>
                  </a:cubicBezTo>
                  <a:cubicBezTo>
                    <a:pt x="14400" y="17333"/>
                    <a:pt x="7200" y="19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1363927" y="4821799"/>
              <a:ext cx="1270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1440" y="10932"/>
                    <a:pt x="2880" y="1332"/>
                    <a:pt x="6480" y="132"/>
                  </a:cubicBezTo>
                  <a:cubicBezTo>
                    <a:pt x="10080" y="-1068"/>
                    <a:pt x="1584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1351227" y="4979607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1059127" y="4391174"/>
              <a:ext cx="177801" cy="19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1" y="16435"/>
                    <a:pt x="5143" y="11270"/>
                    <a:pt x="6686" y="7983"/>
                  </a:cubicBezTo>
                  <a:cubicBezTo>
                    <a:pt x="8229" y="4696"/>
                    <a:pt x="8743" y="3287"/>
                    <a:pt x="9386" y="2113"/>
                  </a:cubicBezTo>
                  <a:cubicBezTo>
                    <a:pt x="10029" y="939"/>
                    <a:pt x="10800" y="0"/>
                    <a:pt x="11571" y="0"/>
                  </a:cubicBezTo>
                  <a:cubicBezTo>
                    <a:pt x="12343" y="0"/>
                    <a:pt x="13114" y="939"/>
                    <a:pt x="14786" y="3874"/>
                  </a:cubicBezTo>
                  <a:cubicBezTo>
                    <a:pt x="16457" y="6809"/>
                    <a:pt x="19029" y="11739"/>
                    <a:pt x="21600" y="16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1713177" y="4731957"/>
              <a:ext cx="234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1732227" y="4903407"/>
              <a:ext cx="228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5250127" y="3900107"/>
              <a:ext cx="1212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640"/>
                  </a:moveTo>
                  <a:cubicBezTo>
                    <a:pt x="1621" y="5760"/>
                    <a:pt x="3242" y="2880"/>
                    <a:pt x="4863" y="1440"/>
                  </a:cubicBezTo>
                  <a:cubicBezTo>
                    <a:pt x="6484" y="0"/>
                    <a:pt x="8105" y="0"/>
                    <a:pt x="9669" y="0"/>
                  </a:cubicBezTo>
                  <a:cubicBezTo>
                    <a:pt x="11234" y="0"/>
                    <a:pt x="12741" y="0"/>
                    <a:pt x="14306" y="2160"/>
                  </a:cubicBezTo>
                  <a:cubicBezTo>
                    <a:pt x="15870" y="4320"/>
                    <a:pt x="17491" y="8640"/>
                    <a:pt x="18716" y="12240"/>
                  </a:cubicBezTo>
                  <a:cubicBezTo>
                    <a:pt x="19941" y="15840"/>
                    <a:pt x="20771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5288227" y="3962385"/>
              <a:ext cx="800101" cy="39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0" y="21120"/>
                  </a:moveTo>
                  <a:cubicBezTo>
                    <a:pt x="2000" y="16573"/>
                    <a:pt x="4000" y="12025"/>
                    <a:pt x="6457" y="8046"/>
                  </a:cubicBezTo>
                  <a:cubicBezTo>
                    <a:pt x="8914" y="4067"/>
                    <a:pt x="11829" y="657"/>
                    <a:pt x="14429" y="88"/>
                  </a:cubicBezTo>
                  <a:cubicBezTo>
                    <a:pt x="17029" y="-480"/>
                    <a:pt x="19314" y="1794"/>
                    <a:pt x="21600" y="4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5885127" y="2039557"/>
              <a:ext cx="596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28" y="18000"/>
                    <a:pt x="5055" y="14400"/>
                    <a:pt x="7928" y="10800"/>
                  </a:cubicBezTo>
                  <a:cubicBezTo>
                    <a:pt x="10800" y="7200"/>
                    <a:pt x="14017" y="3600"/>
                    <a:pt x="16353" y="1800"/>
                  </a:cubicBezTo>
                  <a:cubicBezTo>
                    <a:pt x="18689" y="0"/>
                    <a:pt x="2014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5942277" y="2134807"/>
              <a:ext cx="488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47" y="18720"/>
                    <a:pt x="7294" y="15840"/>
                    <a:pt x="10894" y="12240"/>
                  </a:cubicBezTo>
                  <a:cubicBezTo>
                    <a:pt x="14494" y="8640"/>
                    <a:pt x="18047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2411677" y="4522407"/>
              <a:ext cx="254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891"/>
                    <a:pt x="10800" y="11782"/>
                    <a:pt x="14400" y="15382"/>
                  </a:cubicBezTo>
                  <a:cubicBezTo>
                    <a:pt x="18000" y="18982"/>
                    <a:pt x="198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2481527" y="4643057"/>
              <a:ext cx="2222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1" y="17600"/>
                    <a:pt x="3703" y="13600"/>
                    <a:pt x="7303" y="10000"/>
                  </a:cubicBezTo>
                  <a:cubicBezTo>
                    <a:pt x="10903" y="6400"/>
                    <a:pt x="16251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2589477" y="4560507"/>
              <a:ext cx="444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3851"/>
                    <a:pt x="4114" y="7702"/>
                    <a:pt x="7200" y="11219"/>
                  </a:cubicBezTo>
                  <a:cubicBezTo>
                    <a:pt x="10286" y="14735"/>
                    <a:pt x="14400" y="17916"/>
                    <a:pt x="16971" y="19591"/>
                  </a:cubicBezTo>
                  <a:cubicBezTo>
                    <a:pt x="19543" y="21265"/>
                    <a:pt x="20571" y="214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2829646" y="4495407"/>
              <a:ext cx="217032" cy="244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169" fill="norm" stroke="1" extrusionOk="0">
                  <a:moveTo>
                    <a:pt x="21502" y="138"/>
                  </a:moveTo>
                  <a:cubicBezTo>
                    <a:pt x="20453" y="-45"/>
                    <a:pt x="19405" y="-228"/>
                    <a:pt x="16259" y="870"/>
                  </a:cubicBezTo>
                  <a:cubicBezTo>
                    <a:pt x="13114" y="1969"/>
                    <a:pt x="7871" y="4348"/>
                    <a:pt x="4830" y="6087"/>
                  </a:cubicBezTo>
                  <a:cubicBezTo>
                    <a:pt x="1789" y="7826"/>
                    <a:pt x="951" y="8925"/>
                    <a:pt x="951" y="9840"/>
                  </a:cubicBezTo>
                  <a:cubicBezTo>
                    <a:pt x="951" y="10755"/>
                    <a:pt x="1789" y="11487"/>
                    <a:pt x="3257" y="12036"/>
                  </a:cubicBezTo>
                  <a:cubicBezTo>
                    <a:pt x="4725" y="12586"/>
                    <a:pt x="6822" y="12952"/>
                    <a:pt x="8500" y="13135"/>
                  </a:cubicBezTo>
                  <a:cubicBezTo>
                    <a:pt x="10178" y="13318"/>
                    <a:pt x="11436" y="13318"/>
                    <a:pt x="11646" y="13592"/>
                  </a:cubicBezTo>
                  <a:cubicBezTo>
                    <a:pt x="11855" y="13867"/>
                    <a:pt x="11017" y="14416"/>
                    <a:pt x="9234" y="15148"/>
                  </a:cubicBezTo>
                  <a:cubicBezTo>
                    <a:pt x="7452" y="15880"/>
                    <a:pt x="4725" y="16796"/>
                    <a:pt x="2838" y="17803"/>
                  </a:cubicBezTo>
                  <a:cubicBezTo>
                    <a:pt x="951" y="18809"/>
                    <a:pt x="-98" y="19908"/>
                    <a:pt x="7" y="20548"/>
                  </a:cubicBezTo>
                  <a:cubicBezTo>
                    <a:pt x="112" y="21189"/>
                    <a:pt x="1370" y="21372"/>
                    <a:pt x="4306" y="20914"/>
                  </a:cubicBezTo>
                  <a:cubicBezTo>
                    <a:pt x="7242" y="20457"/>
                    <a:pt x="11855" y="19358"/>
                    <a:pt x="16469" y="18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3103827" y="4528757"/>
              <a:ext cx="1778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2880"/>
                    <a:pt x="6171" y="5760"/>
                    <a:pt x="9771" y="9360"/>
                  </a:cubicBezTo>
                  <a:cubicBezTo>
                    <a:pt x="13371" y="12960"/>
                    <a:pt x="17486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3153027" y="4477957"/>
              <a:ext cx="1159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600" fill="norm" stroke="1" extrusionOk="0">
                  <a:moveTo>
                    <a:pt x="21120" y="0"/>
                  </a:moveTo>
                  <a:cubicBezTo>
                    <a:pt x="18806" y="1129"/>
                    <a:pt x="16491" y="2259"/>
                    <a:pt x="12827" y="4941"/>
                  </a:cubicBezTo>
                  <a:cubicBezTo>
                    <a:pt x="9163" y="7624"/>
                    <a:pt x="4149" y="11859"/>
                    <a:pt x="1834" y="14894"/>
                  </a:cubicBezTo>
                  <a:cubicBezTo>
                    <a:pt x="-480" y="17929"/>
                    <a:pt x="-94" y="19765"/>
                    <a:pt x="2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3338777" y="4706557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3307027" y="4547807"/>
              <a:ext cx="69395" cy="52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0785" fill="norm" stroke="1" extrusionOk="0">
                  <a:moveTo>
                    <a:pt x="9529" y="0"/>
                  </a:moveTo>
                  <a:cubicBezTo>
                    <a:pt x="7624" y="3323"/>
                    <a:pt x="5718" y="6646"/>
                    <a:pt x="5400" y="10385"/>
                  </a:cubicBezTo>
                  <a:cubicBezTo>
                    <a:pt x="5082" y="14123"/>
                    <a:pt x="6353" y="18277"/>
                    <a:pt x="8894" y="19938"/>
                  </a:cubicBezTo>
                  <a:cubicBezTo>
                    <a:pt x="11435" y="21600"/>
                    <a:pt x="15247" y="20769"/>
                    <a:pt x="17788" y="17862"/>
                  </a:cubicBezTo>
                  <a:cubicBezTo>
                    <a:pt x="20329" y="14954"/>
                    <a:pt x="21600" y="9969"/>
                    <a:pt x="20329" y="7062"/>
                  </a:cubicBezTo>
                  <a:cubicBezTo>
                    <a:pt x="19059" y="4154"/>
                    <a:pt x="15247" y="3323"/>
                    <a:pt x="11753" y="3738"/>
                  </a:cubicBezTo>
                  <a:cubicBezTo>
                    <a:pt x="8259" y="4154"/>
                    <a:pt x="5082" y="5815"/>
                    <a:pt x="3176" y="7062"/>
                  </a:cubicBezTo>
                  <a:cubicBezTo>
                    <a:pt x="1271" y="8308"/>
                    <a:pt x="635" y="9138"/>
                    <a:pt x="0" y="9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2322777" y="4935157"/>
              <a:ext cx="1193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72" y="21600"/>
                    <a:pt x="2145" y="21600"/>
                    <a:pt x="3447" y="20400"/>
                  </a:cubicBezTo>
                  <a:cubicBezTo>
                    <a:pt x="4749" y="19200"/>
                    <a:pt x="6281" y="16800"/>
                    <a:pt x="7794" y="14700"/>
                  </a:cubicBezTo>
                  <a:cubicBezTo>
                    <a:pt x="9306" y="12600"/>
                    <a:pt x="10800" y="10800"/>
                    <a:pt x="12332" y="9300"/>
                  </a:cubicBezTo>
                  <a:cubicBezTo>
                    <a:pt x="13864" y="7800"/>
                    <a:pt x="15434" y="6600"/>
                    <a:pt x="16985" y="5100"/>
                  </a:cubicBezTo>
                  <a:cubicBezTo>
                    <a:pt x="18536" y="3600"/>
                    <a:pt x="2006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2360877" y="5278057"/>
              <a:ext cx="27933" cy="262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0" h="21454" fill="norm" stroke="1" extrusionOk="0">
                  <a:moveTo>
                    <a:pt x="0" y="0"/>
                  </a:moveTo>
                  <a:cubicBezTo>
                    <a:pt x="7714" y="4493"/>
                    <a:pt x="15429" y="8986"/>
                    <a:pt x="18514" y="12182"/>
                  </a:cubicBezTo>
                  <a:cubicBezTo>
                    <a:pt x="21600" y="15379"/>
                    <a:pt x="20057" y="17280"/>
                    <a:pt x="19286" y="18662"/>
                  </a:cubicBezTo>
                  <a:cubicBezTo>
                    <a:pt x="18514" y="20045"/>
                    <a:pt x="18514" y="20909"/>
                    <a:pt x="17743" y="21254"/>
                  </a:cubicBezTo>
                  <a:cubicBezTo>
                    <a:pt x="16971" y="21600"/>
                    <a:pt x="15429" y="21427"/>
                    <a:pt x="13886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2430727" y="5366957"/>
              <a:ext cx="184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0" y="15120"/>
                    <a:pt x="11421" y="8640"/>
                    <a:pt x="15021" y="5040"/>
                  </a:cubicBezTo>
                  <a:cubicBezTo>
                    <a:pt x="18621" y="1440"/>
                    <a:pt x="2011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2524756" y="5271707"/>
              <a:ext cx="32972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8878" y="0"/>
                  </a:moveTo>
                  <a:cubicBezTo>
                    <a:pt x="4828" y="1946"/>
                    <a:pt x="778" y="3892"/>
                    <a:pt x="103" y="6714"/>
                  </a:cubicBezTo>
                  <a:cubicBezTo>
                    <a:pt x="-572" y="9535"/>
                    <a:pt x="2128" y="13232"/>
                    <a:pt x="6178" y="15859"/>
                  </a:cubicBezTo>
                  <a:cubicBezTo>
                    <a:pt x="10228" y="18486"/>
                    <a:pt x="15628" y="20043"/>
                    <a:pt x="210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2663560" y="5246307"/>
              <a:ext cx="198968" cy="22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21600" y="0"/>
                  </a:moveTo>
                  <a:cubicBezTo>
                    <a:pt x="17694" y="807"/>
                    <a:pt x="13787" y="1615"/>
                    <a:pt x="10455" y="2624"/>
                  </a:cubicBezTo>
                  <a:cubicBezTo>
                    <a:pt x="7123" y="3634"/>
                    <a:pt x="4366" y="4845"/>
                    <a:pt x="2643" y="5854"/>
                  </a:cubicBezTo>
                  <a:cubicBezTo>
                    <a:pt x="919" y="6864"/>
                    <a:pt x="230" y="7671"/>
                    <a:pt x="574" y="8277"/>
                  </a:cubicBezTo>
                  <a:cubicBezTo>
                    <a:pt x="919" y="8882"/>
                    <a:pt x="2298" y="9286"/>
                    <a:pt x="4481" y="9690"/>
                  </a:cubicBezTo>
                  <a:cubicBezTo>
                    <a:pt x="6664" y="10093"/>
                    <a:pt x="9651" y="10497"/>
                    <a:pt x="11489" y="11103"/>
                  </a:cubicBezTo>
                  <a:cubicBezTo>
                    <a:pt x="13328" y="11708"/>
                    <a:pt x="14017" y="12516"/>
                    <a:pt x="13443" y="13323"/>
                  </a:cubicBezTo>
                  <a:cubicBezTo>
                    <a:pt x="12868" y="14131"/>
                    <a:pt x="11030" y="14938"/>
                    <a:pt x="8962" y="15847"/>
                  </a:cubicBezTo>
                  <a:cubicBezTo>
                    <a:pt x="6894" y="16755"/>
                    <a:pt x="4596" y="17764"/>
                    <a:pt x="2872" y="18673"/>
                  </a:cubicBezTo>
                  <a:cubicBezTo>
                    <a:pt x="1149" y="19581"/>
                    <a:pt x="0" y="20389"/>
                    <a:pt x="0" y="20893"/>
                  </a:cubicBezTo>
                  <a:cubicBezTo>
                    <a:pt x="0" y="21398"/>
                    <a:pt x="1149" y="21600"/>
                    <a:pt x="4251" y="21297"/>
                  </a:cubicBezTo>
                  <a:cubicBezTo>
                    <a:pt x="7353" y="20994"/>
                    <a:pt x="12409" y="20187"/>
                    <a:pt x="17464" y="19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2881577" y="5271707"/>
              <a:ext cx="1651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92" y="5280"/>
                    <a:pt x="12185" y="10560"/>
                    <a:pt x="15785" y="14160"/>
                  </a:cubicBezTo>
                  <a:cubicBezTo>
                    <a:pt x="19385" y="17760"/>
                    <a:pt x="20492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2919677" y="5214557"/>
              <a:ext cx="1143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2498"/>
                    <a:pt x="13600" y="4996"/>
                    <a:pt x="10000" y="8155"/>
                  </a:cubicBezTo>
                  <a:cubicBezTo>
                    <a:pt x="6400" y="11314"/>
                    <a:pt x="3200" y="15135"/>
                    <a:pt x="1600" y="17486"/>
                  </a:cubicBezTo>
                  <a:cubicBezTo>
                    <a:pt x="0" y="19837"/>
                    <a:pt x="0" y="207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3065727" y="5455857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3040327" y="5352141"/>
              <a:ext cx="59353" cy="57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0977" fill="norm" stroke="1" extrusionOk="0">
                  <a:moveTo>
                    <a:pt x="20110" y="3086"/>
                  </a:moveTo>
                  <a:cubicBezTo>
                    <a:pt x="17131" y="6171"/>
                    <a:pt x="14152" y="9257"/>
                    <a:pt x="12290" y="12729"/>
                  </a:cubicBezTo>
                  <a:cubicBezTo>
                    <a:pt x="10428" y="16200"/>
                    <a:pt x="9683" y="20057"/>
                    <a:pt x="11172" y="20829"/>
                  </a:cubicBezTo>
                  <a:cubicBezTo>
                    <a:pt x="12662" y="21600"/>
                    <a:pt x="16386" y="19286"/>
                    <a:pt x="18621" y="15814"/>
                  </a:cubicBezTo>
                  <a:cubicBezTo>
                    <a:pt x="20855" y="12343"/>
                    <a:pt x="21600" y="7714"/>
                    <a:pt x="20110" y="4629"/>
                  </a:cubicBezTo>
                  <a:cubicBezTo>
                    <a:pt x="18621" y="1543"/>
                    <a:pt x="14897" y="0"/>
                    <a:pt x="11172" y="0"/>
                  </a:cubicBezTo>
                  <a:cubicBezTo>
                    <a:pt x="7448" y="0"/>
                    <a:pt x="3724" y="1543"/>
                    <a:pt x="0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3116527" y="5201857"/>
              <a:ext cx="9475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600" fill="norm" stroke="1" extrusionOk="0">
                  <a:moveTo>
                    <a:pt x="8272" y="0"/>
                  </a:moveTo>
                  <a:cubicBezTo>
                    <a:pt x="13328" y="2314"/>
                    <a:pt x="18383" y="4629"/>
                    <a:pt x="19991" y="7521"/>
                  </a:cubicBezTo>
                  <a:cubicBezTo>
                    <a:pt x="21600" y="10414"/>
                    <a:pt x="19762" y="13886"/>
                    <a:pt x="15855" y="16329"/>
                  </a:cubicBezTo>
                  <a:cubicBezTo>
                    <a:pt x="11949" y="18771"/>
                    <a:pt x="5974" y="201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2136994" y="5214557"/>
              <a:ext cx="173084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600" fill="norm" stroke="1" extrusionOk="0">
                  <a:moveTo>
                    <a:pt x="20780" y="0"/>
                  </a:moveTo>
                  <a:cubicBezTo>
                    <a:pt x="17222" y="632"/>
                    <a:pt x="13665" y="1263"/>
                    <a:pt x="9853" y="3095"/>
                  </a:cubicBezTo>
                  <a:cubicBezTo>
                    <a:pt x="6041" y="4926"/>
                    <a:pt x="1975" y="7958"/>
                    <a:pt x="578" y="10674"/>
                  </a:cubicBezTo>
                  <a:cubicBezTo>
                    <a:pt x="-820" y="13389"/>
                    <a:pt x="451" y="15789"/>
                    <a:pt x="2992" y="17558"/>
                  </a:cubicBezTo>
                  <a:cubicBezTo>
                    <a:pt x="5533" y="19326"/>
                    <a:pt x="9345" y="20463"/>
                    <a:pt x="131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3345127" y="5386007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3424220" y="5303457"/>
              <a:ext cx="980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959"/>
                    <a:pt x="-1585" y="11917"/>
                    <a:pt x="575" y="15517"/>
                  </a:cubicBezTo>
                  <a:cubicBezTo>
                    <a:pt x="2735" y="19117"/>
                    <a:pt x="11375" y="20359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3591708" y="5210324"/>
              <a:ext cx="121720" cy="27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600" fill="norm" stroke="1" extrusionOk="0">
                  <a:moveTo>
                    <a:pt x="21053" y="1350"/>
                  </a:moveTo>
                  <a:cubicBezTo>
                    <a:pt x="19589" y="675"/>
                    <a:pt x="18124" y="0"/>
                    <a:pt x="15745" y="0"/>
                  </a:cubicBezTo>
                  <a:cubicBezTo>
                    <a:pt x="13365" y="0"/>
                    <a:pt x="10070" y="675"/>
                    <a:pt x="6958" y="3037"/>
                  </a:cubicBezTo>
                  <a:cubicBezTo>
                    <a:pt x="3846" y="5400"/>
                    <a:pt x="917" y="9450"/>
                    <a:pt x="185" y="12656"/>
                  </a:cubicBezTo>
                  <a:cubicBezTo>
                    <a:pt x="-547" y="15862"/>
                    <a:pt x="917" y="18225"/>
                    <a:pt x="4212" y="19575"/>
                  </a:cubicBezTo>
                  <a:cubicBezTo>
                    <a:pt x="7507" y="20925"/>
                    <a:pt x="12633" y="21262"/>
                    <a:pt x="177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3752253" y="5242345"/>
              <a:ext cx="143623" cy="233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104" fill="norm" stroke="1" extrusionOk="0">
                  <a:moveTo>
                    <a:pt x="4589" y="6666"/>
                  </a:moveTo>
                  <a:cubicBezTo>
                    <a:pt x="3650" y="10871"/>
                    <a:pt x="2710" y="15076"/>
                    <a:pt x="1928" y="17657"/>
                  </a:cubicBezTo>
                  <a:cubicBezTo>
                    <a:pt x="1145" y="20237"/>
                    <a:pt x="519" y="21193"/>
                    <a:pt x="206" y="21097"/>
                  </a:cubicBezTo>
                  <a:cubicBezTo>
                    <a:pt x="-107" y="21002"/>
                    <a:pt x="-107" y="19855"/>
                    <a:pt x="519" y="16988"/>
                  </a:cubicBezTo>
                  <a:cubicBezTo>
                    <a:pt x="1145" y="14120"/>
                    <a:pt x="2397" y="9533"/>
                    <a:pt x="3806" y="6283"/>
                  </a:cubicBezTo>
                  <a:cubicBezTo>
                    <a:pt x="5215" y="3034"/>
                    <a:pt x="6780" y="1122"/>
                    <a:pt x="9128" y="358"/>
                  </a:cubicBezTo>
                  <a:cubicBezTo>
                    <a:pt x="11476" y="-407"/>
                    <a:pt x="14606" y="-25"/>
                    <a:pt x="16954" y="2269"/>
                  </a:cubicBezTo>
                  <a:cubicBezTo>
                    <a:pt x="19302" y="4563"/>
                    <a:pt x="20867" y="8768"/>
                    <a:pt x="21180" y="11635"/>
                  </a:cubicBezTo>
                  <a:cubicBezTo>
                    <a:pt x="21493" y="14503"/>
                    <a:pt x="20554" y="16032"/>
                    <a:pt x="19615" y="17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3967427" y="5354257"/>
              <a:ext cx="101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5840"/>
                    <a:pt x="3600" y="10080"/>
                    <a:pt x="7200" y="6480"/>
                  </a:cubicBezTo>
                  <a:cubicBezTo>
                    <a:pt x="10800" y="2880"/>
                    <a:pt x="162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4003081" y="5265357"/>
              <a:ext cx="27847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2234"/>
                    <a:pt x="-1303" y="4469"/>
                    <a:pt x="240" y="8069"/>
                  </a:cubicBezTo>
                  <a:cubicBezTo>
                    <a:pt x="1783" y="11669"/>
                    <a:pt x="11040" y="16634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4138877" y="5208207"/>
              <a:ext cx="190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6032"/>
                    <a:pt x="12000" y="12065"/>
                    <a:pt x="8400" y="15665"/>
                  </a:cubicBezTo>
                  <a:cubicBezTo>
                    <a:pt x="4800" y="19265"/>
                    <a:pt x="2400" y="20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4221427" y="5320063"/>
              <a:ext cx="1587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472" y="12582"/>
                    <a:pt x="10944" y="4867"/>
                    <a:pt x="14544" y="1782"/>
                  </a:cubicBezTo>
                  <a:cubicBezTo>
                    <a:pt x="18144" y="-1304"/>
                    <a:pt x="19872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4458094" y="5170107"/>
              <a:ext cx="195134" cy="208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525" fill="norm" stroke="1" extrusionOk="0">
                  <a:moveTo>
                    <a:pt x="21412" y="0"/>
                  </a:moveTo>
                  <a:cubicBezTo>
                    <a:pt x="16767" y="1964"/>
                    <a:pt x="12122" y="3927"/>
                    <a:pt x="9218" y="5236"/>
                  </a:cubicBezTo>
                  <a:cubicBezTo>
                    <a:pt x="6315" y="6545"/>
                    <a:pt x="5154" y="7200"/>
                    <a:pt x="4109" y="7964"/>
                  </a:cubicBezTo>
                  <a:cubicBezTo>
                    <a:pt x="3064" y="8727"/>
                    <a:pt x="2135" y="9600"/>
                    <a:pt x="2251" y="10255"/>
                  </a:cubicBezTo>
                  <a:cubicBezTo>
                    <a:pt x="2367" y="10909"/>
                    <a:pt x="3528" y="11345"/>
                    <a:pt x="4689" y="11782"/>
                  </a:cubicBezTo>
                  <a:cubicBezTo>
                    <a:pt x="5851" y="12218"/>
                    <a:pt x="7012" y="12655"/>
                    <a:pt x="7593" y="13418"/>
                  </a:cubicBezTo>
                  <a:cubicBezTo>
                    <a:pt x="8173" y="14182"/>
                    <a:pt x="8173" y="15273"/>
                    <a:pt x="7012" y="16255"/>
                  </a:cubicBezTo>
                  <a:cubicBezTo>
                    <a:pt x="5851" y="17236"/>
                    <a:pt x="3528" y="18109"/>
                    <a:pt x="2018" y="18982"/>
                  </a:cubicBezTo>
                  <a:cubicBezTo>
                    <a:pt x="509" y="19855"/>
                    <a:pt x="-188" y="20727"/>
                    <a:pt x="44" y="21164"/>
                  </a:cubicBezTo>
                  <a:cubicBezTo>
                    <a:pt x="277" y="21600"/>
                    <a:pt x="1438" y="21600"/>
                    <a:pt x="4457" y="21382"/>
                  </a:cubicBezTo>
                  <a:cubicBezTo>
                    <a:pt x="7477" y="21164"/>
                    <a:pt x="12354" y="20727"/>
                    <a:pt x="17231" y="20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4729427" y="5189157"/>
              <a:ext cx="1714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67" y="4731"/>
                    <a:pt x="11733" y="9463"/>
                    <a:pt x="15333" y="13063"/>
                  </a:cubicBezTo>
                  <a:cubicBezTo>
                    <a:pt x="18933" y="16663"/>
                    <a:pt x="20267" y="191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4774582" y="5151057"/>
              <a:ext cx="145346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600" fill="norm" stroke="1" extrusionOk="0">
                  <a:moveTo>
                    <a:pt x="21189" y="0"/>
                  </a:moveTo>
                  <a:cubicBezTo>
                    <a:pt x="15943" y="2645"/>
                    <a:pt x="10698" y="5290"/>
                    <a:pt x="6995" y="7935"/>
                  </a:cubicBezTo>
                  <a:cubicBezTo>
                    <a:pt x="3292" y="10580"/>
                    <a:pt x="1132" y="13224"/>
                    <a:pt x="360" y="15502"/>
                  </a:cubicBezTo>
                  <a:cubicBezTo>
                    <a:pt x="-411" y="17780"/>
                    <a:pt x="206" y="19690"/>
                    <a:pt x="8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4980433" y="5405057"/>
              <a:ext cx="1569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200"/>
                    <a:pt x="3818" y="6400"/>
                    <a:pt x="1118" y="10000"/>
                  </a:cubicBezTo>
                  <a:cubicBezTo>
                    <a:pt x="-1582" y="13600"/>
                    <a:pt x="1118" y="176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5027877" y="5297107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5097727" y="5149329"/>
              <a:ext cx="96361" cy="338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6" h="21441" fill="norm" stroke="1" extrusionOk="0">
                  <a:moveTo>
                    <a:pt x="0" y="109"/>
                  </a:moveTo>
                  <a:cubicBezTo>
                    <a:pt x="2250" y="-25"/>
                    <a:pt x="4500" y="-159"/>
                    <a:pt x="7650" y="512"/>
                  </a:cubicBezTo>
                  <a:cubicBezTo>
                    <a:pt x="10800" y="1183"/>
                    <a:pt x="14850" y="2658"/>
                    <a:pt x="17550" y="5006"/>
                  </a:cubicBezTo>
                  <a:cubicBezTo>
                    <a:pt x="20250" y="7354"/>
                    <a:pt x="21600" y="10574"/>
                    <a:pt x="19350" y="13458"/>
                  </a:cubicBezTo>
                  <a:cubicBezTo>
                    <a:pt x="17100" y="16343"/>
                    <a:pt x="11250" y="18892"/>
                    <a:pt x="540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5904177" y="5059164"/>
              <a:ext cx="1778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886" y="11918"/>
                    <a:pt x="9771" y="3818"/>
                    <a:pt x="13371" y="1118"/>
                  </a:cubicBezTo>
                  <a:cubicBezTo>
                    <a:pt x="16971" y="-1582"/>
                    <a:pt x="1928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5891477" y="5189157"/>
              <a:ext cx="311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49" y="16800"/>
                    <a:pt x="9698" y="12000"/>
                    <a:pt x="13298" y="8400"/>
                  </a:cubicBezTo>
                  <a:cubicBezTo>
                    <a:pt x="16898" y="4800"/>
                    <a:pt x="1924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7059877" y="4776407"/>
              <a:ext cx="190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125"/>
                    <a:pt x="7200" y="6249"/>
                    <a:pt x="3600" y="9849"/>
                  </a:cubicBezTo>
                  <a:cubicBezTo>
                    <a:pt x="0" y="13449"/>
                    <a:pt x="0" y="17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7117027" y="4928807"/>
              <a:ext cx="349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8000"/>
                    <a:pt x="9164" y="14400"/>
                    <a:pt x="12764" y="10800"/>
                  </a:cubicBezTo>
                  <a:cubicBezTo>
                    <a:pt x="16364" y="7200"/>
                    <a:pt x="1898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7327047" y="4833557"/>
              <a:ext cx="2493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5000" y="0"/>
                  </a:moveTo>
                  <a:cubicBezTo>
                    <a:pt x="3200" y="5564"/>
                    <a:pt x="1400" y="11127"/>
                    <a:pt x="500" y="14482"/>
                  </a:cubicBezTo>
                  <a:cubicBezTo>
                    <a:pt x="-400" y="17836"/>
                    <a:pt x="-400" y="18982"/>
                    <a:pt x="3200" y="19800"/>
                  </a:cubicBezTo>
                  <a:cubicBezTo>
                    <a:pt x="6800" y="20618"/>
                    <a:pt x="14000" y="21109"/>
                    <a:pt x="21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7696464" y="4808157"/>
              <a:ext cx="354014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600" fill="norm" stroke="1" extrusionOk="0">
                  <a:moveTo>
                    <a:pt x="21504" y="0"/>
                  </a:moveTo>
                  <a:cubicBezTo>
                    <a:pt x="17647" y="0"/>
                    <a:pt x="13790" y="0"/>
                    <a:pt x="11283" y="400"/>
                  </a:cubicBezTo>
                  <a:cubicBezTo>
                    <a:pt x="8775" y="800"/>
                    <a:pt x="7618" y="1600"/>
                    <a:pt x="6975" y="2500"/>
                  </a:cubicBezTo>
                  <a:cubicBezTo>
                    <a:pt x="6333" y="3400"/>
                    <a:pt x="6204" y="4400"/>
                    <a:pt x="6397" y="5200"/>
                  </a:cubicBezTo>
                  <a:cubicBezTo>
                    <a:pt x="6590" y="6000"/>
                    <a:pt x="7104" y="6600"/>
                    <a:pt x="7940" y="7000"/>
                  </a:cubicBezTo>
                  <a:cubicBezTo>
                    <a:pt x="8775" y="7400"/>
                    <a:pt x="9933" y="7600"/>
                    <a:pt x="10897" y="7900"/>
                  </a:cubicBezTo>
                  <a:cubicBezTo>
                    <a:pt x="11861" y="8200"/>
                    <a:pt x="12633" y="8600"/>
                    <a:pt x="12697" y="9000"/>
                  </a:cubicBezTo>
                  <a:cubicBezTo>
                    <a:pt x="12761" y="9400"/>
                    <a:pt x="12118" y="9800"/>
                    <a:pt x="10640" y="10500"/>
                  </a:cubicBezTo>
                  <a:cubicBezTo>
                    <a:pt x="9161" y="11200"/>
                    <a:pt x="6847" y="12200"/>
                    <a:pt x="5304" y="13000"/>
                  </a:cubicBezTo>
                  <a:cubicBezTo>
                    <a:pt x="3761" y="13800"/>
                    <a:pt x="2990" y="14400"/>
                    <a:pt x="2218" y="15000"/>
                  </a:cubicBezTo>
                  <a:cubicBezTo>
                    <a:pt x="1447" y="15600"/>
                    <a:pt x="675" y="16200"/>
                    <a:pt x="290" y="17000"/>
                  </a:cubicBezTo>
                  <a:cubicBezTo>
                    <a:pt x="-96" y="17800"/>
                    <a:pt x="-96" y="18800"/>
                    <a:pt x="290" y="19500"/>
                  </a:cubicBezTo>
                  <a:cubicBezTo>
                    <a:pt x="675" y="20200"/>
                    <a:pt x="1447" y="20600"/>
                    <a:pt x="3247" y="20900"/>
                  </a:cubicBezTo>
                  <a:cubicBezTo>
                    <a:pt x="5047" y="21200"/>
                    <a:pt x="7875" y="21400"/>
                    <a:pt x="107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8107627" y="4795457"/>
              <a:ext cx="1778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71" y="2743"/>
                    <a:pt x="5143" y="5486"/>
                    <a:pt x="7457" y="8657"/>
                  </a:cubicBezTo>
                  <a:cubicBezTo>
                    <a:pt x="9771" y="11829"/>
                    <a:pt x="11829" y="15429"/>
                    <a:pt x="14143" y="17657"/>
                  </a:cubicBezTo>
                  <a:cubicBezTo>
                    <a:pt x="16457" y="19886"/>
                    <a:pt x="19029" y="207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8086131" y="4808157"/>
              <a:ext cx="237397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21439" y="0"/>
                  </a:moveTo>
                  <a:cubicBezTo>
                    <a:pt x="18189" y="1500"/>
                    <a:pt x="14940" y="3000"/>
                    <a:pt x="11786" y="4875"/>
                  </a:cubicBezTo>
                  <a:cubicBezTo>
                    <a:pt x="8632" y="6750"/>
                    <a:pt x="5574" y="9000"/>
                    <a:pt x="3471" y="11625"/>
                  </a:cubicBezTo>
                  <a:cubicBezTo>
                    <a:pt x="1368" y="14250"/>
                    <a:pt x="221" y="17250"/>
                    <a:pt x="30" y="18975"/>
                  </a:cubicBezTo>
                  <a:cubicBezTo>
                    <a:pt x="-161" y="20700"/>
                    <a:pt x="604" y="21150"/>
                    <a:pt x="13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8342577" y="5011357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8342577" y="4879016"/>
              <a:ext cx="66411" cy="73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0831" fill="norm" stroke="1" extrusionOk="0">
                  <a:moveTo>
                    <a:pt x="12150" y="6914"/>
                  </a:moveTo>
                  <a:cubicBezTo>
                    <a:pt x="9450" y="9314"/>
                    <a:pt x="6750" y="11714"/>
                    <a:pt x="5737" y="14414"/>
                  </a:cubicBezTo>
                  <a:cubicBezTo>
                    <a:pt x="4725" y="17114"/>
                    <a:pt x="5400" y="20114"/>
                    <a:pt x="7425" y="20714"/>
                  </a:cubicBezTo>
                  <a:cubicBezTo>
                    <a:pt x="9450" y="21314"/>
                    <a:pt x="12825" y="19514"/>
                    <a:pt x="15525" y="17114"/>
                  </a:cubicBezTo>
                  <a:cubicBezTo>
                    <a:pt x="18225" y="14714"/>
                    <a:pt x="20250" y="11714"/>
                    <a:pt x="20925" y="8714"/>
                  </a:cubicBezTo>
                  <a:cubicBezTo>
                    <a:pt x="21600" y="5714"/>
                    <a:pt x="20925" y="2714"/>
                    <a:pt x="18900" y="1214"/>
                  </a:cubicBezTo>
                  <a:cubicBezTo>
                    <a:pt x="16875" y="-286"/>
                    <a:pt x="13500" y="-286"/>
                    <a:pt x="10125" y="614"/>
                  </a:cubicBezTo>
                  <a:cubicBezTo>
                    <a:pt x="6750" y="1514"/>
                    <a:pt x="3375" y="3314"/>
                    <a:pt x="0" y="5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7066227" y="5328857"/>
              <a:ext cx="1111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81" y="1200"/>
                    <a:pt x="2962" y="2400"/>
                    <a:pt x="4567" y="3000"/>
                  </a:cubicBezTo>
                  <a:cubicBezTo>
                    <a:pt x="6171" y="3600"/>
                    <a:pt x="7899" y="3600"/>
                    <a:pt x="9607" y="3600"/>
                  </a:cubicBezTo>
                  <a:cubicBezTo>
                    <a:pt x="11314" y="3600"/>
                    <a:pt x="13001" y="3600"/>
                    <a:pt x="14729" y="6000"/>
                  </a:cubicBezTo>
                  <a:cubicBezTo>
                    <a:pt x="16457" y="8400"/>
                    <a:pt x="18226" y="13200"/>
                    <a:pt x="19378" y="16200"/>
                  </a:cubicBezTo>
                  <a:cubicBezTo>
                    <a:pt x="20530" y="19200"/>
                    <a:pt x="21065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7252493" y="5483374"/>
              <a:ext cx="175685" cy="221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520" y="7817"/>
                  </a:moveTo>
                  <a:cubicBezTo>
                    <a:pt x="520" y="11520"/>
                    <a:pt x="520" y="15223"/>
                    <a:pt x="390" y="17691"/>
                  </a:cubicBezTo>
                  <a:cubicBezTo>
                    <a:pt x="260" y="20160"/>
                    <a:pt x="0" y="21394"/>
                    <a:pt x="0" y="21497"/>
                  </a:cubicBezTo>
                  <a:cubicBezTo>
                    <a:pt x="0" y="21600"/>
                    <a:pt x="260" y="20571"/>
                    <a:pt x="1561" y="17280"/>
                  </a:cubicBezTo>
                  <a:cubicBezTo>
                    <a:pt x="2863" y="13989"/>
                    <a:pt x="5205" y="8434"/>
                    <a:pt x="7157" y="4937"/>
                  </a:cubicBezTo>
                  <a:cubicBezTo>
                    <a:pt x="9108" y="1440"/>
                    <a:pt x="10670" y="0"/>
                    <a:pt x="12752" y="0"/>
                  </a:cubicBezTo>
                  <a:cubicBezTo>
                    <a:pt x="14834" y="0"/>
                    <a:pt x="17436" y="1440"/>
                    <a:pt x="19128" y="3909"/>
                  </a:cubicBezTo>
                  <a:cubicBezTo>
                    <a:pt x="20819" y="6377"/>
                    <a:pt x="21600" y="9874"/>
                    <a:pt x="21600" y="12549"/>
                  </a:cubicBezTo>
                  <a:cubicBezTo>
                    <a:pt x="21600" y="15223"/>
                    <a:pt x="20819" y="17074"/>
                    <a:pt x="20039" y="18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7510727" y="5573830"/>
              <a:ext cx="1270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080" y="12302"/>
                    <a:pt x="2160" y="4448"/>
                    <a:pt x="5760" y="1502"/>
                  </a:cubicBezTo>
                  <a:cubicBezTo>
                    <a:pt x="9360" y="-1443"/>
                    <a:pt x="1548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7561527" y="5493957"/>
              <a:ext cx="127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645"/>
                    <a:pt x="14400" y="9290"/>
                    <a:pt x="18000" y="12890"/>
                  </a:cubicBezTo>
                  <a:cubicBezTo>
                    <a:pt x="21600" y="16490"/>
                    <a:pt x="21600" y="190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7777427" y="5506657"/>
              <a:ext cx="1524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94"/>
                  </a:moveTo>
                  <a:cubicBezTo>
                    <a:pt x="1200" y="697"/>
                    <a:pt x="2400" y="0"/>
                    <a:pt x="4650" y="0"/>
                  </a:cubicBezTo>
                  <a:cubicBezTo>
                    <a:pt x="6900" y="0"/>
                    <a:pt x="10200" y="697"/>
                    <a:pt x="11400" y="2439"/>
                  </a:cubicBezTo>
                  <a:cubicBezTo>
                    <a:pt x="12600" y="4181"/>
                    <a:pt x="11700" y="6968"/>
                    <a:pt x="10050" y="9406"/>
                  </a:cubicBezTo>
                  <a:cubicBezTo>
                    <a:pt x="8400" y="11845"/>
                    <a:pt x="6000" y="13935"/>
                    <a:pt x="4050" y="15910"/>
                  </a:cubicBezTo>
                  <a:cubicBezTo>
                    <a:pt x="2100" y="17884"/>
                    <a:pt x="600" y="19742"/>
                    <a:pt x="900" y="20671"/>
                  </a:cubicBezTo>
                  <a:cubicBezTo>
                    <a:pt x="1200" y="21600"/>
                    <a:pt x="3300" y="21600"/>
                    <a:pt x="7050" y="21600"/>
                  </a:cubicBezTo>
                  <a:cubicBezTo>
                    <a:pt x="10800" y="21600"/>
                    <a:pt x="162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8914077" y="5392357"/>
              <a:ext cx="946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60" y="20000"/>
                    <a:pt x="2319" y="18400"/>
                    <a:pt x="3890" y="16800"/>
                  </a:cubicBezTo>
                  <a:cubicBezTo>
                    <a:pt x="5460" y="15200"/>
                    <a:pt x="7442" y="13600"/>
                    <a:pt x="9447" y="12800"/>
                  </a:cubicBezTo>
                  <a:cubicBezTo>
                    <a:pt x="11452" y="12000"/>
                    <a:pt x="13482" y="12000"/>
                    <a:pt x="15318" y="11200"/>
                  </a:cubicBezTo>
                  <a:cubicBezTo>
                    <a:pt x="17154" y="10400"/>
                    <a:pt x="18797" y="8800"/>
                    <a:pt x="19812" y="6800"/>
                  </a:cubicBezTo>
                  <a:cubicBezTo>
                    <a:pt x="20827" y="4800"/>
                    <a:pt x="2121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9812512" y="5295890"/>
              <a:ext cx="81877" cy="172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8" h="21488" fill="norm" stroke="1" extrusionOk="0">
                  <a:moveTo>
                    <a:pt x="4073" y="1732"/>
                  </a:moveTo>
                  <a:cubicBezTo>
                    <a:pt x="1913" y="942"/>
                    <a:pt x="-247" y="151"/>
                    <a:pt x="23" y="20"/>
                  </a:cubicBezTo>
                  <a:cubicBezTo>
                    <a:pt x="293" y="-112"/>
                    <a:pt x="2993" y="415"/>
                    <a:pt x="6773" y="1600"/>
                  </a:cubicBezTo>
                  <a:cubicBezTo>
                    <a:pt x="10553" y="2786"/>
                    <a:pt x="15413" y="4629"/>
                    <a:pt x="18113" y="6210"/>
                  </a:cubicBezTo>
                  <a:cubicBezTo>
                    <a:pt x="20813" y="7790"/>
                    <a:pt x="21353" y="9108"/>
                    <a:pt x="20543" y="10293"/>
                  </a:cubicBezTo>
                  <a:cubicBezTo>
                    <a:pt x="19733" y="11478"/>
                    <a:pt x="17573" y="12532"/>
                    <a:pt x="15683" y="14376"/>
                  </a:cubicBezTo>
                  <a:cubicBezTo>
                    <a:pt x="13793" y="16220"/>
                    <a:pt x="12173" y="18854"/>
                    <a:pt x="10553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9117277" y="4941681"/>
              <a:ext cx="146051" cy="222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0" y="6645"/>
                  </a:moveTo>
                  <a:cubicBezTo>
                    <a:pt x="939" y="10683"/>
                    <a:pt x="1878" y="14720"/>
                    <a:pt x="2191" y="17344"/>
                  </a:cubicBezTo>
                  <a:cubicBezTo>
                    <a:pt x="2504" y="19969"/>
                    <a:pt x="2191" y="21180"/>
                    <a:pt x="2035" y="21180"/>
                  </a:cubicBezTo>
                  <a:cubicBezTo>
                    <a:pt x="1878" y="21180"/>
                    <a:pt x="1878" y="19969"/>
                    <a:pt x="2191" y="17344"/>
                  </a:cubicBezTo>
                  <a:cubicBezTo>
                    <a:pt x="2504" y="14720"/>
                    <a:pt x="3130" y="10683"/>
                    <a:pt x="4696" y="7453"/>
                  </a:cubicBezTo>
                  <a:cubicBezTo>
                    <a:pt x="6261" y="4223"/>
                    <a:pt x="8765" y="1801"/>
                    <a:pt x="10800" y="690"/>
                  </a:cubicBezTo>
                  <a:cubicBezTo>
                    <a:pt x="12835" y="-420"/>
                    <a:pt x="14400" y="-218"/>
                    <a:pt x="15809" y="1498"/>
                  </a:cubicBezTo>
                  <a:cubicBezTo>
                    <a:pt x="17217" y="3214"/>
                    <a:pt x="18470" y="6444"/>
                    <a:pt x="19409" y="9371"/>
                  </a:cubicBezTo>
                  <a:cubicBezTo>
                    <a:pt x="20348" y="12298"/>
                    <a:pt x="20974" y="14922"/>
                    <a:pt x="21600" y="17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9288727" y="5021613"/>
              <a:ext cx="3683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221" y="12582"/>
                    <a:pt x="8441" y="4867"/>
                    <a:pt x="12041" y="1782"/>
                  </a:cubicBezTo>
                  <a:cubicBezTo>
                    <a:pt x="15641" y="-1304"/>
                    <a:pt x="18621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9580827" y="4954207"/>
              <a:ext cx="82554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600" fill="norm" stroke="1" extrusionOk="0">
                  <a:moveTo>
                    <a:pt x="0" y="0"/>
                  </a:moveTo>
                  <a:cubicBezTo>
                    <a:pt x="5795" y="1938"/>
                    <a:pt x="11590" y="3877"/>
                    <a:pt x="15541" y="5400"/>
                  </a:cubicBezTo>
                  <a:cubicBezTo>
                    <a:pt x="19493" y="6923"/>
                    <a:pt x="21600" y="8031"/>
                    <a:pt x="20020" y="9969"/>
                  </a:cubicBezTo>
                  <a:cubicBezTo>
                    <a:pt x="18439" y="11908"/>
                    <a:pt x="13171" y="14677"/>
                    <a:pt x="9483" y="16754"/>
                  </a:cubicBezTo>
                  <a:cubicBezTo>
                    <a:pt x="5795" y="18831"/>
                    <a:pt x="3688" y="20215"/>
                    <a:pt x="15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9734510" y="4985957"/>
              <a:ext cx="199801" cy="108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83" fill="norm" stroke="1" extrusionOk="0">
                  <a:moveTo>
                    <a:pt x="14186" y="0"/>
                  </a:moveTo>
                  <a:cubicBezTo>
                    <a:pt x="10776" y="6231"/>
                    <a:pt x="7365" y="12462"/>
                    <a:pt x="4978" y="15785"/>
                  </a:cubicBezTo>
                  <a:cubicBezTo>
                    <a:pt x="2590" y="19108"/>
                    <a:pt x="1226" y="19523"/>
                    <a:pt x="544" y="18277"/>
                  </a:cubicBezTo>
                  <a:cubicBezTo>
                    <a:pt x="-138" y="17031"/>
                    <a:pt x="-138" y="14123"/>
                    <a:pt x="317" y="11423"/>
                  </a:cubicBezTo>
                  <a:cubicBezTo>
                    <a:pt x="771" y="8723"/>
                    <a:pt x="1681" y="6231"/>
                    <a:pt x="3159" y="4362"/>
                  </a:cubicBezTo>
                  <a:cubicBezTo>
                    <a:pt x="4637" y="2492"/>
                    <a:pt x="6683" y="1246"/>
                    <a:pt x="8388" y="2492"/>
                  </a:cubicBezTo>
                  <a:cubicBezTo>
                    <a:pt x="10094" y="3738"/>
                    <a:pt x="11458" y="7477"/>
                    <a:pt x="12367" y="10385"/>
                  </a:cubicBezTo>
                  <a:cubicBezTo>
                    <a:pt x="13277" y="13292"/>
                    <a:pt x="13731" y="15369"/>
                    <a:pt x="14300" y="17238"/>
                  </a:cubicBezTo>
                  <a:cubicBezTo>
                    <a:pt x="14868" y="19108"/>
                    <a:pt x="15550" y="20769"/>
                    <a:pt x="16460" y="21185"/>
                  </a:cubicBezTo>
                  <a:cubicBezTo>
                    <a:pt x="17369" y="21600"/>
                    <a:pt x="18506" y="20769"/>
                    <a:pt x="19529" y="17446"/>
                  </a:cubicBezTo>
                  <a:cubicBezTo>
                    <a:pt x="20553" y="14123"/>
                    <a:pt x="21462" y="8308"/>
                    <a:pt x="21462" y="4777"/>
                  </a:cubicBezTo>
                  <a:cubicBezTo>
                    <a:pt x="21462" y="1246"/>
                    <a:pt x="20553" y="0"/>
                    <a:pt x="19075" y="0"/>
                  </a:cubicBezTo>
                  <a:cubicBezTo>
                    <a:pt x="17597" y="0"/>
                    <a:pt x="15550" y="1246"/>
                    <a:pt x="13504" y="2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10615877" y="5092710"/>
              <a:ext cx="323851" cy="374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5499"/>
                  </a:moveTo>
                  <a:cubicBezTo>
                    <a:pt x="0" y="4292"/>
                    <a:pt x="0" y="3085"/>
                    <a:pt x="353" y="2180"/>
                  </a:cubicBezTo>
                  <a:cubicBezTo>
                    <a:pt x="706" y="1275"/>
                    <a:pt x="1412" y="672"/>
                    <a:pt x="2118" y="310"/>
                  </a:cubicBezTo>
                  <a:cubicBezTo>
                    <a:pt x="2824" y="-52"/>
                    <a:pt x="3529" y="-173"/>
                    <a:pt x="4447" y="370"/>
                  </a:cubicBezTo>
                  <a:cubicBezTo>
                    <a:pt x="5365" y="913"/>
                    <a:pt x="6494" y="2120"/>
                    <a:pt x="7976" y="4352"/>
                  </a:cubicBezTo>
                  <a:cubicBezTo>
                    <a:pt x="9459" y="6585"/>
                    <a:pt x="11294" y="9843"/>
                    <a:pt x="12847" y="12497"/>
                  </a:cubicBezTo>
                  <a:cubicBezTo>
                    <a:pt x="14400" y="15152"/>
                    <a:pt x="15671" y="17204"/>
                    <a:pt x="16729" y="18591"/>
                  </a:cubicBezTo>
                  <a:cubicBezTo>
                    <a:pt x="17788" y="19979"/>
                    <a:pt x="18635" y="20703"/>
                    <a:pt x="19412" y="21065"/>
                  </a:cubicBezTo>
                  <a:cubicBezTo>
                    <a:pt x="20188" y="21427"/>
                    <a:pt x="20894" y="21427"/>
                    <a:pt x="21247" y="21125"/>
                  </a:cubicBezTo>
                  <a:cubicBezTo>
                    <a:pt x="21600" y="20824"/>
                    <a:pt x="21600" y="20220"/>
                    <a:pt x="21600" y="19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10712185" y="5036757"/>
              <a:ext cx="189443" cy="456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446" fill="norm" stroke="1" extrusionOk="0">
                  <a:moveTo>
                    <a:pt x="21480" y="0"/>
                  </a:moveTo>
                  <a:cubicBezTo>
                    <a:pt x="20280" y="100"/>
                    <a:pt x="19080" y="199"/>
                    <a:pt x="17520" y="995"/>
                  </a:cubicBezTo>
                  <a:cubicBezTo>
                    <a:pt x="15960" y="1792"/>
                    <a:pt x="14040" y="3285"/>
                    <a:pt x="11520" y="5873"/>
                  </a:cubicBezTo>
                  <a:cubicBezTo>
                    <a:pt x="9000" y="8461"/>
                    <a:pt x="5880" y="12144"/>
                    <a:pt x="3840" y="14582"/>
                  </a:cubicBezTo>
                  <a:cubicBezTo>
                    <a:pt x="1800" y="17021"/>
                    <a:pt x="840" y="18216"/>
                    <a:pt x="360" y="19261"/>
                  </a:cubicBezTo>
                  <a:cubicBezTo>
                    <a:pt x="-120" y="20306"/>
                    <a:pt x="-120" y="21202"/>
                    <a:pt x="360" y="21401"/>
                  </a:cubicBezTo>
                  <a:cubicBezTo>
                    <a:pt x="840" y="21600"/>
                    <a:pt x="1800" y="21102"/>
                    <a:pt x="2760" y="20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10571427" y="4903407"/>
              <a:ext cx="4191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91" y="16615"/>
                    <a:pt x="4582" y="11631"/>
                    <a:pt x="7909" y="8031"/>
                  </a:cubicBezTo>
                  <a:cubicBezTo>
                    <a:pt x="11236" y="4431"/>
                    <a:pt x="15600" y="2215"/>
                    <a:pt x="18055" y="1108"/>
                  </a:cubicBezTo>
                  <a:cubicBezTo>
                    <a:pt x="20509" y="0"/>
                    <a:pt x="2105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10360745" y="6103557"/>
              <a:ext cx="178933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0873" fill="norm" stroke="1" extrusionOk="0">
                  <a:moveTo>
                    <a:pt x="2423" y="7200"/>
                  </a:moveTo>
                  <a:cubicBezTo>
                    <a:pt x="1153" y="12000"/>
                    <a:pt x="-118" y="16800"/>
                    <a:pt x="9" y="19200"/>
                  </a:cubicBezTo>
                  <a:cubicBezTo>
                    <a:pt x="136" y="21600"/>
                    <a:pt x="1661" y="21600"/>
                    <a:pt x="5473" y="18000"/>
                  </a:cubicBezTo>
                  <a:cubicBezTo>
                    <a:pt x="9284" y="14400"/>
                    <a:pt x="15383" y="7200"/>
                    <a:pt x="21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10323777" y="6217857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10774627" y="5984609"/>
              <a:ext cx="137148" cy="382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446" fill="norm" stroke="1" extrusionOk="0">
                  <a:moveTo>
                    <a:pt x="0" y="13435"/>
                  </a:moveTo>
                  <a:cubicBezTo>
                    <a:pt x="0" y="17470"/>
                    <a:pt x="0" y="21505"/>
                    <a:pt x="327" y="21446"/>
                  </a:cubicBezTo>
                  <a:cubicBezTo>
                    <a:pt x="655" y="21386"/>
                    <a:pt x="1309" y="17232"/>
                    <a:pt x="2291" y="13494"/>
                  </a:cubicBezTo>
                  <a:cubicBezTo>
                    <a:pt x="3273" y="9756"/>
                    <a:pt x="4582" y="6432"/>
                    <a:pt x="5400" y="4474"/>
                  </a:cubicBezTo>
                  <a:cubicBezTo>
                    <a:pt x="6218" y="2516"/>
                    <a:pt x="6545" y="1923"/>
                    <a:pt x="7364" y="1389"/>
                  </a:cubicBezTo>
                  <a:cubicBezTo>
                    <a:pt x="8182" y="854"/>
                    <a:pt x="9491" y="380"/>
                    <a:pt x="10964" y="142"/>
                  </a:cubicBezTo>
                  <a:cubicBezTo>
                    <a:pt x="12436" y="-95"/>
                    <a:pt x="14073" y="-95"/>
                    <a:pt x="15873" y="617"/>
                  </a:cubicBezTo>
                  <a:cubicBezTo>
                    <a:pt x="17673" y="1329"/>
                    <a:pt x="19636" y="2753"/>
                    <a:pt x="20618" y="4059"/>
                  </a:cubicBezTo>
                  <a:cubicBezTo>
                    <a:pt x="21600" y="5364"/>
                    <a:pt x="21600" y="6551"/>
                    <a:pt x="18655" y="7560"/>
                  </a:cubicBezTo>
                  <a:cubicBezTo>
                    <a:pt x="15709" y="8569"/>
                    <a:pt x="9818" y="9400"/>
                    <a:pt x="3927" y="10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10946502" y="6158591"/>
              <a:ext cx="126576" cy="192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600" fill="norm" stroke="1" extrusionOk="0">
                  <a:moveTo>
                    <a:pt x="1008" y="8070"/>
                  </a:moveTo>
                  <a:cubicBezTo>
                    <a:pt x="1008" y="10444"/>
                    <a:pt x="1008" y="12818"/>
                    <a:pt x="828" y="15073"/>
                  </a:cubicBezTo>
                  <a:cubicBezTo>
                    <a:pt x="648" y="17327"/>
                    <a:pt x="288" y="19464"/>
                    <a:pt x="108" y="19820"/>
                  </a:cubicBezTo>
                  <a:cubicBezTo>
                    <a:pt x="-72" y="20176"/>
                    <a:pt x="-72" y="18752"/>
                    <a:pt x="468" y="15547"/>
                  </a:cubicBezTo>
                  <a:cubicBezTo>
                    <a:pt x="1008" y="12343"/>
                    <a:pt x="2088" y="7358"/>
                    <a:pt x="2988" y="4273"/>
                  </a:cubicBezTo>
                  <a:cubicBezTo>
                    <a:pt x="3888" y="1187"/>
                    <a:pt x="4608" y="0"/>
                    <a:pt x="5328" y="0"/>
                  </a:cubicBezTo>
                  <a:cubicBezTo>
                    <a:pt x="6048" y="0"/>
                    <a:pt x="6768" y="1187"/>
                    <a:pt x="7308" y="2730"/>
                  </a:cubicBezTo>
                  <a:cubicBezTo>
                    <a:pt x="7848" y="4273"/>
                    <a:pt x="8208" y="6171"/>
                    <a:pt x="9108" y="6765"/>
                  </a:cubicBezTo>
                  <a:cubicBezTo>
                    <a:pt x="10008" y="7358"/>
                    <a:pt x="11448" y="6646"/>
                    <a:pt x="12528" y="5697"/>
                  </a:cubicBezTo>
                  <a:cubicBezTo>
                    <a:pt x="13608" y="4747"/>
                    <a:pt x="14328" y="3560"/>
                    <a:pt x="15408" y="2611"/>
                  </a:cubicBezTo>
                  <a:cubicBezTo>
                    <a:pt x="16488" y="1662"/>
                    <a:pt x="17928" y="949"/>
                    <a:pt x="19008" y="1187"/>
                  </a:cubicBezTo>
                  <a:cubicBezTo>
                    <a:pt x="20088" y="1424"/>
                    <a:pt x="20808" y="2611"/>
                    <a:pt x="21168" y="6171"/>
                  </a:cubicBezTo>
                  <a:cubicBezTo>
                    <a:pt x="21528" y="9732"/>
                    <a:pt x="21528" y="15666"/>
                    <a:pt x="215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11127856" y="6186107"/>
              <a:ext cx="103972" cy="154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343" fill="norm" stroke="1" extrusionOk="0">
                  <a:moveTo>
                    <a:pt x="4372" y="0"/>
                  </a:moveTo>
                  <a:cubicBezTo>
                    <a:pt x="5668" y="1168"/>
                    <a:pt x="6964" y="2335"/>
                    <a:pt x="6748" y="4524"/>
                  </a:cubicBezTo>
                  <a:cubicBezTo>
                    <a:pt x="6532" y="6714"/>
                    <a:pt x="4804" y="9924"/>
                    <a:pt x="3508" y="12259"/>
                  </a:cubicBezTo>
                  <a:cubicBezTo>
                    <a:pt x="2212" y="14595"/>
                    <a:pt x="1348" y="16054"/>
                    <a:pt x="700" y="17514"/>
                  </a:cubicBezTo>
                  <a:cubicBezTo>
                    <a:pt x="52" y="18973"/>
                    <a:pt x="-380" y="20432"/>
                    <a:pt x="484" y="21016"/>
                  </a:cubicBezTo>
                  <a:cubicBezTo>
                    <a:pt x="1348" y="21600"/>
                    <a:pt x="3508" y="21308"/>
                    <a:pt x="7180" y="20870"/>
                  </a:cubicBezTo>
                  <a:cubicBezTo>
                    <a:pt x="10852" y="20432"/>
                    <a:pt x="16036" y="19849"/>
                    <a:pt x="21220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11266525" y="6151491"/>
              <a:ext cx="117703" cy="183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29" fill="norm" stroke="1" extrusionOk="0">
                  <a:moveTo>
                    <a:pt x="21448" y="1806"/>
                  </a:moveTo>
                  <a:cubicBezTo>
                    <a:pt x="19905" y="1069"/>
                    <a:pt x="18362" y="333"/>
                    <a:pt x="16627" y="87"/>
                  </a:cubicBezTo>
                  <a:cubicBezTo>
                    <a:pt x="14891" y="-158"/>
                    <a:pt x="12962" y="87"/>
                    <a:pt x="10455" y="1192"/>
                  </a:cubicBezTo>
                  <a:cubicBezTo>
                    <a:pt x="7948" y="2297"/>
                    <a:pt x="4862" y="4260"/>
                    <a:pt x="2934" y="7328"/>
                  </a:cubicBezTo>
                  <a:cubicBezTo>
                    <a:pt x="1005" y="10397"/>
                    <a:pt x="234" y="14569"/>
                    <a:pt x="41" y="17269"/>
                  </a:cubicBezTo>
                  <a:cubicBezTo>
                    <a:pt x="-152" y="19969"/>
                    <a:pt x="234" y="21197"/>
                    <a:pt x="3319" y="21319"/>
                  </a:cubicBezTo>
                  <a:cubicBezTo>
                    <a:pt x="6405" y="21442"/>
                    <a:pt x="12191" y="20460"/>
                    <a:pt x="17977" y="19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11288977" y="6255957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10774627" y="5740675"/>
              <a:ext cx="165101" cy="166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9" fill="norm" stroke="1" extrusionOk="0">
                  <a:moveTo>
                    <a:pt x="0" y="21179"/>
                  </a:moveTo>
                  <a:cubicBezTo>
                    <a:pt x="3600" y="15509"/>
                    <a:pt x="7200" y="9839"/>
                    <a:pt x="9554" y="6329"/>
                  </a:cubicBezTo>
                  <a:cubicBezTo>
                    <a:pt x="11908" y="2819"/>
                    <a:pt x="13015" y="1469"/>
                    <a:pt x="14262" y="659"/>
                  </a:cubicBezTo>
                  <a:cubicBezTo>
                    <a:pt x="15508" y="-151"/>
                    <a:pt x="16892" y="-421"/>
                    <a:pt x="18138" y="1064"/>
                  </a:cubicBezTo>
                  <a:cubicBezTo>
                    <a:pt x="19385" y="2549"/>
                    <a:pt x="20492" y="5789"/>
                    <a:pt x="21046" y="8084"/>
                  </a:cubicBezTo>
                  <a:cubicBezTo>
                    <a:pt x="21600" y="10379"/>
                    <a:pt x="21600" y="11729"/>
                    <a:pt x="21600" y="13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1539610" y="6807431"/>
              <a:ext cx="145939" cy="55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365" fill="norm" stroke="1" extrusionOk="0">
                  <a:moveTo>
                    <a:pt x="3900" y="7618"/>
                  </a:moveTo>
                  <a:cubicBezTo>
                    <a:pt x="3900" y="11123"/>
                    <a:pt x="3900" y="14628"/>
                    <a:pt x="3900" y="16666"/>
                  </a:cubicBezTo>
                  <a:cubicBezTo>
                    <a:pt x="3900" y="18704"/>
                    <a:pt x="3900" y="19274"/>
                    <a:pt x="3750" y="19967"/>
                  </a:cubicBezTo>
                  <a:cubicBezTo>
                    <a:pt x="3600" y="20660"/>
                    <a:pt x="3300" y="21475"/>
                    <a:pt x="2850" y="21353"/>
                  </a:cubicBezTo>
                  <a:cubicBezTo>
                    <a:pt x="2400" y="21230"/>
                    <a:pt x="1800" y="20171"/>
                    <a:pt x="1200" y="18174"/>
                  </a:cubicBezTo>
                  <a:cubicBezTo>
                    <a:pt x="600" y="16177"/>
                    <a:pt x="0" y="13243"/>
                    <a:pt x="0" y="10593"/>
                  </a:cubicBezTo>
                  <a:cubicBezTo>
                    <a:pt x="0" y="7944"/>
                    <a:pt x="600" y="5581"/>
                    <a:pt x="1500" y="3869"/>
                  </a:cubicBezTo>
                  <a:cubicBezTo>
                    <a:pt x="2400" y="2157"/>
                    <a:pt x="3600" y="1098"/>
                    <a:pt x="5250" y="527"/>
                  </a:cubicBezTo>
                  <a:cubicBezTo>
                    <a:pt x="6900" y="-43"/>
                    <a:pt x="9000" y="-125"/>
                    <a:pt x="11400" y="160"/>
                  </a:cubicBezTo>
                  <a:cubicBezTo>
                    <a:pt x="13800" y="446"/>
                    <a:pt x="16500" y="1098"/>
                    <a:pt x="18450" y="2076"/>
                  </a:cubicBezTo>
                  <a:cubicBezTo>
                    <a:pt x="20400" y="3054"/>
                    <a:pt x="21600" y="4358"/>
                    <a:pt x="19800" y="5418"/>
                  </a:cubicBezTo>
                  <a:cubicBezTo>
                    <a:pt x="18000" y="6477"/>
                    <a:pt x="13200" y="7292"/>
                    <a:pt x="9900" y="7659"/>
                  </a:cubicBezTo>
                  <a:cubicBezTo>
                    <a:pt x="6600" y="8026"/>
                    <a:pt x="4800" y="7944"/>
                    <a:pt x="3900" y="7863"/>
                  </a:cubicBezTo>
                  <a:cubicBezTo>
                    <a:pt x="3000" y="7781"/>
                    <a:pt x="3000" y="7700"/>
                    <a:pt x="3000" y="7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1700477" y="7113207"/>
              <a:ext cx="120651" cy="195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0" y="2068"/>
                  </a:moveTo>
                  <a:cubicBezTo>
                    <a:pt x="5684" y="5745"/>
                    <a:pt x="11368" y="9421"/>
                    <a:pt x="14211" y="12294"/>
                  </a:cubicBezTo>
                  <a:cubicBezTo>
                    <a:pt x="17053" y="15166"/>
                    <a:pt x="17053" y="17234"/>
                    <a:pt x="16484" y="18843"/>
                  </a:cubicBezTo>
                  <a:cubicBezTo>
                    <a:pt x="15916" y="20451"/>
                    <a:pt x="14779" y="21600"/>
                    <a:pt x="12316" y="21026"/>
                  </a:cubicBezTo>
                  <a:cubicBezTo>
                    <a:pt x="9853" y="20451"/>
                    <a:pt x="6063" y="18153"/>
                    <a:pt x="5116" y="14821"/>
                  </a:cubicBezTo>
                  <a:cubicBezTo>
                    <a:pt x="4168" y="11489"/>
                    <a:pt x="6063" y="7123"/>
                    <a:pt x="9284" y="4481"/>
                  </a:cubicBezTo>
                  <a:cubicBezTo>
                    <a:pt x="12505" y="1838"/>
                    <a:pt x="17053" y="9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1854465" y="7125907"/>
              <a:ext cx="112135" cy="144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070" fill="norm" stroke="1" extrusionOk="0">
                  <a:moveTo>
                    <a:pt x="18900" y="0"/>
                  </a:moveTo>
                  <a:cubicBezTo>
                    <a:pt x="14100" y="926"/>
                    <a:pt x="9300" y="1851"/>
                    <a:pt x="6100" y="4166"/>
                  </a:cubicBezTo>
                  <a:cubicBezTo>
                    <a:pt x="2900" y="6480"/>
                    <a:pt x="1300" y="10183"/>
                    <a:pt x="500" y="13114"/>
                  </a:cubicBezTo>
                  <a:cubicBezTo>
                    <a:pt x="-300" y="16046"/>
                    <a:pt x="-300" y="18206"/>
                    <a:pt x="1700" y="19594"/>
                  </a:cubicBezTo>
                  <a:cubicBezTo>
                    <a:pt x="3700" y="20983"/>
                    <a:pt x="7700" y="21600"/>
                    <a:pt x="11300" y="20520"/>
                  </a:cubicBezTo>
                  <a:cubicBezTo>
                    <a:pt x="14900" y="19440"/>
                    <a:pt x="18100" y="16663"/>
                    <a:pt x="19700" y="14503"/>
                  </a:cubicBezTo>
                  <a:cubicBezTo>
                    <a:pt x="21300" y="12343"/>
                    <a:pt x="21300" y="10800"/>
                    <a:pt x="21100" y="9257"/>
                  </a:cubicBezTo>
                  <a:cubicBezTo>
                    <a:pt x="20900" y="7714"/>
                    <a:pt x="20500" y="6171"/>
                    <a:pt x="19300" y="5554"/>
                  </a:cubicBezTo>
                  <a:cubicBezTo>
                    <a:pt x="18100" y="4937"/>
                    <a:pt x="16100" y="5246"/>
                    <a:pt x="14100" y="5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1979877" y="7092946"/>
              <a:ext cx="96882" cy="399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7" h="21342" fill="norm" stroke="1" extrusionOk="0">
                  <a:moveTo>
                    <a:pt x="0" y="4476"/>
                  </a:moveTo>
                  <a:cubicBezTo>
                    <a:pt x="2250" y="5833"/>
                    <a:pt x="4500" y="7190"/>
                    <a:pt x="5850" y="9112"/>
                  </a:cubicBezTo>
                  <a:cubicBezTo>
                    <a:pt x="7200" y="11035"/>
                    <a:pt x="7650" y="13523"/>
                    <a:pt x="7650" y="15502"/>
                  </a:cubicBezTo>
                  <a:cubicBezTo>
                    <a:pt x="7650" y="17481"/>
                    <a:pt x="7200" y="18951"/>
                    <a:pt x="6525" y="19969"/>
                  </a:cubicBezTo>
                  <a:cubicBezTo>
                    <a:pt x="5850" y="20987"/>
                    <a:pt x="4950" y="21552"/>
                    <a:pt x="4050" y="21269"/>
                  </a:cubicBezTo>
                  <a:cubicBezTo>
                    <a:pt x="3150" y="20987"/>
                    <a:pt x="2250" y="19856"/>
                    <a:pt x="1800" y="16972"/>
                  </a:cubicBezTo>
                  <a:cubicBezTo>
                    <a:pt x="1350" y="14088"/>
                    <a:pt x="1350" y="9451"/>
                    <a:pt x="2250" y="6398"/>
                  </a:cubicBezTo>
                  <a:cubicBezTo>
                    <a:pt x="3150" y="3345"/>
                    <a:pt x="4950" y="1875"/>
                    <a:pt x="6975" y="1026"/>
                  </a:cubicBezTo>
                  <a:cubicBezTo>
                    <a:pt x="9000" y="178"/>
                    <a:pt x="11250" y="-48"/>
                    <a:pt x="13275" y="9"/>
                  </a:cubicBezTo>
                  <a:cubicBezTo>
                    <a:pt x="15300" y="65"/>
                    <a:pt x="17100" y="404"/>
                    <a:pt x="18675" y="1309"/>
                  </a:cubicBezTo>
                  <a:cubicBezTo>
                    <a:pt x="20250" y="2214"/>
                    <a:pt x="21600" y="3684"/>
                    <a:pt x="19575" y="5041"/>
                  </a:cubicBezTo>
                  <a:cubicBezTo>
                    <a:pt x="17550" y="6398"/>
                    <a:pt x="12150" y="7642"/>
                    <a:pt x="6750" y="8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2125927" y="7073849"/>
              <a:ext cx="78718" cy="160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206" fill="norm" stroke="1" extrusionOk="0">
                  <a:moveTo>
                    <a:pt x="0" y="8583"/>
                  </a:moveTo>
                  <a:cubicBezTo>
                    <a:pt x="2274" y="9424"/>
                    <a:pt x="4547" y="10266"/>
                    <a:pt x="7105" y="10546"/>
                  </a:cubicBezTo>
                  <a:cubicBezTo>
                    <a:pt x="9663" y="10827"/>
                    <a:pt x="12505" y="10546"/>
                    <a:pt x="15063" y="9564"/>
                  </a:cubicBezTo>
                  <a:cubicBezTo>
                    <a:pt x="17621" y="8583"/>
                    <a:pt x="19895" y="6900"/>
                    <a:pt x="20747" y="5076"/>
                  </a:cubicBezTo>
                  <a:cubicBezTo>
                    <a:pt x="21600" y="3253"/>
                    <a:pt x="21032" y="1289"/>
                    <a:pt x="19326" y="448"/>
                  </a:cubicBezTo>
                  <a:cubicBezTo>
                    <a:pt x="17621" y="-394"/>
                    <a:pt x="14779" y="-113"/>
                    <a:pt x="11084" y="1850"/>
                  </a:cubicBezTo>
                  <a:cubicBezTo>
                    <a:pt x="7389" y="3814"/>
                    <a:pt x="2842" y="7461"/>
                    <a:pt x="1705" y="10827"/>
                  </a:cubicBezTo>
                  <a:cubicBezTo>
                    <a:pt x="568" y="14193"/>
                    <a:pt x="2842" y="17279"/>
                    <a:pt x="5400" y="18962"/>
                  </a:cubicBezTo>
                  <a:cubicBezTo>
                    <a:pt x="7958" y="20645"/>
                    <a:pt x="10800" y="20925"/>
                    <a:pt x="13642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2301282" y="7056057"/>
              <a:ext cx="51129" cy="192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347" fill="norm" stroke="1" extrusionOk="0">
                  <a:moveTo>
                    <a:pt x="3590" y="0"/>
                  </a:moveTo>
                  <a:cubicBezTo>
                    <a:pt x="8774" y="4226"/>
                    <a:pt x="13958" y="8452"/>
                    <a:pt x="16982" y="11504"/>
                  </a:cubicBezTo>
                  <a:cubicBezTo>
                    <a:pt x="20006" y="14557"/>
                    <a:pt x="20870" y="16435"/>
                    <a:pt x="20870" y="17961"/>
                  </a:cubicBezTo>
                  <a:cubicBezTo>
                    <a:pt x="20870" y="19487"/>
                    <a:pt x="20006" y="20661"/>
                    <a:pt x="17414" y="21130"/>
                  </a:cubicBezTo>
                  <a:cubicBezTo>
                    <a:pt x="14822" y="21600"/>
                    <a:pt x="10502" y="21365"/>
                    <a:pt x="6614" y="19839"/>
                  </a:cubicBezTo>
                  <a:cubicBezTo>
                    <a:pt x="2726" y="18313"/>
                    <a:pt x="-730" y="15496"/>
                    <a:pt x="134" y="12091"/>
                  </a:cubicBezTo>
                  <a:cubicBezTo>
                    <a:pt x="998" y="8687"/>
                    <a:pt x="6182" y="4696"/>
                    <a:pt x="11366" y="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2375023" y="6890957"/>
              <a:ext cx="220416" cy="576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536" fill="norm" stroke="1" extrusionOk="0">
                  <a:moveTo>
                    <a:pt x="12087" y="0"/>
                  </a:moveTo>
                  <a:cubicBezTo>
                    <a:pt x="10457" y="2374"/>
                    <a:pt x="8827" y="4747"/>
                    <a:pt x="7808" y="6567"/>
                  </a:cubicBezTo>
                  <a:cubicBezTo>
                    <a:pt x="6789" y="8387"/>
                    <a:pt x="6382" y="9653"/>
                    <a:pt x="6178" y="10523"/>
                  </a:cubicBezTo>
                  <a:cubicBezTo>
                    <a:pt x="5974" y="11393"/>
                    <a:pt x="5974" y="11868"/>
                    <a:pt x="6076" y="11829"/>
                  </a:cubicBezTo>
                  <a:cubicBezTo>
                    <a:pt x="6178" y="11789"/>
                    <a:pt x="6382" y="11235"/>
                    <a:pt x="6178" y="10563"/>
                  </a:cubicBezTo>
                  <a:cubicBezTo>
                    <a:pt x="5974" y="9890"/>
                    <a:pt x="5363" y="9099"/>
                    <a:pt x="4752" y="8545"/>
                  </a:cubicBezTo>
                  <a:cubicBezTo>
                    <a:pt x="4140" y="7991"/>
                    <a:pt x="3529" y="7675"/>
                    <a:pt x="2714" y="7516"/>
                  </a:cubicBezTo>
                  <a:cubicBezTo>
                    <a:pt x="1899" y="7358"/>
                    <a:pt x="880" y="7358"/>
                    <a:pt x="370" y="7596"/>
                  </a:cubicBezTo>
                  <a:cubicBezTo>
                    <a:pt x="-139" y="7833"/>
                    <a:pt x="-139" y="8308"/>
                    <a:pt x="472" y="8624"/>
                  </a:cubicBezTo>
                  <a:cubicBezTo>
                    <a:pt x="1084" y="8941"/>
                    <a:pt x="2306" y="9099"/>
                    <a:pt x="4140" y="9178"/>
                  </a:cubicBezTo>
                  <a:cubicBezTo>
                    <a:pt x="5974" y="9257"/>
                    <a:pt x="8419" y="9257"/>
                    <a:pt x="10152" y="9218"/>
                  </a:cubicBezTo>
                  <a:cubicBezTo>
                    <a:pt x="11884" y="9178"/>
                    <a:pt x="12903" y="9099"/>
                    <a:pt x="13718" y="8901"/>
                  </a:cubicBezTo>
                  <a:cubicBezTo>
                    <a:pt x="14533" y="8703"/>
                    <a:pt x="15144" y="8387"/>
                    <a:pt x="15959" y="8308"/>
                  </a:cubicBezTo>
                  <a:cubicBezTo>
                    <a:pt x="16774" y="8229"/>
                    <a:pt x="17793" y="8387"/>
                    <a:pt x="18608" y="8862"/>
                  </a:cubicBezTo>
                  <a:cubicBezTo>
                    <a:pt x="19423" y="9336"/>
                    <a:pt x="20035" y="10127"/>
                    <a:pt x="20544" y="11749"/>
                  </a:cubicBezTo>
                  <a:cubicBezTo>
                    <a:pt x="21053" y="13371"/>
                    <a:pt x="21461" y="15824"/>
                    <a:pt x="21053" y="17525"/>
                  </a:cubicBezTo>
                  <a:cubicBezTo>
                    <a:pt x="20646" y="19226"/>
                    <a:pt x="19423" y="20176"/>
                    <a:pt x="18201" y="20769"/>
                  </a:cubicBezTo>
                  <a:cubicBezTo>
                    <a:pt x="16978" y="21363"/>
                    <a:pt x="15755" y="21600"/>
                    <a:pt x="14227" y="21521"/>
                  </a:cubicBezTo>
                  <a:cubicBezTo>
                    <a:pt x="12699" y="21442"/>
                    <a:pt x="10865" y="21046"/>
                    <a:pt x="9948" y="20413"/>
                  </a:cubicBezTo>
                  <a:cubicBezTo>
                    <a:pt x="9031" y="19780"/>
                    <a:pt x="9031" y="18910"/>
                    <a:pt x="9031" y="18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1643327" y="7360857"/>
              <a:ext cx="736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48" y="15840"/>
                    <a:pt x="4097" y="10080"/>
                    <a:pt x="6424" y="6480"/>
                  </a:cubicBezTo>
                  <a:cubicBezTo>
                    <a:pt x="8752" y="2880"/>
                    <a:pt x="11359" y="1440"/>
                    <a:pt x="13934" y="720"/>
                  </a:cubicBezTo>
                  <a:cubicBezTo>
                    <a:pt x="16510" y="0"/>
                    <a:pt x="1905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1859227" y="7398957"/>
              <a:ext cx="4953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08" y="19938"/>
                    <a:pt x="7015" y="18277"/>
                    <a:pt x="10615" y="14677"/>
                  </a:cubicBezTo>
                  <a:cubicBezTo>
                    <a:pt x="14215" y="11077"/>
                    <a:pt x="17908" y="55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2773627" y="7113207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2792677" y="7265607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3402255" y="6921706"/>
              <a:ext cx="285773" cy="358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93" fill="norm" stroke="1" extrusionOk="0">
                  <a:moveTo>
                    <a:pt x="11914" y="2320"/>
                  </a:moveTo>
                  <a:cubicBezTo>
                    <a:pt x="11596" y="1441"/>
                    <a:pt x="11278" y="561"/>
                    <a:pt x="10722" y="185"/>
                  </a:cubicBezTo>
                  <a:cubicBezTo>
                    <a:pt x="10167" y="-192"/>
                    <a:pt x="9372" y="-66"/>
                    <a:pt x="7864" y="1252"/>
                  </a:cubicBezTo>
                  <a:cubicBezTo>
                    <a:pt x="6355" y="2571"/>
                    <a:pt x="4131" y="5082"/>
                    <a:pt x="2622" y="7782"/>
                  </a:cubicBezTo>
                  <a:cubicBezTo>
                    <a:pt x="1114" y="10482"/>
                    <a:pt x="319" y="13371"/>
                    <a:pt x="81" y="15443"/>
                  </a:cubicBezTo>
                  <a:cubicBezTo>
                    <a:pt x="-157" y="17515"/>
                    <a:pt x="161" y="18771"/>
                    <a:pt x="637" y="19650"/>
                  </a:cubicBezTo>
                  <a:cubicBezTo>
                    <a:pt x="1114" y="20529"/>
                    <a:pt x="1749" y="21031"/>
                    <a:pt x="2861" y="21220"/>
                  </a:cubicBezTo>
                  <a:cubicBezTo>
                    <a:pt x="3972" y="21408"/>
                    <a:pt x="5561" y="21282"/>
                    <a:pt x="7705" y="20215"/>
                  </a:cubicBezTo>
                  <a:cubicBezTo>
                    <a:pt x="9849" y="19148"/>
                    <a:pt x="12549" y="17138"/>
                    <a:pt x="14375" y="14752"/>
                  </a:cubicBezTo>
                  <a:cubicBezTo>
                    <a:pt x="16202" y="12366"/>
                    <a:pt x="17155" y="9603"/>
                    <a:pt x="17155" y="7280"/>
                  </a:cubicBezTo>
                  <a:cubicBezTo>
                    <a:pt x="17155" y="4957"/>
                    <a:pt x="16202" y="3073"/>
                    <a:pt x="14931" y="1943"/>
                  </a:cubicBezTo>
                  <a:cubicBezTo>
                    <a:pt x="13661" y="813"/>
                    <a:pt x="12072" y="436"/>
                    <a:pt x="10167" y="499"/>
                  </a:cubicBezTo>
                  <a:cubicBezTo>
                    <a:pt x="8261" y="561"/>
                    <a:pt x="6037" y="1064"/>
                    <a:pt x="4687" y="1692"/>
                  </a:cubicBezTo>
                  <a:cubicBezTo>
                    <a:pt x="3337" y="2320"/>
                    <a:pt x="2861" y="3073"/>
                    <a:pt x="2622" y="3889"/>
                  </a:cubicBezTo>
                  <a:cubicBezTo>
                    <a:pt x="2384" y="4706"/>
                    <a:pt x="2384" y="5585"/>
                    <a:pt x="3099" y="6275"/>
                  </a:cubicBezTo>
                  <a:cubicBezTo>
                    <a:pt x="3814" y="6966"/>
                    <a:pt x="5243" y="7468"/>
                    <a:pt x="8419" y="7468"/>
                  </a:cubicBezTo>
                  <a:cubicBezTo>
                    <a:pt x="11596" y="7468"/>
                    <a:pt x="16519" y="6966"/>
                    <a:pt x="21443" y="6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3688027" y="7252907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3670302" y="7181839"/>
              <a:ext cx="91809" cy="219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12" fill="norm" stroke="1" extrusionOk="0">
                  <a:moveTo>
                    <a:pt x="4111" y="6974"/>
                  </a:moveTo>
                  <a:cubicBezTo>
                    <a:pt x="2638" y="6143"/>
                    <a:pt x="1166" y="5312"/>
                    <a:pt x="429" y="4274"/>
                  </a:cubicBezTo>
                  <a:cubicBezTo>
                    <a:pt x="-307" y="3235"/>
                    <a:pt x="-307" y="1989"/>
                    <a:pt x="2148" y="1158"/>
                  </a:cubicBezTo>
                  <a:cubicBezTo>
                    <a:pt x="4602" y="327"/>
                    <a:pt x="9511" y="-88"/>
                    <a:pt x="12948" y="16"/>
                  </a:cubicBezTo>
                  <a:cubicBezTo>
                    <a:pt x="16384" y="120"/>
                    <a:pt x="18348" y="743"/>
                    <a:pt x="18593" y="2820"/>
                  </a:cubicBezTo>
                  <a:cubicBezTo>
                    <a:pt x="18838" y="4897"/>
                    <a:pt x="17366" y="8427"/>
                    <a:pt x="15893" y="10608"/>
                  </a:cubicBezTo>
                  <a:cubicBezTo>
                    <a:pt x="14420" y="12789"/>
                    <a:pt x="12948" y="13620"/>
                    <a:pt x="13684" y="14035"/>
                  </a:cubicBezTo>
                  <a:cubicBezTo>
                    <a:pt x="14420" y="14450"/>
                    <a:pt x="17366" y="14450"/>
                    <a:pt x="19084" y="14970"/>
                  </a:cubicBezTo>
                  <a:cubicBezTo>
                    <a:pt x="20802" y="15489"/>
                    <a:pt x="21293" y="16527"/>
                    <a:pt x="21293" y="17566"/>
                  </a:cubicBezTo>
                  <a:cubicBezTo>
                    <a:pt x="21293" y="18604"/>
                    <a:pt x="20802" y="19643"/>
                    <a:pt x="18838" y="20370"/>
                  </a:cubicBezTo>
                  <a:cubicBezTo>
                    <a:pt x="16875" y="21097"/>
                    <a:pt x="13438" y="21512"/>
                    <a:pt x="10738" y="21512"/>
                  </a:cubicBezTo>
                  <a:cubicBezTo>
                    <a:pt x="8038" y="21512"/>
                    <a:pt x="6075" y="21097"/>
                    <a:pt x="4111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3865827" y="7246285"/>
              <a:ext cx="25401" cy="178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21600" y="2320"/>
                  </a:moveTo>
                  <a:cubicBezTo>
                    <a:pt x="19800" y="1050"/>
                    <a:pt x="18000" y="-221"/>
                    <a:pt x="17100" y="33"/>
                  </a:cubicBezTo>
                  <a:cubicBezTo>
                    <a:pt x="16200" y="287"/>
                    <a:pt x="16200" y="2066"/>
                    <a:pt x="15300" y="5243"/>
                  </a:cubicBezTo>
                  <a:cubicBezTo>
                    <a:pt x="14400" y="8419"/>
                    <a:pt x="12600" y="12993"/>
                    <a:pt x="9900" y="15915"/>
                  </a:cubicBezTo>
                  <a:cubicBezTo>
                    <a:pt x="7200" y="18838"/>
                    <a:pt x="3600" y="20108"/>
                    <a:pt x="0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3815027" y="7209252"/>
              <a:ext cx="158751" cy="30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0" y="21060"/>
                  </a:moveTo>
                  <a:cubicBezTo>
                    <a:pt x="0" y="13860"/>
                    <a:pt x="0" y="6660"/>
                    <a:pt x="1152" y="3060"/>
                  </a:cubicBezTo>
                  <a:cubicBezTo>
                    <a:pt x="2304" y="-540"/>
                    <a:pt x="4608" y="-540"/>
                    <a:pt x="8208" y="900"/>
                  </a:cubicBezTo>
                  <a:cubicBezTo>
                    <a:pt x="11808" y="2340"/>
                    <a:pt x="16704" y="5220"/>
                    <a:pt x="21600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3789627" y="7411657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3516577" y="6660765"/>
              <a:ext cx="158751" cy="185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1" fill="norm" stroke="1" extrusionOk="0">
                  <a:moveTo>
                    <a:pt x="0" y="21061"/>
                  </a:moveTo>
                  <a:cubicBezTo>
                    <a:pt x="1152" y="20341"/>
                    <a:pt x="2304" y="19621"/>
                    <a:pt x="4176" y="16501"/>
                  </a:cubicBezTo>
                  <a:cubicBezTo>
                    <a:pt x="6048" y="13381"/>
                    <a:pt x="8640" y="7861"/>
                    <a:pt x="10656" y="4381"/>
                  </a:cubicBezTo>
                  <a:cubicBezTo>
                    <a:pt x="12672" y="901"/>
                    <a:pt x="14112" y="-539"/>
                    <a:pt x="15120" y="181"/>
                  </a:cubicBezTo>
                  <a:cubicBezTo>
                    <a:pt x="16128" y="901"/>
                    <a:pt x="16704" y="3781"/>
                    <a:pt x="17712" y="6901"/>
                  </a:cubicBezTo>
                  <a:cubicBezTo>
                    <a:pt x="18720" y="10021"/>
                    <a:pt x="20160" y="13381"/>
                    <a:pt x="21600" y="16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4316677" y="7094157"/>
              <a:ext cx="755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9800"/>
                    <a:pt x="4114" y="18000"/>
                    <a:pt x="6262" y="14400"/>
                  </a:cubicBezTo>
                  <a:cubicBezTo>
                    <a:pt x="8410" y="10800"/>
                    <a:pt x="10649" y="5400"/>
                    <a:pt x="13069" y="2700"/>
                  </a:cubicBezTo>
                  <a:cubicBezTo>
                    <a:pt x="15489" y="0"/>
                    <a:pt x="18091" y="0"/>
                    <a:pt x="19543" y="0"/>
                  </a:cubicBezTo>
                  <a:cubicBezTo>
                    <a:pt x="20995" y="0"/>
                    <a:pt x="2129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5034227" y="6998907"/>
              <a:ext cx="10223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2" h="21600" fill="norm" stroke="1" extrusionOk="0">
                  <a:moveTo>
                    <a:pt x="1246" y="0"/>
                  </a:moveTo>
                  <a:cubicBezTo>
                    <a:pt x="6646" y="1600"/>
                    <a:pt x="12046" y="3200"/>
                    <a:pt x="15785" y="5600"/>
                  </a:cubicBezTo>
                  <a:cubicBezTo>
                    <a:pt x="19523" y="8000"/>
                    <a:pt x="21600" y="11200"/>
                    <a:pt x="18692" y="14000"/>
                  </a:cubicBezTo>
                  <a:cubicBezTo>
                    <a:pt x="15785" y="16800"/>
                    <a:pt x="7892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5486964" y="6900576"/>
              <a:ext cx="238859" cy="396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281" fill="norm" stroke="1" extrusionOk="0">
                  <a:moveTo>
                    <a:pt x="14358" y="4258"/>
                  </a:moveTo>
                  <a:cubicBezTo>
                    <a:pt x="14917" y="3803"/>
                    <a:pt x="15475" y="3348"/>
                    <a:pt x="15848" y="2609"/>
                  </a:cubicBezTo>
                  <a:cubicBezTo>
                    <a:pt x="16220" y="1870"/>
                    <a:pt x="16406" y="847"/>
                    <a:pt x="16034" y="336"/>
                  </a:cubicBezTo>
                  <a:cubicBezTo>
                    <a:pt x="15662" y="-176"/>
                    <a:pt x="14731" y="-176"/>
                    <a:pt x="12962" y="847"/>
                  </a:cubicBezTo>
                  <a:cubicBezTo>
                    <a:pt x="11193" y="1870"/>
                    <a:pt x="8586" y="3917"/>
                    <a:pt x="6258" y="6816"/>
                  </a:cubicBezTo>
                  <a:cubicBezTo>
                    <a:pt x="3931" y="9715"/>
                    <a:pt x="1882" y="13466"/>
                    <a:pt x="858" y="15967"/>
                  </a:cubicBezTo>
                  <a:cubicBezTo>
                    <a:pt x="-166" y="18468"/>
                    <a:pt x="-166" y="19719"/>
                    <a:pt x="300" y="20458"/>
                  </a:cubicBezTo>
                  <a:cubicBezTo>
                    <a:pt x="765" y="21197"/>
                    <a:pt x="1696" y="21424"/>
                    <a:pt x="3465" y="21197"/>
                  </a:cubicBezTo>
                  <a:cubicBezTo>
                    <a:pt x="5234" y="20969"/>
                    <a:pt x="7841" y="20287"/>
                    <a:pt x="10727" y="18639"/>
                  </a:cubicBezTo>
                  <a:cubicBezTo>
                    <a:pt x="13613" y="16990"/>
                    <a:pt x="16779" y="14376"/>
                    <a:pt x="18734" y="11988"/>
                  </a:cubicBezTo>
                  <a:cubicBezTo>
                    <a:pt x="20689" y="9601"/>
                    <a:pt x="21434" y="7441"/>
                    <a:pt x="20782" y="5792"/>
                  </a:cubicBezTo>
                  <a:cubicBezTo>
                    <a:pt x="20131" y="4144"/>
                    <a:pt x="18082" y="3007"/>
                    <a:pt x="15103" y="2723"/>
                  </a:cubicBezTo>
                  <a:cubicBezTo>
                    <a:pt x="12124" y="2439"/>
                    <a:pt x="8213" y="3007"/>
                    <a:pt x="5886" y="3632"/>
                  </a:cubicBezTo>
                  <a:cubicBezTo>
                    <a:pt x="3558" y="4258"/>
                    <a:pt x="2813" y="4940"/>
                    <a:pt x="2441" y="5565"/>
                  </a:cubicBezTo>
                  <a:cubicBezTo>
                    <a:pt x="2068" y="6190"/>
                    <a:pt x="2068" y="6759"/>
                    <a:pt x="3372" y="7327"/>
                  </a:cubicBezTo>
                  <a:cubicBezTo>
                    <a:pt x="4675" y="7896"/>
                    <a:pt x="7282" y="8464"/>
                    <a:pt x="10168" y="8521"/>
                  </a:cubicBezTo>
                  <a:cubicBezTo>
                    <a:pt x="13055" y="8578"/>
                    <a:pt x="16220" y="8123"/>
                    <a:pt x="19386" y="7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5554927" y="6704363"/>
              <a:ext cx="127001" cy="135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0" y="20322"/>
                  </a:moveTo>
                  <a:cubicBezTo>
                    <a:pt x="1800" y="19990"/>
                    <a:pt x="3600" y="19657"/>
                    <a:pt x="5220" y="17497"/>
                  </a:cubicBezTo>
                  <a:cubicBezTo>
                    <a:pt x="6840" y="15337"/>
                    <a:pt x="8280" y="11350"/>
                    <a:pt x="9540" y="8525"/>
                  </a:cubicBezTo>
                  <a:cubicBezTo>
                    <a:pt x="10800" y="5701"/>
                    <a:pt x="11880" y="4039"/>
                    <a:pt x="13140" y="2544"/>
                  </a:cubicBezTo>
                  <a:cubicBezTo>
                    <a:pt x="14400" y="1048"/>
                    <a:pt x="15840" y="-281"/>
                    <a:pt x="16740" y="51"/>
                  </a:cubicBezTo>
                  <a:cubicBezTo>
                    <a:pt x="17640" y="384"/>
                    <a:pt x="18000" y="2377"/>
                    <a:pt x="18720" y="6199"/>
                  </a:cubicBezTo>
                  <a:cubicBezTo>
                    <a:pt x="19440" y="10021"/>
                    <a:pt x="20520" y="15670"/>
                    <a:pt x="21600" y="21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5694627" y="7207350"/>
              <a:ext cx="164202" cy="217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93" fill="norm" stroke="1" extrusionOk="0">
                  <a:moveTo>
                    <a:pt x="0" y="21293"/>
                  </a:moveTo>
                  <a:cubicBezTo>
                    <a:pt x="1385" y="16101"/>
                    <a:pt x="2769" y="10908"/>
                    <a:pt x="3877" y="7585"/>
                  </a:cubicBezTo>
                  <a:cubicBezTo>
                    <a:pt x="4985" y="4262"/>
                    <a:pt x="5815" y="2808"/>
                    <a:pt x="6646" y="1666"/>
                  </a:cubicBezTo>
                  <a:cubicBezTo>
                    <a:pt x="7477" y="524"/>
                    <a:pt x="8308" y="-307"/>
                    <a:pt x="8585" y="108"/>
                  </a:cubicBezTo>
                  <a:cubicBezTo>
                    <a:pt x="8862" y="524"/>
                    <a:pt x="8585" y="2185"/>
                    <a:pt x="8446" y="3535"/>
                  </a:cubicBezTo>
                  <a:cubicBezTo>
                    <a:pt x="8308" y="4885"/>
                    <a:pt x="8308" y="5924"/>
                    <a:pt x="8723" y="6858"/>
                  </a:cubicBezTo>
                  <a:cubicBezTo>
                    <a:pt x="9138" y="7793"/>
                    <a:pt x="9969" y="8624"/>
                    <a:pt x="10800" y="8520"/>
                  </a:cubicBezTo>
                  <a:cubicBezTo>
                    <a:pt x="11631" y="8416"/>
                    <a:pt x="12462" y="7378"/>
                    <a:pt x="13292" y="6443"/>
                  </a:cubicBezTo>
                  <a:cubicBezTo>
                    <a:pt x="14123" y="5508"/>
                    <a:pt x="14954" y="4678"/>
                    <a:pt x="16338" y="3951"/>
                  </a:cubicBezTo>
                  <a:cubicBezTo>
                    <a:pt x="17723" y="3224"/>
                    <a:pt x="19662" y="2601"/>
                    <a:pt x="20631" y="2912"/>
                  </a:cubicBezTo>
                  <a:cubicBezTo>
                    <a:pt x="21600" y="3224"/>
                    <a:pt x="21600" y="4470"/>
                    <a:pt x="21323" y="7378"/>
                  </a:cubicBezTo>
                  <a:cubicBezTo>
                    <a:pt x="21046" y="10285"/>
                    <a:pt x="20492" y="14855"/>
                    <a:pt x="19938" y="19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5853368" y="7202107"/>
              <a:ext cx="120660" cy="252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436" fill="norm" stroke="1" extrusionOk="0">
                  <a:moveTo>
                    <a:pt x="18995" y="0"/>
                  </a:moveTo>
                  <a:cubicBezTo>
                    <a:pt x="14898" y="3780"/>
                    <a:pt x="10801" y="7560"/>
                    <a:pt x="7822" y="10350"/>
                  </a:cubicBezTo>
                  <a:cubicBezTo>
                    <a:pt x="4843" y="13140"/>
                    <a:pt x="2981" y="14940"/>
                    <a:pt x="1677" y="16650"/>
                  </a:cubicBezTo>
                  <a:cubicBezTo>
                    <a:pt x="374" y="18360"/>
                    <a:pt x="-371" y="19980"/>
                    <a:pt x="188" y="20790"/>
                  </a:cubicBezTo>
                  <a:cubicBezTo>
                    <a:pt x="746" y="21600"/>
                    <a:pt x="2608" y="21600"/>
                    <a:pt x="6332" y="21060"/>
                  </a:cubicBezTo>
                  <a:cubicBezTo>
                    <a:pt x="10057" y="20520"/>
                    <a:pt x="15643" y="19440"/>
                    <a:pt x="21229" y="1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6018578" y="7221086"/>
              <a:ext cx="165000" cy="22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121" fill="norm" stroke="1" extrusionOk="0">
                  <a:moveTo>
                    <a:pt x="21314" y="3007"/>
                  </a:moveTo>
                  <a:cubicBezTo>
                    <a:pt x="21041" y="2007"/>
                    <a:pt x="20767" y="1007"/>
                    <a:pt x="19537" y="407"/>
                  </a:cubicBezTo>
                  <a:cubicBezTo>
                    <a:pt x="18306" y="-193"/>
                    <a:pt x="16119" y="-393"/>
                    <a:pt x="12838" y="1707"/>
                  </a:cubicBezTo>
                  <a:cubicBezTo>
                    <a:pt x="9557" y="3807"/>
                    <a:pt x="5182" y="8207"/>
                    <a:pt x="2722" y="11707"/>
                  </a:cubicBezTo>
                  <a:cubicBezTo>
                    <a:pt x="261" y="15207"/>
                    <a:pt x="-286" y="17807"/>
                    <a:pt x="124" y="19307"/>
                  </a:cubicBezTo>
                  <a:cubicBezTo>
                    <a:pt x="534" y="20807"/>
                    <a:pt x="1901" y="21207"/>
                    <a:pt x="4636" y="21107"/>
                  </a:cubicBezTo>
                  <a:cubicBezTo>
                    <a:pt x="7370" y="21007"/>
                    <a:pt x="11471" y="20407"/>
                    <a:pt x="15572" y="19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6005777" y="7341807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4215634" y="6789088"/>
              <a:ext cx="120094" cy="161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081" fill="norm" stroke="1" extrusionOk="0">
                  <a:moveTo>
                    <a:pt x="4447" y="5850"/>
                  </a:moveTo>
                  <a:cubicBezTo>
                    <a:pt x="3311" y="6958"/>
                    <a:pt x="2174" y="8066"/>
                    <a:pt x="1605" y="10143"/>
                  </a:cubicBezTo>
                  <a:cubicBezTo>
                    <a:pt x="1037" y="12219"/>
                    <a:pt x="1037" y="15266"/>
                    <a:pt x="847" y="17481"/>
                  </a:cubicBezTo>
                  <a:cubicBezTo>
                    <a:pt x="658" y="19696"/>
                    <a:pt x="279" y="21081"/>
                    <a:pt x="89" y="21081"/>
                  </a:cubicBezTo>
                  <a:cubicBezTo>
                    <a:pt x="-100" y="21081"/>
                    <a:pt x="-100" y="19696"/>
                    <a:pt x="1226" y="16512"/>
                  </a:cubicBezTo>
                  <a:cubicBezTo>
                    <a:pt x="2553" y="13327"/>
                    <a:pt x="5205" y="8343"/>
                    <a:pt x="7100" y="5296"/>
                  </a:cubicBezTo>
                  <a:cubicBezTo>
                    <a:pt x="8995" y="2250"/>
                    <a:pt x="10132" y="1143"/>
                    <a:pt x="11837" y="450"/>
                  </a:cubicBezTo>
                  <a:cubicBezTo>
                    <a:pt x="13542" y="-242"/>
                    <a:pt x="15816" y="-519"/>
                    <a:pt x="17521" y="2527"/>
                  </a:cubicBezTo>
                  <a:cubicBezTo>
                    <a:pt x="19226" y="5573"/>
                    <a:pt x="20363" y="11943"/>
                    <a:pt x="21500" y="18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4411927" y="6868451"/>
              <a:ext cx="2540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860" y="11375"/>
                    <a:pt x="9720" y="2735"/>
                    <a:pt x="13320" y="575"/>
                  </a:cubicBezTo>
                  <a:cubicBezTo>
                    <a:pt x="16920" y="-1585"/>
                    <a:pt x="1926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4583377" y="6827457"/>
              <a:ext cx="7946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0" y="0"/>
                  </a:moveTo>
                  <a:cubicBezTo>
                    <a:pt x="5684" y="379"/>
                    <a:pt x="11368" y="758"/>
                    <a:pt x="15347" y="1516"/>
                  </a:cubicBezTo>
                  <a:cubicBezTo>
                    <a:pt x="19326" y="2274"/>
                    <a:pt x="21600" y="3411"/>
                    <a:pt x="21316" y="5874"/>
                  </a:cubicBezTo>
                  <a:cubicBezTo>
                    <a:pt x="21032" y="8337"/>
                    <a:pt x="18189" y="12126"/>
                    <a:pt x="14779" y="14968"/>
                  </a:cubicBezTo>
                  <a:cubicBezTo>
                    <a:pt x="11368" y="17811"/>
                    <a:pt x="7389" y="19705"/>
                    <a:pt x="34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4730606" y="6802057"/>
              <a:ext cx="192748" cy="94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71" fill="norm" stroke="1" extrusionOk="0">
                  <a:moveTo>
                    <a:pt x="16069" y="0"/>
                  </a:moveTo>
                  <a:cubicBezTo>
                    <a:pt x="13017" y="4800"/>
                    <a:pt x="9965" y="9600"/>
                    <a:pt x="7852" y="12960"/>
                  </a:cubicBezTo>
                  <a:cubicBezTo>
                    <a:pt x="5739" y="16320"/>
                    <a:pt x="4565" y="18240"/>
                    <a:pt x="3391" y="19200"/>
                  </a:cubicBezTo>
                  <a:cubicBezTo>
                    <a:pt x="2217" y="20160"/>
                    <a:pt x="1043" y="20160"/>
                    <a:pt x="456" y="18960"/>
                  </a:cubicBezTo>
                  <a:cubicBezTo>
                    <a:pt x="-131" y="17760"/>
                    <a:pt x="-131" y="15360"/>
                    <a:pt x="339" y="13440"/>
                  </a:cubicBezTo>
                  <a:cubicBezTo>
                    <a:pt x="808" y="11520"/>
                    <a:pt x="1747" y="10080"/>
                    <a:pt x="3978" y="10800"/>
                  </a:cubicBezTo>
                  <a:cubicBezTo>
                    <a:pt x="6208" y="11520"/>
                    <a:pt x="9730" y="14400"/>
                    <a:pt x="11960" y="16560"/>
                  </a:cubicBezTo>
                  <a:cubicBezTo>
                    <a:pt x="14191" y="18720"/>
                    <a:pt x="15130" y="20160"/>
                    <a:pt x="16421" y="20880"/>
                  </a:cubicBezTo>
                  <a:cubicBezTo>
                    <a:pt x="17712" y="21600"/>
                    <a:pt x="19356" y="21600"/>
                    <a:pt x="20295" y="20400"/>
                  </a:cubicBezTo>
                  <a:cubicBezTo>
                    <a:pt x="21234" y="19200"/>
                    <a:pt x="21469" y="16800"/>
                    <a:pt x="21352" y="14400"/>
                  </a:cubicBezTo>
                  <a:cubicBezTo>
                    <a:pt x="21234" y="12000"/>
                    <a:pt x="20765" y="9600"/>
                    <a:pt x="19004" y="8160"/>
                  </a:cubicBezTo>
                  <a:cubicBezTo>
                    <a:pt x="17243" y="6720"/>
                    <a:pt x="14191" y="6240"/>
                    <a:pt x="11139" y="5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7390803" y="6984987"/>
              <a:ext cx="208825" cy="332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365" fill="norm" stroke="1" extrusionOk="0">
                  <a:moveTo>
                    <a:pt x="12361" y="5784"/>
                  </a:moveTo>
                  <a:cubicBezTo>
                    <a:pt x="12143" y="5104"/>
                    <a:pt x="11925" y="4425"/>
                    <a:pt x="11816" y="3610"/>
                  </a:cubicBezTo>
                  <a:cubicBezTo>
                    <a:pt x="11707" y="2795"/>
                    <a:pt x="11707" y="1844"/>
                    <a:pt x="11161" y="1572"/>
                  </a:cubicBezTo>
                  <a:cubicBezTo>
                    <a:pt x="10616" y="1300"/>
                    <a:pt x="9525" y="1708"/>
                    <a:pt x="7780" y="3474"/>
                  </a:cubicBezTo>
                  <a:cubicBezTo>
                    <a:pt x="6034" y="5240"/>
                    <a:pt x="3634" y="8365"/>
                    <a:pt x="2216" y="10946"/>
                  </a:cubicBezTo>
                  <a:cubicBezTo>
                    <a:pt x="798" y="13527"/>
                    <a:pt x="361" y="15565"/>
                    <a:pt x="143" y="16923"/>
                  </a:cubicBezTo>
                  <a:cubicBezTo>
                    <a:pt x="-75" y="18282"/>
                    <a:pt x="-75" y="18961"/>
                    <a:pt x="361" y="19572"/>
                  </a:cubicBezTo>
                  <a:cubicBezTo>
                    <a:pt x="798" y="20184"/>
                    <a:pt x="1670" y="20727"/>
                    <a:pt x="2870" y="21067"/>
                  </a:cubicBezTo>
                  <a:cubicBezTo>
                    <a:pt x="4070" y="21406"/>
                    <a:pt x="5598" y="21542"/>
                    <a:pt x="7343" y="20999"/>
                  </a:cubicBezTo>
                  <a:cubicBezTo>
                    <a:pt x="9089" y="20455"/>
                    <a:pt x="11052" y="19233"/>
                    <a:pt x="13234" y="16584"/>
                  </a:cubicBezTo>
                  <a:cubicBezTo>
                    <a:pt x="15416" y="13934"/>
                    <a:pt x="17816" y="9859"/>
                    <a:pt x="18689" y="7006"/>
                  </a:cubicBezTo>
                  <a:cubicBezTo>
                    <a:pt x="19561" y="4153"/>
                    <a:pt x="18907" y="2523"/>
                    <a:pt x="17598" y="1504"/>
                  </a:cubicBezTo>
                  <a:cubicBezTo>
                    <a:pt x="16289" y="485"/>
                    <a:pt x="14325" y="78"/>
                    <a:pt x="12252" y="10"/>
                  </a:cubicBezTo>
                  <a:cubicBezTo>
                    <a:pt x="10180" y="-58"/>
                    <a:pt x="7998" y="214"/>
                    <a:pt x="6470" y="621"/>
                  </a:cubicBezTo>
                  <a:cubicBezTo>
                    <a:pt x="4943" y="1029"/>
                    <a:pt x="4070" y="1572"/>
                    <a:pt x="3525" y="2184"/>
                  </a:cubicBezTo>
                  <a:cubicBezTo>
                    <a:pt x="2980" y="2795"/>
                    <a:pt x="2761" y="3474"/>
                    <a:pt x="3198" y="4017"/>
                  </a:cubicBezTo>
                  <a:cubicBezTo>
                    <a:pt x="3634" y="4561"/>
                    <a:pt x="4725" y="4968"/>
                    <a:pt x="7889" y="5444"/>
                  </a:cubicBezTo>
                  <a:cubicBezTo>
                    <a:pt x="11052" y="5919"/>
                    <a:pt x="16289" y="6463"/>
                    <a:pt x="21525" y="7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7591160" y="7219041"/>
              <a:ext cx="148168" cy="17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9" fill="norm" stroke="1" extrusionOk="0">
                  <a:moveTo>
                    <a:pt x="1234" y="19088"/>
                  </a:moveTo>
                  <a:cubicBezTo>
                    <a:pt x="617" y="20344"/>
                    <a:pt x="0" y="21600"/>
                    <a:pt x="0" y="20972"/>
                  </a:cubicBezTo>
                  <a:cubicBezTo>
                    <a:pt x="0" y="20344"/>
                    <a:pt x="617" y="17833"/>
                    <a:pt x="1080" y="14442"/>
                  </a:cubicBezTo>
                  <a:cubicBezTo>
                    <a:pt x="1543" y="11051"/>
                    <a:pt x="1851" y="6781"/>
                    <a:pt x="2314" y="4019"/>
                  </a:cubicBezTo>
                  <a:cubicBezTo>
                    <a:pt x="2777" y="1256"/>
                    <a:pt x="3394" y="0"/>
                    <a:pt x="4320" y="0"/>
                  </a:cubicBezTo>
                  <a:cubicBezTo>
                    <a:pt x="5246" y="0"/>
                    <a:pt x="6480" y="1256"/>
                    <a:pt x="7251" y="2512"/>
                  </a:cubicBezTo>
                  <a:cubicBezTo>
                    <a:pt x="8023" y="3767"/>
                    <a:pt x="8331" y="5023"/>
                    <a:pt x="9257" y="5274"/>
                  </a:cubicBezTo>
                  <a:cubicBezTo>
                    <a:pt x="10183" y="5526"/>
                    <a:pt x="11726" y="4772"/>
                    <a:pt x="13423" y="3642"/>
                  </a:cubicBezTo>
                  <a:cubicBezTo>
                    <a:pt x="15120" y="2512"/>
                    <a:pt x="16971" y="1005"/>
                    <a:pt x="17897" y="879"/>
                  </a:cubicBezTo>
                  <a:cubicBezTo>
                    <a:pt x="18823" y="753"/>
                    <a:pt x="18823" y="2009"/>
                    <a:pt x="19286" y="4647"/>
                  </a:cubicBezTo>
                  <a:cubicBezTo>
                    <a:pt x="19749" y="7284"/>
                    <a:pt x="20674" y="11302"/>
                    <a:pt x="21600" y="15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7768196" y="7189423"/>
              <a:ext cx="103687" cy="189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249" fill="norm" stroke="1" extrusionOk="0">
                  <a:moveTo>
                    <a:pt x="7068" y="5695"/>
                  </a:moveTo>
                  <a:cubicBezTo>
                    <a:pt x="5772" y="9730"/>
                    <a:pt x="4476" y="13765"/>
                    <a:pt x="3180" y="16614"/>
                  </a:cubicBezTo>
                  <a:cubicBezTo>
                    <a:pt x="1884" y="19462"/>
                    <a:pt x="588" y="21124"/>
                    <a:pt x="156" y="21242"/>
                  </a:cubicBezTo>
                  <a:cubicBezTo>
                    <a:pt x="-276" y="21361"/>
                    <a:pt x="156" y="19937"/>
                    <a:pt x="1884" y="17088"/>
                  </a:cubicBezTo>
                  <a:cubicBezTo>
                    <a:pt x="3612" y="14240"/>
                    <a:pt x="6636" y="9968"/>
                    <a:pt x="9012" y="7001"/>
                  </a:cubicBezTo>
                  <a:cubicBezTo>
                    <a:pt x="11388" y="4034"/>
                    <a:pt x="13116" y="2372"/>
                    <a:pt x="15060" y="1304"/>
                  </a:cubicBezTo>
                  <a:cubicBezTo>
                    <a:pt x="17004" y="236"/>
                    <a:pt x="19164" y="-239"/>
                    <a:pt x="20244" y="117"/>
                  </a:cubicBezTo>
                  <a:cubicBezTo>
                    <a:pt x="21324" y="473"/>
                    <a:pt x="21324" y="1660"/>
                    <a:pt x="20892" y="4983"/>
                  </a:cubicBezTo>
                  <a:cubicBezTo>
                    <a:pt x="20460" y="8306"/>
                    <a:pt x="19596" y="13765"/>
                    <a:pt x="18732" y="19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7809177" y="7271957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4400"/>
                    <a:pt x="3840" y="7200"/>
                    <a:pt x="7440" y="3600"/>
                  </a:cubicBezTo>
                  <a:cubicBezTo>
                    <a:pt x="11040" y="0"/>
                    <a:pt x="163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7967927" y="7163986"/>
              <a:ext cx="83612" cy="2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5" h="21416" fill="norm" stroke="1" extrusionOk="0">
                  <a:moveTo>
                    <a:pt x="4629" y="5030"/>
                  </a:moveTo>
                  <a:cubicBezTo>
                    <a:pt x="3086" y="9871"/>
                    <a:pt x="1543" y="14713"/>
                    <a:pt x="771" y="17599"/>
                  </a:cubicBezTo>
                  <a:cubicBezTo>
                    <a:pt x="0" y="20485"/>
                    <a:pt x="0" y="21416"/>
                    <a:pt x="0" y="21416"/>
                  </a:cubicBezTo>
                  <a:cubicBezTo>
                    <a:pt x="0" y="21416"/>
                    <a:pt x="0" y="20485"/>
                    <a:pt x="0" y="17133"/>
                  </a:cubicBezTo>
                  <a:cubicBezTo>
                    <a:pt x="0" y="13782"/>
                    <a:pt x="0" y="8009"/>
                    <a:pt x="257" y="4657"/>
                  </a:cubicBezTo>
                  <a:cubicBezTo>
                    <a:pt x="514" y="1306"/>
                    <a:pt x="1029" y="375"/>
                    <a:pt x="2829" y="95"/>
                  </a:cubicBezTo>
                  <a:cubicBezTo>
                    <a:pt x="4629" y="-184"/>
                    <a:pt x="7714" y="188"/>
                    <a:pt x="10543" y="747"/>
                  </a:cubicBezTo>
                  <a:cubicBezTo>
                    <a:pt x="13371" y="1306"/>
                    <a:pt x="15943" y="2050"/>
                    <a:pt x="18000" y="2982"/>
                  </a:cubicBezTo>
                  <a:cubicBezTo>
                    <a:pt x="20057" y="3913"/>
                    <a:pt x="21600" y="5030"/>
                    <a:pt x="18771" y="6147"/>
                  </a:cubicBezTo>
                  <a:cubicBezTo>
                    <a:pt x="15943" y="7264"/>
                    <a:pt x="8743" y="8382"/>
                    <a:pt x="1543" y="9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7517077" y="6715710"/>
              <a:ext cx="139701" cy="175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21290"/>
                  </a:moveTo>
                  <a:cubicBezTo>
                    <a:pt x="0" y="18719"/>
                    <a:pt x="0" y="16147"/>
                    <a:pt x="2127" y="12547"/>
                  </a:cubicBezTo>
                  <a:cubicBezTo>
                    <a:pt x="4255" y="8947"/>
                    <a:pt x="8509" y="4319"/>
                    <a:pt x="11455" y="2004"/>
                  </a:cubicBezTo>
                  <a:cubicBezTo>
                    <a:pt x="14400" y="-310"/>
                    <a:pt x="16036" y="-310"/>
                    <a:pt x="17018" y="461"/>
                  </a:cubicBezTo>
                  <a:cubicBezTo>
                    <a:pt x="18000" y="1233"/>
                    <a:pt x="18327" y="2776"/>
                    <a:pt x="18982" y="5476"/>
                  </a:cubicBezTo>
                  <a:cubicBezTo>
                    <a:pt x="19636" y="8176"/>
                    <a:pt x="20618" y="12033"/>
                    <a:pt x="21600" y="15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8475927" y="7138607"/>
              <a:ext cx="7366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97" y="18720"/>
                    <a:pt x="4593" y="15840"/>
                    <a:pt x="6828" y="13680"/>
                  </a:cubicBezTo>
                  <a:cubicBezTo>
                    <a:pt x="9062" y="11520"/>
                    <a:pt x="11234" y="10080"/>
                    <a:pt x="13469" y="8640"/>
                  </a:cubicBezTo>
                  <a:cubicBezTo>
                    <a:pt x="15703" y="7200"/>
                    <a:pt x="18000" y="5760"/>
                    <a:pt x="19366" y="4320"/>
                  </a:cubicBezTo>
                  <a:cubicBezTo>
                    <a:pt x="20731" y="2880"/>
                    <a:pt x="2116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9040819" y="7079087"/>
              <a:ext cx="266218" cy="161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353" fill="norm" stroke="1" extrusionOk="0">
                  <a:moveTo>
                    <a:pt x="6551" y="2839"/>
                  </a:moveTo>
                  <a:cubicBezTo>
                    <a:pt x="5211" y="2558"/>
                    <a:pt x="3872" y="2278"/>
                    <a:pt x="2616" y="1857"/>
                  </a:cubicBezTo>
                  <a:cubicBezTo>
                    <a:pt x="1360" y="1436"/>
                    <a:pt x="188" y="875"/>
                    <a:pt x="20" y="454"/>
                  </a:cubicBezTo>
                  <a:cubicBezTo>
                    <a:pt x="-147" y="34"/>
                    <a:pt x="690" y="-247"/>
                    <a:pt x="3537" y="314"/>
                  </a:cubicBezTo>
                  <a:cubicBezTo>
                    <a:pt x="6383" y="875"/>
                    <a:pt x="11239" y="2278"/>
                    <a:pt x="14504" y="3821"/>
                  </a:cubicBezTo>
                  <a:cubicBezTo>
                    <a:pt x="17769" y="5363"/>
                    <a:pt x="19444" y="7047"/>
                    <a:pt x="20365" y="8730"/>
                  </a:cubicBezTo>
                  <a:cubicBezTo>
                    <a:pt x="21286" y="10413"/>
                    <a:pt x="21453" y="12096"/>
                    <a:pt x="19862" y="14200"/>
                  </a:cubicBezTo>
                  <a:cubicBezTo>
                    <a:pt x="18272" y="16304"/>
                    <a:pt x="14923" y="18828"/>
                    <a:pt x="11574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8543883" y="6782982"/>
              <a:ext cx="135245" cy="158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042" fill="norm" stroke="1" extrusionOk="0">
                  <a:moveTo>
                    <a:pt x="298" y="7577"/>
                  </a:moveTo>
                  <a:cubicBezTo>
                    <a:pt x="-35" y="10943"/>
                    <a:pt x="-367" y="14310"/>
                    <a:pt x="962" y="13047"/>
                  </a:cubicBezTo>
                  <a:cubicBezTo>
                    <a:pt x="2291" y="11785"/>
                    <a:pt x="5282" y="5894"/>
                    <a:pt x="7608" y="2808"/>
                  </a:cubicBezTo>
                  <a:cubicBezTo>
                    <a:pt x="9935" y="-277"/>
                    <a:pt x="11596" y="-558"/>
                    <a:pt x="13424" y="704"/>
                  </a:cubicBezTo>
                  <a:cubicBezTo>
                    <a:pt x="15251" y="1967"/>
                    <a:pt x="17245" y="4772"/>
                    <a:pt x="18575" y="8419"/>
                  </a:cubicBezTo>
                  <a:cubicBezTo>
                    <a:pt x="19904" y="12065"/>
                    <a:pt x="20568" y="16554"/>
                    <a:pt x="21233" y="21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8761677" y="6852857"/>
              <a:ext cx="285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9009327" y="6814757"/>
              <a:ext cx="254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0" y="0"/>
                  </a:moveTo>
                  <a:cubicBezTo>
                    <a:pt x="8308" y="2700"/>
                    <a:pt x="16615" y="5400"/>
                    <a:pt x="19108" y="9000"/>
                  </a:cubicBezTo>
                  <a:cubicBezTo>
                    <a:pt x="21600" y="12600"/>
                    <a:pt x="18277" y="17100"/>
                    <a:pt x="149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9120716" y="6772689"/>
              <a:ext cx="144728" cy="116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166" fill="norm" stroke="1" extrusionOk="0">
                  <a:moveTo>
                    <a:pt x="9681" y="1880"/>
                  </a:moveTo>
                  <a:cubicBezTo>
                    <a:pt x="10916" y="3037"/>
                    <a:pt x="12150" y="4195"/>
                    <a:pt x="12458" y="5737"/>
                  </a:cubicBezTo>
                  <a:cubicBezTo>
                    <a:pt x="12767" y="7280"/>
                    <a:pt x="12150" y="9209"/>
                    <a:pt x="11378" y="11137"/>
                  </a:cubicBezTo>
                  <a:cubicBezTo>
                    <a:pt x="10607" y="13066"/>
                    <a:pt x="9681" y="14995"/>
                    <a:pt x="8601" y="16537"/>
                  </a:cubicBezTo>
                  <a:cubicBezTo>
                    <a:pt x="7521" y="18080"/>
                    <a:pt x="6287" y="19237"/>
                    <a:pt x="4898" y="19816"/>
                  </a:cubicBezTo>
                  <a:cubicBezTo>
                    <a:pt x="3510" y="20395"/>
                    <a:pt x="1967" y="20395"/>
                    <a:pt x="1041" y="19237"/>
                  </a:cubicBezTo>
                  <a:cubicBezTo>
                    <a:pt x="116" y="18080"/>
                    <a:pt x="-193" y="15766"/>
                    <a:pt x="116" y="13645"/>
                  </a:cubicBezTo>
                  <a:cubicBezTo>
                    <a:pt x="424" y="11523"/>
                    <a:pt x="1350" y="9595"/>
                    <a:pt x="2584" y="8823"/>
                  </a:cubicBezTo>
                  <a:cubicBezTo>
                    <a:pt x="3818" y="8052"/>
                    <a:pt x="5361" y="8437"/>
                    <a:pt x="7213" y="10173"/>
                  </a:cubicBezTo>
                  <a:cubicBezTo>
                    <a:pt x="9064" y="11909"/>
                    <a:pt x="11224" y="14995"/>
                    <a:pt x="12921" y="17309"/>
                  </a:cubicBezTo>
                  <a:cubicBezTo>
                    <a:pt x="14618" y="19623"/>
                    <a:pt x="15853" y="21166"/>
                    <a:pt x="16933" y="21166"/>
                  </a:cubicBezTo>
                  <a:cubicBezTo>
                    <a:pt x="18013" y="21166"/>
                    <a:pt x="18938" y="19623"/>
                    <a:pt x="19556" y="17502"/>
                  </a:cubicBezTo>
                  <a:cubicBezTo>
                    <a:pt x="20173" y="15380"/>
                    <a:pt x="20481" y="12680"/>
                    <a:pt x="20790" y="9595"/>
                  </a:cubicBezTo>
                  <a:cubicBezTo>
                    <a:pt x="21098" y="6509"/>
                    <a:pt x="21407" y="3037"/>
                    <a:pt x="20481" y="1302"/>
                  </a:cubicBezTo>
                  <a:cubicBezTo>
                    <a:pt x="19556" y="-434"/>
                    <a:pt x="17396" y="-434"/>
                    <a:pt x="14464" y="1302"/>
                  </a:cubicBezTo>
                  <a:cubicBezTo>
                    <a:pt x="11533" y="3037"/>
                    <a:pt x="7830" y="6509"/>
                    <a:pt x="4127" y="9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9609783" y="7067068"/>
              <a:ext cx="210464" cy="248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0783" fill="norm" stroke="1" extrusionOk="0">
                  <a:moveTo>
                    <a:pt x="13621" y="3859"/>
                  </a:moveTo>
                  <a:cubicBezTo>
                    <a:pt x="13409" y="2620"/>
                    <a:pt x="13197" y="1380"/>
                    <a:pt x="12562" y="849"/>
                  </a:cubicBezTo>
                  <a:cubicBezTo>
                    <a:pt x="11927" y="318"/>
                    <a:pt x="10868" y="495"/>
                    <a:pt x="8750" y="2885"/>
                  </a:cubicBezTo>
                  <a:cubicBezTo>
                    <a:pt x="6632" y="5276"/>
                    <a:pt x="3456" y="9879"/>
                    <a:pt x="1762" y="13066"/>
                  </a:cubicBezTo>
                  <a:cubicBezTo>
                    <a:pt x="68" y="16253"/>
                    <a:pt x="-144" y="18023"/>
                    <a:pt x="68" y="19262"/>
                  </a:cubicBezTo>
                  <a:cubicBezTo>
                    <a:pt x="280" y="20502"/>
                    <a:pt x="915" y="21210"/>
                    <a:pt x="3668" y="20502"/>
                  </a:cubicBezTo>
                  <a:cubicBezTo>
                    <a:pt x="6421" y="19794"/>
                    <a:pt x="11291" y="17669"/>
                    <a:pt x="14785" y="14836"/>
                  </a:cubicBezTo>
                  <a:cubicBezTo>
                    <a:pt x="18280" y="12003"/>
                    <a:pt x="20397" y="8462"/>
                    <a:pt x="20927" y="5630"/>
                  </a:cubicBezTo>
                  <a:cubicBezTo>
                    <a:pt x="21456" y="2797"/>
                    <a:pt x="20397" y="672"/>
                    <a:pt x="17115" y="141"/>
                  </a:cubicBezTo>
                  <a:cubicBezTo>
                    <a:pt x="13832" y="-390"/>
                    <a:pt x="8327" y="672"/>
                    <a:pt x="5362" y="1735"/>
                  </a:cubicBezTo>
                  <a:cubicBezTo>
                    <a:pt x="2397" y="2797"/>
                    <a:pt x="1974" y="3859"/>
                    <a:pt x="2397" y="4656"/>
                  </a:cubicBezTo>
                  <a:cubicBezTo>
                    <a:pt x="2821" y="5453"/>
                    <a:pt x="4091" y="5984"/>
                    <a:pt x="6738" y="5895"/>
                  </a:cubicBezTo>
                  <a:cubicBezTo>
                    <a:pt x="9385" y="5807"/>
                    <a:pt x="13409" y="5099"/>
                    <a:pt x="17432" y="4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9676077" y="6858077"/>
              <a:ext cx="114301" cy="134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19418"/>
                  </a:moveTo>
                  <a:cubicBezTo>
                    <a:pt x="4000" y="14356"/>
                    <a:pt x="8000" y="9293"/>
                    <a:pt x="10800" y="5749"/>
                  </a:cubicBezTo>
                  <a:cubicBezTo>
                    <a:pt x="13600" y="2205"/>
                    <a:pt x="15200" y="180"/>
                    <a:pt x="16200" y="12"/>
                  </a:cubicBezTo>
                  <a:cubicBezTo>
                    <a:pt x="17200" y="-157"/>
                    <a:pt x="17600" y="1530"/>
                    <a:pt x="18400" y="5412"/>
                  </a:cubicBezTo>
                  <a:cubicBezTo>
                    <a:pt x="19200" y="9293"/>
                    <a:pt x="20400" y="15368"/>
                    <a:pt x="21600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9866577" y="7236943"/>
              <a:ext cx="164374" cy="200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96" fill="norm" stroke="1" extrusionOk="0">
                  <a:moveTo>
                    <a:pt x="0" y="21496"/>
                  </a:moveTo>
                  <a:cubicBezTo>
                    <a:pt x="554" y="16494"/>
                    <a:pt x="1108" y="11492"/>
                    <a:pt x="1662" y="8195"/>
                  </a:cubicBezTo>
                  <a:cubicBezTo>
                    <a:pt x="2215" y="4898"/>
                    <a:pt x="2769" y="3307"/>
                    <a:pt x="3462" y="2056"/>
                  </a:cubicBezTo>
                  <a:cubicBezTo>
                    <a:pt x="4154" y="805"/>
                    <a:pt x="4985" y="-104"/>
                    <a:pt x="5538" y="10"/>
                  </a:cubicBezTo>
                  <a:cubicBezTo>
                    <a:pt x="6092" y="123"/>
                    <a:pt x="6369" y="1260"/>
                    <a:pt x="6785" y="2397"/>
                  </a:cubicBezTo>
                  <a:cubicBezTo>
                    <a:pt x="7200" y="3534"/>
                    <a:pt x="7754" y="4671"/>
                    <a:pt x="8585" y="5580"/>
                  </a:cubicBezTo>
                  <a:cubicBezTo>
                    <a:pt x="9415" y="6490"/>
                    <a:pt x="10523" y="7172"/>
                    <a:pt x="11492" y="7058"/>
                  </a:cubicBezTo>
                  <a:cubicBezTo>
                    <a:pt x="12462" y="6944"/>
                    <a:pt x="13292" y="6035"/>
                    <a:pt x="14400" y="5012"/>
                  </a:cubicBezTo>
                  <a:cubicBezTo>
                    <a:pt x="15508" y="3989"/>
                    <a:pt x="16892" y="2852"/>
                    <a:pt x="18138" y="1942"/>
                  </a:cubicBezTo>
                  <a:cubicBezTo>
                    <a:pt x="19385" y="1033"/>
                    <a:pt x="20492" y="351"/>
                    <a:pt x="21046" y="692"/>
                  </a:cubicBezTo>
                  <a:cubicBezTo>
                    <a:pt x="21600" y="1033"/>
                    <a:pt x="21600" y="2397"/>
                    <a:pt x="21323" y="5694"/>
                  </a:cubicBezTo>
                  <a:cubicBezTo>
                    <a:pt x="21046" y="8991"/>
                    <a:pt x="20492" y="14220"/>
                    <a:pt x="19938" y="19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10064277" y="7240207"/>
              <a:ext cx="107101" cy="205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89" fill="norm" stroke="1" extrusionOk="0">
                  <a:moveTo>
                    <a:pt x="16348" y="0"/>
                  </a:moveTo>
                  <a:cubicBezTo>
                    <a:pt x="11689" y="4629"/>
                    <a:pt x="7030" y="9257"/>
                    <a:pt x="4277" y="12343"/>
                  </a:cubicBezTo>
                  <a:cubicBezTo>
                    <a:pt x="1524" y="15429"/>
                    <a:pt x="677" y="16971"/>
                    <a:pt x="254" y="18294"/>
                  </a:cubicBezTo>
                  <a:cubicBezTo>
                    <a:pt x="-170" y="19616"/>
                    <a:pt x="-170" y="20718"/>
                    <a:pt x="1101" y="21159"/>
                  </a:cubicBezTo>
                  <a:cubicBezTo>
                    <a:pt x="2371" y="21600"/>
                    <a:pt x="4912" y="21380"/>
                    <a:pt x="8512" y="20718"/>
                  </a:cubicBezTo>
                  <a:cubicBezTo>
                    <a:pt x="12112" y="20057"/>
                    <a:pt x="16771" y="18955"/>
                    <a:pt x="21430" y="17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10232452" y="7238128"/>
              <a:ext cx="167526" cy="210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048" fill="norm" stroke="1" extrusionOk="0">
                  <a:moveTo>
                    <a:pt x="17319" y="2749"/>
                  </a:moveTo>
                  <a:cubicBezTo>
                    <a:pt x="16509" y="1690"/>
                    <a:pt x="15699" y="631"/>
                    <a:pt x="14619" y="208"/>
                  </a:cubicBezTo>
                  <a:cubicBezTo>
                    <a:pt x="13539" y="-216"/>
                    <a:pt x="12189" y="-4"/>
                    <a:pt x="10299" y="949"/>
                  </a:cubicBezTo>
                  <a:cubicBezTo>
                    <a:pt x="8409" y="1902"/>
                    <a:pt x="5979" y="3596"/>
                    <a:pt x="3954" y="6243"/>
                  </a:cubicBezTo>
                  <a:cubicBezTo>
                    <a:pt x="1929" y="8890"/>
                    <a:pt x="309" y="12490"/>
                    <a:pt x="39" y="15243"/>
                  </a:cubicBezTo>
                  <a:cubicBezTo>
                    <a:pt x="-231" y="17996"/>
                    <a:pt x="849" y="19902"/>
                    <a:pt x="4629" y="20643"/>
                  </a:cubicBezTo>
                  <a:cubicBezTo>
                    <a:pt x="8409" y="21384"/>
                    <a:pt x="14889" y="20960"/>
                    <a:pt x="21369" y="20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10253927" y="7348157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6615377" y="4370007"/>
              <a:ext cx="177801" cy="133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29" y="446"/>
                    <a:pt x="20057" y="891"/>
                    <a:pt x="19414" y="1646"/>
                  </a:cubicBezTo>
                  <a:cubicBezTo>
                    <a:pt x="18771" y="2400"/>
                    <a:pt x="18257" y="3463"/>
                    <a:pt x="17486" y="4629"/>
                  </a:cubicBezTo>
                  <a:cubicBezTo>
                    <a:pt x="16714" y="5794"/>
                    <a:pt x="15686" y="7063"/>
                    <a:pt x="14400" y="8331"/>
                  </a:cubicBezTo>
                  <a:cubicBezTo>
                    <a:pt x="13114" y="9600"/>
                    <a:pt x="11571" y="10869"/>
                    <a:pt x="9771" y="12223"/>
                  </a:cubicBezTo>
                  <a:cubicBezTo>
                    <a:pt x="7971" y="13577"/>
                    <a:pt x="5914" y="15017"/>
                    <a:pt x="4371" y="16354"/>
                  </a:cubicBezTo>
                  <a:cubicBezTo>
                    <a:pt x="2829" y="17691"/>
                    <a:pt x="1800" y="18926"/>
                    <a:pt x="1157" y="19783"/>
                  </a:cubicBezTo>
                  <a:cubicBezTo>
                    <a:pt x="514" y="20640"/>
                    <a:pt x="257" y="21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6716977" y="4465257"/>
              <a:ext cx="1923715" cy="1458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600" fill="norm" stroke="1" extrusionOk="0">
                  <a:moveTo>
                    <a:pt x="926" y="658"/>
                  </a:moveTo>
                  <a:cubicBezTo>
                    <a:pt x="1780" y="502"/>
                    <a:pt x="2635" y="345"/>
                    <a:pt x="3513" y="235"/>
                  </a:cubicBezTo>
                  <a:cubicBezTo>
                    <a:pt x="4391" y="125"/>
                    <a:pt x="5293" y="63"/>
                    <a:pt x="6207" y="31"/>
                  </a:cubicBezTo>
                  <a:cubicBezTo>
                    <a:pt x="7121" y="0"/>
                    <a:pt x="8047" y="0"/>
                    <a:pt x="8996" y="0"/>
                  </a:cubicBezTo>
                  <a:cubicBezTo>
                    <a:pt x="9945" y="0"/>
                    <a:pt x="10919" y="0"/>
                    <a:pt x="11844" y="0"/>
                  </a:cubicBezTo>
                  <a:cubicBezTo>
                    <a:pt x="12770" y="0"/>
                    <a:pt x="13648" y="0"/>
                    <a:pt x="14562" y="0"/>
                  </a:cubicBezTo>
                  <a:cubicBezTo>
                    <a:pt x="15476" y="0"/>
                    <a:pt x="16425" y="0"/>
                    <a:pt x="17375" y="0"/>
                  </a:cubicBezTo>
                  <a:cubicBezTo>
                    <a:pt x="18324" y="0"/>
                    <a:pt x="19274" y="0"/>
                    <a:pt x="19915" y="31"/>
                  </a:cubicBezTo>
                  <a:cubicBezTo>
                    <a:pt x="20556" y="63"/>
                    <a:pt x="20888" y="125"/>
                    <a:pt x="21125" y="172"/>
                  </a:cubicBezTo>
                  <a:cubicBezTo>
                    <a:pt x="21363" y="219"/>
                    <a:pt x="21505" y="251"/>
                    <a:pt x="21553" y="392"/>
                  </a:cubicBezTo>
                  <a:cubicBezTo>
                    <a:pt x="21600" y="533"/>
                    <a:pt x="21553" y="784"/>
                    <a:pt x="21517" y="1536"/>
                  </a:cubicBezTo>
                  <a:cubicBezTo>
                    <a:pt x="21481" y="2289"/>
                    <a:pt x="21458" y="3543"/>
                    <a:pt x="21386" y="4702"/>
                  </a:cubicBezTo>
                  <a:cubicBezTo>
                    <a:pt x="21315" y="5862"/>
                    <a:pt x="21196" y="6928"/>
                    <a:pt x="21030" y="7963"/>
                  </a:cubicBezTo>
                  <a:cubicBezTo>
                    <a:pt x="20864" y="8997"/>
                    <a:pt x="20651" y="10001"/>
                    <a:pt x="20425" y="11098"/>
                  </a:cubicBezTo>
                  <a:cubicBezTo>
                    <a:pt x="20200" y="12195"/>
                    <a:pt x="19962" y="13386"/>
                    <a:pt x="19760" y="14546"/>
                  </a:cubicBezTo>
                  <a:cubicBezTo>
                    <a:pt x="19559" y="15706"/>
                    <a:pt x="19393" y="16835"/>
                    <a:pt x="19191" y="17807"/>
                  </a:cubicBezTo>
                  <a:cubicBezTo>
                    <a:pt x="18989" y="18779"/>
                    <a:pt x="18752" y="19594"/>
                    <a:pt x="18514" y="20158"/>
                  </a:cubicBezTo>
                  <a:cubicBezTo>
                    <a:pt x="18277" y="20722"/>
                    <a:pt x="18040" y="21036"/>
                    <a:pt x="17600" y="21255"/>
                  </a:cubicBezTo>
                  <a:cubicBezTo>
                    <a:pt x="17161" y="21475"/>
                    <a:pt x="16520" y="21600"/>
                    <a:pt x="15749" y="21600"/>
                  </a:cubicBezTo>
                  <a:cubicBezTo>
                    <a:pt x="14978" y="21600"/>
                    <a:pt x="14076" y="21475"/>
                    <a:pt x="13209" y="21302"/>
                  </a:cubicBezTo>
                  <a:cubicBezTo>
                    <a:pt x="12343" y="21130"/>
                    <a:pt x="11512" y="20910"/>
                    <a:pt x="10622" y="20660"/>
                  </a:cubicBezTo>
                  <a:cubicBezTo>
                    <a:pt x="9732" y="20409"/>
                    <a:pt x="8782" y="20127"/>
                    <a:pt x="7809" y="19876"/>
                  </a:cubicBezTo>
                  <a:cubicBezTo>
                    <a:pt x="6836" y="19625"/>
                    <a:pt x="5839" y="19406"/>
                    <a:pt x="4818" y="19170"/>
                  </a:cubicBezTo>
                  <a:cubicBezTo>
                    <a:pt x="3798" y="18935"/>
                    <a:pt x="2753" y="18684"/>
                    <a:pt x="1946" y="18512"/>
                  </a:cubicBezTo>
                  <a:cubicBezTo>
                    <a:pt x="1139" y="18340"/>
                    <a:pt x="570" y="18246"/>
                    <a:pt x="0" y="18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535" name="Drawing"/>
          <p:cNvGrpSpPr/>
          <p:nvPr/>
        </p:nvGrpSpPr>
        <p:grpSpPr>
          <a:xfrm>
            <a:off x="7971761" y="1875875"/>
            <a:ext cx="4544090" cy="2308305"/>
            <a:chOff x="0" y="0"/>
            <a:chExt cx="4544088" cy="2308303"/>
          </a:xfrm>
        </p:grpSpPr>
        <p:sp>
          <p:nvSpPr>
            <p:cNvPr id="1497" name="Line"/>
            <p:cNvSpPr/>
            <p:nvPr/>
          </p:nvSpPr>
          <p:spPr>
            <a:xfrm>
              <a:off x="568988" y="101225"/>
              <a:ext cx="122971" cy="499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317" fill="norm" stroke="1" extrusionOk="0">
                  <a:moveTo>
                    <a:pt x="0" y="5327"/>
                  </a:moveTo>
                  <a:cubicBezTo>
                    <a:pt x="1831" y="5598"/>
                    <a:pt x="3661" y="5869"/>
                    <a:pt x="5492" y="7315"/>
                  </a:cubicBezTo>
                  <a:cubicBezTo>
                    <a:pt x="7322" y="8761"/>
                    <a:pt x="9153" y="11382"/>
                    <a:pt x="10068" y="13822"/>
                  </a:cubicBezTo>
                  <a:cubicBezTo>
                    <a:pt x="10983" y="16262"/>
                    <a:pt x="10983" y="18522"/>
                    <a:pt x="10434" y="19832"/>
                  </a:cubicBezTo>
                  <a:cubicBezTo>
                    <a:pt x="9885" y="21142"/>
                    <a:pt x="8786" y="21504"/>
                    <a:pt x="7688" y="21233"/>
                  </a:cubicBezTo>
                  <a:cubicBezTo>
                    <a:pt x="6590" y="20962"/>
                    <a:pt x="5492" y="20058"/>
                    <a:pt x="4393" y="18025"/>
                  </a:cubicBezTo>
                  <a:cubicBezTo>
                    <a:pt x="3295" y="15991"/>
                    <a:pt x="2197" y="12828"/>
                    <a:pt x="2380" y="9891"/>
                  </a:cubicBezTo>
                  <a:cubicBezTo>
                    <a:pt x="2563" y="6953"/>
                    <a:pt x="4027" y="4242"/>
                    <a:pt x="5492" y="2615"/>
                  </a:cubicBezTo>
                  <a:cubicBezTo>
                    <a:pt x="6956" y="989"/>
                    <a:pt x="8420" y="446"/>
                    <a:pt x="10251" y="175"/>
                  </a:cubicBezTo>
                  <a:cubicBezTo>
                    <a:pt x="12081" y="-96"/>
                    <a:pt x="14278" y="-96"/>
                    <a:pt x="16658" y="491"/>
                  </a:cubicBezTo>
                  <a:cubicBezTo>
                    <a:pt x="19037" y="1079"/>
                    <a:pt x="21600" y="2254"/>
                    <a:pt x="21234" y="3700"/>
                  </a:cubicBezTo>
                  <a:cubicBezTo>
                    <a:pt x="20868" y="5146"/>
                    <a:pt x="17573" y="6863"/>
                    <a:pt x="13546" y="7857"/>
                  </a:cubicBezTo>
                  <a:cubicBezTo>
                    <a:pt x="9519" y="8851"/>
                    <a:pt x="4759" y="9122"/>
                    <a:pt x="0" y="9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715038" y="105273"/>
              <a:ext cx="177801" cy="218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2" fill="norm" stroke="1" extrusionOk="0">
                  <a:moveTo>
                    <a:pt x="0" y="3708"/>
                  </a:moveTo>
                  <a:cubicBezTo>
                    <a:pt x="1286" y="3296"/>
                    <a:pt x="2571" y="2885"/>
                    <a:pt x="3857" y="2885"/>
                  </a:cubicBezTo>
                  <a:cubicBezTo>
                    <a:pt x="5143" y="2885"/>
                    <a:pt x="6429" y="3296"/>
                    <a:pt x="7457" y="5868"/>
                  </a:cubicBezTo>
                  <a:cubicBezTo>
                    <a:pt x="8486" y="8439"/>
                    <a:pt x="9257" y="13170"/>
                    <a:pt x="9129" y="16050"/>
                  </a:cubicBezTo>
                  <a:cubicBezTo>
                    <a:pt x="9000" y="18930"/>
                    <a:pt x="7971" y="19959"/>
                    <a:pt x="6814" y="20576"/>
                  </a:cubicBezTo>
                  <a:cubicBezTo>
                    <a:pt x="5657" y="21193"/>
                    <a:pt x="4371" y="21399"/>
                    <a:pt x="3600" y="20988"/>
                  </a:cubicBezTo>
                  <a:cubicBezTo>
                    <a:pt x="2829" y="20576"/>
                    <a:pt x="2571" y="19548"/>
                    <a:pt x="3086" y="16873"/>
                  </a:cubicBezTo>
                  <a:cubicBezTo>
                    <a:pt x="3600" y="14199"/>
                    <a:pt x="4886" y="9879"/>
                    <a:pt x="6814" y="7308"/>
                  </a:cubicBezTo>
                  <a:cubicBezTo>
                    <a:pt x="8743" y="4736"/>
                    <a:pt x="11314" y="3913"/>
                    <a:pt x="13757" y="4119"/>
                  </a:cubicBezTo>
                  <a:cubicBezTo>
                    <a:pt x="16200" y="4325"/>
                    <a:pt x="18514" y="5559"/>
                    <a:pt x="19800" y="6690"/>
                  </a:cubicBezTo>
                  <a:cubicBezTo>
                    <a:pt x="21086" y="7822"/>
                    <a:pt x="21343" y="8850"/>
                    <a:pt x="21343" y="10085"/>
                  </a:cubicBezTo>
                  <a:cubicBezTo>
                    <a:pt x="21343" y="11319"/>
                    <a:pt x="21086" y="12759"/>
                    <a:pt x="20571" y="13068"/>
                  </a:cubicBezTo>
                  <a:cubicBezTo>
                    <a:pt x="20057" y="13376"/>
                    <a:pt x="19286" y="12553"/>
                    <a:pt x="18643" y="10599"/>
                  </a:cubicBezTo>
                  <a:cubicBezTo>
                    <a:pt x="18000" y="8645"/>
                    <a:pt x="17486" y="5559"/>
                    <a:pt x="17229" y="3502"/>
                  </a:cubicBezTo>
                  <a:cubicBezTo>
                    <a:pt x="16971" y="1445"/>
                    <a:pt x="16971" y="416"/>
                    <a:pt x="17743" y="108"/>
                  </a:cubicBezTo>
                  <a:cubicBezTo>
                    <a:pt x="18514" y="-201"/>
                    <a:pt x="20057" y="210"/>
                    <a:pt x="21600" y="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895735" y="129006"/>
              <a:ext cx="200304" cy="157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0916" fill="norm" stroke="1" extrusionOk="0">
                  <a:moveTo>
                    <a:pt x="11167" y="228"/>
                  </a:moveTo>
                  <a:cubicBezTo>
                    <a:pt x="8692" y="789"/>
                    <a:pt x="6217" y="1350"/>
                    <a:pt x="4192" y="3454"/>
                  </a:cubicBezTo>
                  <a:cubicBezTo>
                    <a:pt x="2167" y="5558"/>
                    <a:pt x="592" y="9205"/>
                    <a:pt x="142" y="12431"/>
                  </a:cubicBezTo>
                  <a:cubicBezTo>
                    <a:pt x="-308" y="15657"/>
                    <a:pt x="367" y="18462"/>
                    <a:pt x="1379" y="19864"/>
                  </a:cubicBezTo>
                  <a:cubicBezTo>
                    <a:pt x="2392" y="21267"/>
                    <a:pt x="3742" y="21267"/>
                    <a:pt x="4979" y="19864"/>
                  </a:cubicBezTo>
                  <a:cubicBezTo>
                    <a:pt x="6217" y="18462"/>
                    <a:pt x="7342" y="15657"/>
                    <a:pt x="7792" y="12851"/>
                  </a:cubicBezTo>
                  <a:cubicBezTo>
                    <a:pt x="8242" y="10046"/>
                    <a:pt x="8017" y="7241"/>
                    <a:pt x="7792" y="5137"/>
                  </a:cubicBezTo>
                  <a:cubicBezTo>
                    <a:pt x="7567" y="3033"/>
                    <a:pt x="7342" y="1631"/>
                    <a:pt x="7904" y="789"/>
                  </a:cubicBezTo>
                  <a:cubicBezTo>
                    <a:pt x="8467" y="-52"/>
                    <a:pt x="9817" y="-333"/>
                    <a:pt x="11279" y="509"/>
                  </a:cubicBezTo>
                  <a:cubicBezTo>
                    <a:pt x="12742" y="1350"/>
                    <a:pt x="14317" y="3314"/>
                    <a:pt x="15555" y="5838"/>
                  </a:cubicBezTo>
                  <a:cubicBezTo>
                    <a:pt x="16792" y="8363"/>
                    <a:pt x="17692" y="11449"/>
                    <a:pt x="18142" y="13693"/>
                  </a:cubicBezTo>
                  <a:cubicBezTo>
                    <a:pt x="18592" y="15937"/>
                    <a:pt x="18592" y="17340"/>
                    <a:pt x="18029" y="18462"/>
                  </a:cubicBezTo>
                  <a:cubicBezTo>
                    <a:pt x="17467" y="19584"/>
                    <a:pt x="16342" y="20425"/>
                    <a:pt x="15329" y="20425"/>
                  </a:cubicBezTo>
                  <a:cubicBezTo>
                    <a:pt x="14317" y="20425"/>
                    <a:pt x="13417" y="19584"/>
                    <a:pt x="13642" y="17199"/>
                  </a:cubicBezTo>
                  <a:cubicBezTo>
                    <a:pt x="13867" y="14815"/>
                    <a:pt x="15217" y="10888"/>
                    <a:pt x="16679" y="8503"/>
                  </a:cubicBezTo>
                  <a:cubicBezTo>
                    <a:pt x="18142" y="6119"/>
                    <a:pt x="19717" y="5277"/>
                    <a:pt x="21292" y="4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1203988" y="149774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1184938" y="257724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1985038" y="0"/>
              <a:ext cx="93135" cy="410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20618" y="4515"/>
                  </a:moveTo>
                  <a:cubicBezTo>
                    <a:pt x="21109" y="3961"/>
                    <a:pt x="21600" y="3408"/>
                    <a:pt x="21600" y="2632"/>
                  </a:cubicBezTo>
                  <a:cubicBezTo>
                    <a:pt x="21600" y="1857"/>
                    <a:pt x="21109" y="860"/>
                    <a:pt x="19636" y="361"/>
                  </a:cubicBezTo>
                  <a:cubicBezTo>
                    <a:pt x="18164" y="-137"/>
                    <a:pt x="15709" y="-137"/>
                    <a:pt x="13255" y="472"/>
                  </a:cubicBezTo>
                  <a:cubicBezTo>
                    <a:pt x="10800" y="1081"/>
                    <a:pt x="8345" y="2300"/>
                    <a:pt x="6382" y="4792"/>
                  </a:cubicBezTo>
                  <a:cubicBezTo>
                    <a:pt x="4418" y="7285"/>
                    <a:pt x="2945" y="11051"/>
                    <a:pt x="1964" y="14041"/>
                  </a:cubicBezTo>
                  <a:cubicBezTo>
                    <a:pt x="982" y="17032"/>
                    <a:pt x="491" y="19248"/>
                    <a:pt x="0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1877088" y="238674"/>
              <a:ext cx="203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0" y="14400"/>
                    <a:pt x="8100" y="7200"/>
                    <a:pt x="11700" y="3600"/>
                  </a:cubicBezTo>
                  <a:cubicBezTo>
                    <a:pt x="15300" y="0"/>
                    <a:pt x="184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2089501" y="46374"/>
              <a:ext cx="143188" cy="28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19" fill="norm" stroke="1" extrusionOk="0">
                  <a:moveTo>
                    <a:pt x="21177" y="2026"/>
                  </a:moveTo>
                  <a:cubicBezTo>
                    <a:pt x="20238" y="1396"/>
                    <a:pt x="19299" y="765"/>
                    <a:pt x="18047" y="371"/>
                  </a:cubicBezTo>
                  <a:cubicBezTo>
                    <a:pt x="16794" y="-23"/>
                    <a:pt x="15229" y="-181"/>
                    <a:pt x="13038" y="292"/>
                  </a:cubicBezTo>
                  <a:cubicBezTo>
                    <a:pt x="10847" y="765"/>
                    <a:pt x="8029" y="1869"/>
                    <a:pt x="5525" y="4391"/>
                  </a:cubicBezTo>
                  <a:cubicBezTo>
                    <a:pt x="3020" y="6914"/>
                    <a:pt x="829" y="10855"/>
                    <a:pt x="203" y="13930"/>
                  </a:cubicBezTo>
                  <a:cubicBezTo>
                    <a:pt x="-423" y="17004"/>
                    <a:pt x="516" y="19212"/>
                    <a:pt x="1455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2182359" y="170348"/>
              <a:ext cx="130764" cy="401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337" fill="norm" stroke="1" extrusionOk="0">
                  <a:moveTo>
                    <a:pt x="13510" y="6332"/>
                  </a:moveTo>
                  <a:cubicBezTo>
                    <a:pt x="10375" y="8919"/>
                    <a:pt x="7239" y="11507"/>
                    <a:pt x="5149" y="13813"/>
                  </a:cubicBezTo>
                  <a:cubicBezTo>
                    <a:pt x="3058" y="16119"/>
                    <a:pt x="2013" y="18144"/>
                    <a:pt x="1317" y="19494"/>
                  </a:cubicBezTo>
                  <a:cubicBezTo>
                    <a:pt x="620" y="20844"/>
                    <a:pt x="271" y="21519"/>
                    <a:pt x="97" y="21294"/>
                  </a:cubicBezTo>
                  <a:cubicBezTo>
                    <a:pt x="-77" y="21069"/>
                    <a:pt x="-77" y="19944"/>
                    <a:pt x="620" y="17469"/>
                  </a:cubicBezTo>
                  <a:cubicBezTo>
                    <a:pt x="1317" y="14994"/>
                    <a:pt x="2710" y="11169"/>
                    <a:pt x="3929" y="8244"/>
                  </a:cubicBezTo>
                  <a:cubicBezTo>
                    <a:pt x="5149" y="5319"/>
                    <a:pt x="6194" y="3294"/>
                    <a:pt x="7239" y="2057"/>
                  </a:cubicBezTo>
                  <a:cubicBezTo>
                    <a:pt x="8284" y="819"/>
                    <a:pt x="9329" y="369"/>
                    <a:pt x="10897" y="144"/>
                  </a:cubicBezTo>
                  <a:cubicBezTo>
                    <a:pt x="12465" y="-81"/>
                    <a:pt x="14555" y="-81"/>
                    <a:pt x="16820" y="425"/>
                  </a:cubicBezTo>
                  <a:cubicBezTo>
                    <a:pt x="19084" y="932"/>
                    <a:pt x="21523" y="1944"/>
                    <a:pt x="21523" y="3294"/>
                  </a:cubicBezTo>
                  <a:cubicBezTo>
                    <a:pt x="21523" y="4644"/>
                    <a:pt x="19084" y="6332"/>
                    <a:pt x="16123" y="7400"/>
                  </a:cubicBezTo>
                  <a:cubicBezTo>
                    <a:pt x="13162" y="8469"/>
                    <a:pt x="9678" y="8919"/>
                    <a:pt x="6194" y="9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2334288" y="71973"/>
              <a:ext cx="109020" cy="344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436" fill="norm" stroke="1" extrusionOk="0">
                  <a:moveTo>
                    <a:pt x="0" y="99"/>
                  </a:moveTo>
                  <a:cubicBezTo>
                    <a:pt x="4483" y="-32"/>
                    <a:pt x="8966" y="-164"/>
                    <a:pt x="12838" y="626"/>
                  </a:cubicBezTo>
                  <a:cubicBezTo>
                    <a:pt x="16709" y="1416"/>
                    <a:pt x="19970" y="3129"/>
                    <a:pt x="20785" y="5763"/>
                  </a:cubicBezTo>
                  <a:cubicBezTo>
                    <a:pt x="21600" y="8397"/>
                    <a:pt x="19970" y="11953"/>
                    <a:pt x="16302" y="14719"/>
                  </a:cubicBezTo>
                  <a:cubicBezTo>
                    <a:pt x="12634" y="17485"/>
                    <a:pt x="6928" y="19460"/>
                    <a:pt x="1223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2505738" y="204478"/>
              <a:ext cx="127001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1440" y="4868"/>
                    <a:pt x="2880" y="-1303"/>
                    <a:pt x="6480" y="240"/>
                  </a:cubicBezTo>
                  <a:cubicBezTo>
                    <a:pt x="10080" y="1783"/>
                    <a:pt x="1584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2480338" y="333924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2797838" y="162474"/>
              <a:ext cx="444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5169"/>
                    <a:pt x="15429" y="10338"/>
                    <a:pt x="11829" y="13938"/>
                  </a:cubicBezTo>
                  <a:cubicBezTo>
                    <a:pt x="8229" y="17538"/>
                    <a:pt x="4114" y="195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1999855" y="1078079"/>
              <a:ext cx="270934" cy="81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46" fill="norm" stroke="1" extrusionOk="0">
                  <a:moveTo>
                    <a:pt x="1350" y="20246"/>
                  </a:moveTo>
                  <a:cubicBezTo>
                    <a:pt x="675" y="18666"/>
                    <a:pt x="0" y="17085"/>
                    <a:pt x="0" y="14187"/>
                  </a:cubicBezTo>
                  <a:cubicBezTo>
                    <a:pt x="0" y="11290"/>
                    <a:pt x="675" y="7075"/>
                    <a:pt x="2278" y="3914"/>
                  </a:cubicBezTo>
                  <a:cubicBezTo>
                    <a:pt x="3881" y="753"/>
                    <a:pt x="6412" y="-1354"/>
                    <a:pt x="8522" y="1017"/>
                  </a:cubicBezTo>
                  <a:cubicBezTo>
                    <a:pt x="10631" y="3387"/>
                    <a:pt x="12319" y="10236"/>
                    <a:pt x="13669" y="14187"/>
                  </a:cubicBezTo>
                  <a:cubicBezTo>
                    <a:pt x="15019" y="18139"/>
                    <a:pt x="16031" y="19192"/>
                    <a:pt x="16875" y="17612"/>
                  </a:cubicBezTo>
                  <a:cubicBezTo>
                    <a:pt x="17719" y="16031"/>
                    <a:pt x="18394" y="11817"/>
                    <a:pt x="19153" y="9183"/>
                  </a:cubicBezTo>
                  <a:cubicBezTo>
                    <a:pt x="19912" y="6548"/>
                    <a:pt x="20756" y="5495"/>
                    <a:pt x="21600" y="4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2448588" y="975274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2410488" y="893398"/>
              <a:ext cx="163213" cy="269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0959" fill="norm" stroke="1" extrusionOk="0">
                  <a:moveTo>
                    <a:pt x="0" y="7368"/>
                  </a:moveTo>
                  <a:cubicBezTo>
                    <a:pt x="1662" y="4894"/>
                    <a:pt x="3323" y="2421"/>
                    <a:pt x="6369" y="1102"/>
                  </a:cubicBezTo>
                  <a:cubicBezTo>
                    <a:pt x="9415" y="-217"/>
                    <a:pt x="13846" y="-382"/>
                    <a:pt x="16892" y="772"/>
                  </a:cubicBezTo>
                  <a:cubicBezTo>
                    <a:pt x="19938" y="1926"/>
                    <a:pt x="21600" y="4400"/>
                    <a:pt x="21323" y="6543"/>
                  </a:cubicBezTo>
                  <a:cubicBezTo>
                    <a:pt x="21046" y="8687"/>
                    <a:pt x="18831" y="10500"/>
                    <a:pt x="17031" y="11572"/>
                  </a:cubicBezTo>
                  <a:cubicBezTo>
                    <a:pt x="15231" y="12644"/>
                    <a:pt x="13846" y="12974"/>
                    <a:pt x="12462" y="13221"/>
                  </a:cubicBezTo>
                  <a:cubicBezTo>
                    <a:pt x="11077" y="13468"/>
                    <a:pt x="9692" y="13633"/>
                    <a:pt x="9831" y="13551"/>
                  </a:cubicBezTo>
                  <a:cubicBezTo>
                    <a:pt x="9969" y="13468"/>
                    <a:pt x="11631" y="13139"/>
                    <a:pt x="13154" y="13056"/>
                  </a:cubicBezTo>
                  <a:cubicBezTo>
                    <a:pt x="14677" y="12974"/>
                    <a:pt x="16062" y="13139"/>
                    <a:pt x="17308" y="13963"/>
                  </a:cubicBezTo>
                  <a:cubicBezTo>
                    <a:pt x="18554" y="14787"/>
                    <a:pt x="19662" y="16271"/>
                    <a:pt x="18969" y="17673"/>
                  </a:cubicBezTo>
                  <a:cubicBezTo>
                    <a:pt x="18277" y="19074"/>
                    <a:pt x="15785" y="20394"/>
                    <a:pt x="13154" y="20806"/>
                  </a:cubicBezTo>
                  <a:cubicBezTo>
                    <a:pt x="10523" y="21218"/>
                    <a:pt x="7754" y="20723"/>
                    <a:pt x="4985" y="20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2606551" y="1034401"/>
              <a:ext cx="108738" cy="125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264" fill="norm" stroke="1" extrusionOk="0">
                  <a:moveTo>
                    <a:pt x="8711" y="11544"/>
                  </a:moveTo>
                  <a:cubicBezTo>
                    <a:pt x="10341" y="10464"/>
                    <a:pt x="11971" y="9384"/>
                    <a:pt x="13601" y="7404"/>
                  </a:cubicBezTo>
                  <a:cubicBezTo>
                    <a:pt x="15231" y="5424"/>
                    <a:pt x="16862" y="2544"/>
                    <a:pt x="16046" y="1104"/>
                  </a:cubicBezTo>
                  <a:cubicBezTo>
                    <a:pt x="15231" y="-336"/>
                    <a:pt x="11971" y="-336"/>
                    <a:pt x="8711" y="924"/>
                  </a:cubicBezTo>
                  <a:cubicBezTo>
                    <a:pt x="5450" y="2184"/>
                    <a:pt x="2190" y="4704"/>
                    <a:pt x="763" y="7764"/>
                  </a:cubicBezTo>
                  <a:cubicBezTo>
                    <a:pt x="-663" y="10824"/>
                    <a:pt x="-255" y="14424"/>
                    <a:pt x="3412" y="16764"/>
                  </a:cubicBezTo>
                  <a:cubicBezTo>
                    <a:pt x="7080" y="19104"/>
                    <a:pt x="14009" y="20184"/>
                    <a:pt x="20937" y="21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2767000" y="880024"/>
              <a:ext cx="68939" cy="285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14" fill="norm" stroke="1" extrusionOk="0">
                  <a:moveTo>
                    <a:pt x="15427" y="0"/>
                  </a:moveTo>
                  <a:cubicBezTo>
                    <a:pt x="12154" y="318"/>
                    <a:pt x="8882" y="635"/>
                    <a:pt x="6263" y="2938"/>
                  </a:cubicBezTo>
                  <a:cubicBezTo>
                    <a:pt x="3645" y="5241"/>
                    <a:pt x="1682" y="9529"/>
                    <a:pt x="700" y="12547"/>
                  </a:cubicBezTo>
                  <a:cubicBezTo>
                    <a:pt x="-282" y="15565"/>
                    <a:pt x="-282" y="17312"/>
                    <a:pt x="1027" y="18662"/>
                  </a:cubicBezTo>
                  <a:cubicBezTo>
                    <a:pt x="2336" y="20012"/>
                    <a:pt x="4954" y="20965"/>
                    <a:pt x="8554" y="21282"/>
                  </a:cubicBezTo>
                  <a:cubicBezTo>
                    <a:pt x="12154" y="21600"/>
                    <a:pt x="16736" y="21282"/>
                    <a:pt x="21318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2740425" y="1040890"/>
              <a:ext cx="247914" cy="104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05" fill="norm" stroke="1" extrusionOk="0">
                  <a:moveTo>
                    <a:pt x="2769" y="4752"/>
                  </a:moveTo>
                  <a:cubicBezTo>
                    <a:pt x="1487" y="3456"/>
                    <a:pt x="206" y="2160"/>
                    <a:pt x="23" y="1296"/>
                  </a:cubicBezTo>
                  <a:cubicBezTo>
                    <a:pt x="-160" y="432"/>
                    <a:pt x="755" y="0"/>
                    <a:pt x="2952" y="0"/>
                  </a:cubicBezTo>
                  <a:cubicBezTo>
                    <a:pt x="5148" y="0"/>
                    <a:pt x="8626" y="432"/>
                    <a:pt x="11006" y="648"/>
                  </a:cubicBezTo>
                  <a:cubicBezTo>
                    <a:pt x="13386" y="864"/>
                    <a:pt x="14667" y="864"/>
                    <a:pt x="14850" y="648"/>
                  </a:cubicBezTo>
                  <a:cubicBezTo>
                    <a:pt x="15033" y="432"/>
                    <a:pt x="14118" y="0"/>
                    <a:pt x="12837" y="1296"/>
                  </a:cubicBezTo>
                  <a:cubicBezTo>
                    <a:pt x="11555" y="2592"/>
                    <a:pt x="9908" y="5616"/>
                    <a:pt x="8901" y="8208"/>
                  </a:cubicBezTo>
                  <a:cubicBezTo>
                    <a:pt x="7894" y="10800"/>
                    <a:pt x="7528" y="12960"/>
                    <a:pt x="7345" y="15120"/>
                  </a:cubicBezTo>
                  <a:cubicBezTo>
                    <a:pt x="7162" y="17280"/>
                    <a:pt x="7162" y="19440"/>
                    <a:pt x="7711" y="20520"/>
                  </a:cubicBezTo>
                  <a:cubicBezTo>
                    <a:pt x="8260" y="21600"/>
                    <a:pt x="9359" y="21600"/>
                    <a:pt x="10548" y="20304"/>
                  </a:cubicBezTo>
                  <a:cubicBezTo>
                    <a:pt x="11738" y="19008"/>
                    <a:pt x="13020" y="16416"/>
                    <a:pt x="14850" y="14904"/>
                  </a:cubicBezTo>
                  <a:cubicBezTo>
                    <a:pt x="16681" y="13392"/>
                    <a:pt x="19060" y="12960"/>
                    <a:pt x="21440" y="12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3023537" y="920240"/>
              <a:ext cx="142602" cy="23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600" fill="norm" stroke="1" extrusionOk="0">
                  <a:moveTo>
                    <a:pt x="21090" y="1571"/>
                  </a:moveTo>
                  <a:cubicBezTo>
                    <a:pt x="20151" y="785"/>
                    <a:pt x="19212" y="0"/>
                    <a:pt x="16707" y="0"/>
                  </a:cubicBezTo>
                  <a:cubicBezTo>
                    <a:pt x="14203" y="0"/>
                    <a:pt x="10133" y="785"/>
                    <a:pt x="6847" y="3535"/>
                  </a:cubicBezTo>
                  <a:cubicBezTo>
                    <a:pt x="3560" y="6284"/>
                    <a:pt x="1055" y="10996"/>
                    <a:pt x="273" y="14335"/>
                  </a:cubicBezTo>
                  <a:cubicBezTo>
                    <a:pt x="-510" y="17673"/>
                    <a:pt x="429" y="19636"/>
                    <a:pt x="2620" y="20618"/>
                  </a:cubicBezTo>
                  <a:cubicBezTo>
                    <a:pt x="4812" y="21600"/>
                    <a:pt x="8255" y="21600"/>
                    <a:pt x="116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3235988" y="968924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3255038" y="1159424"/>
              <a:ext cx="88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3496338" y="962574"/>
              <a:ext cx="31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2817"/>
                    <a:pt x="10080" y="5635"/>
                    <a:pt x="6480" y="9235"/>
                  </a:cubicBezTo>
                  <a:cubicBezTo>
                    <a:pt x="2880" y="12835"/>
                    <a:pt x="1440" y="172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3509038" y="956224"/>
              <a:ext cx="10356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1600" fill="norm" stroke="1" extrusionOk="0">
                  <a:moveTo>
                    <a:pt x="19059" y="0"/>
                  </a:moveTo>
                  <a:cubicBezTo>
                    <a:pt x="20329" y="3600"/>
                    <a:pt x="21600" y="7200"/>
                    <a:pt x="19906" y="10530"/>
                  </a:cubicBezTo>
                  <a:cubicBezTo>
                    <a:pt x="18212" y="13860"/>
                    <a:pt x="13553" y="16920"/>
                    <a:pt x="9741" y="18720"/>
                  </a:cubicBezTo>
                  <a:cubicBezTo>
                    <a:pt x="5929" y="20520"/>
                    <a:pt x="2965" y="210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3064538" y="1419774"/>
              <a:ext cx="889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4608"/>
                    <a:pt x="12343" y="9216"/>
                    <a:pt x="15943" y="12816"/>
                  </a:cubicBezTo>
                  <a:cubicBezTo>
                    <a:pt x="19543" y="16416"/>
                    <a:pt x="20571" y="190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3026438" y="1673774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45" y="7200"/>
                    <a:pt x="8291" y="14400"/>
                    <a:pt x="11891" y="18000"/>
                  </a:cubicBezTo>
                  <a:cubicBezTo>
                    <a:pt x="15491" y="21600"/>
                    <a:pt x="1854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3178838" y="1705524"/>
              <a:ext cx="1206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58" y="5200"/>
                    <a:pt x="8716" y="10400"/>
                    <a:pt x="5116" y="14000"/>
                  </a:cubicBezTo>
                  <a:cubicBezTo>
                    <a:pt x="1516" y="17600"/>
                    <a:pt x="758" y="19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3078186" y="1938533"/>
              <a:ext cx="132403" cy="235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0744" fill="norm" stroke="1" extrusionOk="0">
                  <a:moveTo>
                    <a:pt x="21446" y="2964"/>
                  </a:moveTo>
                  <a:cubicBezTo>
                    <a:pt x="20760" y="2032"/>
                    <a:pt x="20075" y="1101"/>
                    <a:pt x="18875" y="543"/>
                  </a:cubicBezTo>
                  <a:cubicBezTo>
                    <a:pt x="17675" y="-16"/>
                    <a:pt x="15960" y="-202"/>
                    <a:pt x="13217" y="264"/>
                  </a:cubicBezTo>
                  <a:cubicBezTo>
                    <a:pt x="10475" y="729"/>
                    <a:pt x="6703" y="1846"/>
                    <a:pt x="4132" y="3988"/>
                  </a:cubicBezTo>
                  <a:cubicBezTo>
                    <a:pt x="1560" y="6129"/>
                    <a:pt x="189" y="9295"/>
                    <a:pt x="17" y="12553"/>
                  </a:cubicBezTo>
                  <a:cubicBezTo>
                    <a:pt x="-154" y="15812"/>
                    <a:pt x="875" y="19164"/>
                    <a:pt x="4475" y="20281"/>
                  </a:cubicBezTo>
                  <a:cubicBezTo>
                    <a:pt x="8075" y="21398"/>
                    <a:pt x="14246" y="20281"/>
                    <a:pt x="20417" y="19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3074975" y="2067474"/>
              <a:ext cx="135614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356" y="21600"/>
                  </a:moveTo>
                  <a:cubicBezTo>
                    <a:pt x="23" y="15600"/>
                    <a:pt x="-309" y="9600"/>
                    <a:pt x="522" y="6600"/>
                  </a:cubicBezTo>
                  <a:cubicBezTo>
                    <a:pt x="1353" y="3600"/>
                    <a:pt x="3346" y="3600"/>
                    <a:pt x="7002" y="3000"/>
                  </a:cubicBezTo>
                  <a:cubicBezTo>
                    <a:pt x="10657" y="2400"/>
                    <a:pt x="15974" y="1200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3300066" y="1904075"/>
              <a:ext cx="158173" cy="289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94" fill="norm" stroke="1" extrusionOk="0">
                  <a:moveTo>
                    <a:pt x="21521" y="813"/>
                  </a:moveTo>
                  <a:cubicBezTo>
                    <a:pt x="18353" y="344"/>
                    <a:pt x="15185" y="-126"/>
                    <a:pt x="12305" y="31"/>
                  </a:cubicBezTo>
                  <a:cubicBezTo>
                    <a:pt x="9425" y="187"/>
                    <a:pt x="6833" y="970"/>
                    <a:pt x="5249" y="2222"/>
                  </a:cubicBezTo>
                  <a:cubicBezTo>
                    <a:pt x="3665" y="3474"/>
                    <a:pt x="3089" y="5196"/>
                    <a:pt x="2513" y="7622"/>
                  </a:cubicBezTo>
                  <a:cubicBezTo>
                    <a:pt x="1937" y="10048"/>
                    <a:pt x="1361" y="13178"/>
                    <a:pt x="929" y="15135"/>
                  </a:cubicBezTo>
                  <a:cubicBezTo>
                    <a:pt x="497" y="17091"/>
                    <a:pt x="209" y="17874"/>
                    <a:pt x="65" y="18735"/>
                  </a:cubicBezTo>
                  <a:cubicBezTo>
                    <a:pt x="-79" y="19596"/>
                    <a:pt x="-79" y="20535"/>
                    <a:pt x="1073" y="21004"/>
                  </a:cubicBezTo>
                  <a:cubicBezTo>
                    <a:pt x="2225" y="21474"/>
                    <a:pt x="4529" y="21474"/>
                    <a:pt x="7553" y="21239"/>
                  </a:cubicBezTo>
                  <a:cubicBezTo>
                    <a:pt x="10577" y="21004"/>
                    <a:pt x="14321" y="20535"/>
                    <a:pt x="18065" y="20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3547138" y="1914517"/>
              <a:ext cx="184691" cy="355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90" fill="norm" stroke="1" extrusionOk="0">
                  <a:moveTo>
                    <a:pt x="0" y="1184"/>
                  </a:moveTo>
                  <a:cubicBezTo>
                    <a:pt x="982" y="673"/>
                    <a:pt x="1964" y="162"/>
                    <a:pt x="5155" y="34"/>
                  </a:cubicBezTo>
                  <a:cubicBezTo>
                    <a:pt x="8345" y="-94"/>
                    <a:pt x="13745" y="162"/>
                    <a:pt x="16936" y="481"/>
                  </a:cubicBezTo>
                  <a:cubicBezTo>
                    <a:pt x="20127" y="801"/>
                    <a:pt x="21109" y="1184"/>
                    <a:pt x="21355" y="1695"/>
                  </a:cubicBezTo>
                  <a:cubicBezTo>
                    <a:pt x="21600" y="2207"/>
                    <a:pt x="21109" y="2846"/>
                    <a:pt x="20127" y="4635"/>
                  </a:cubicBezTo>
                  <a:cubicBezTo>
                    <a:pt x="19145" y="6424"/>
                    <a:pt x="17673" y="9364"/>
                    <a:pt x="17305" y="11728"/>
                  </a:cubicBezTo>
                  <a:cubicBezTo>
                    <a:pt x="16936" y="14093"/>
                    <a:pt x="17673" y="15882"/>
                    <a:pt x="18409" y="17352"/>
                  </a:cubicBezTo>
                  <a:cubicBezTo>
                    <a:pt x="19145" y="18822"/>
                    <a:pt x="19882" y="19972"/>
                    <a:pt x="19636" y="20611"/>
                  </a:cubicBezTo>
                  <a:cubicBezTo>
                    <a:pt x="19391" y="21250"/>
                    <a:pt x="18164" y="21378"/>
                    <a:pt x="16936" y="21442"/>
                  </a:cubicBezTo>
                  <a:cubicBezTo>
                    <a:pt x="15709" y="21506"/>
                    <a:pt x="14482" y="21506"/>
                    <a:pt x="13255" y="21442"/>
                  </a:cubicBezTo>
                  <a:cubicBezTo>
                    <a:pt x="12027" y="21378"/>
                    <a:pt x="10800" y="21250"/>
                    <a:pt x="10432" y="20867"/>
                  </a:cubicBezTo>
                  <a:cubicBezTo>
                    <a:pt x="10064" y="20484"/>
                    <a:pt x="10555" y="19844"/>
                    <a:pt x="11045" y="19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3896388" y="2045979"/>
              <a:ext cx="8890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782"/>
                  </a:moveTo>
                  <a:cubicBezTo>
                    <a:pt x="2571" y="239"/>
                    <a:pt x="5143" y="-1304"/>
                    <a:pt x="8743" y="1782"/>
                  </a:cubicBezTo>
                  <a:cubicBezTo>
                    <a:pt x="12343" y="4867"/>
                    <a:pt x="16971" y="12582"/>
                    <a:pt x="2160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3877338" y="2143674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6800"/>
                    <a:pt x="11200" y="12000"/>
                    <a:pt x="14800" y="8400"/>
                  </a:cubicBezTo>
                  <a:cubicBezTo>
                    <a:pt x="18400" y="4800"/>
                    <a:pt x="200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4283738" y="1845224"/>
              <a:ext cx="444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3375"/>
                    <a:pt x="13371" y="6750"/>
                    <a:pt x="9771" y="10350"/>
                  </a:cubicBezTo>
                  <a:cubicBezTo>
                    <a:pt x="6171" y="13950"/>
                    <a:pt x="3086" y="177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4258338" y="1946824"/>
              <a:ext cx="1714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106"/>
                    <a:pt x="12000" y="6212"/>
                    <a:pt x="8400" y="9812"/>
                  </a:cubicBezTo>
                  <a:cubicBezTo>
                    <a:pt x="4800" y="13412"/>
                    <a:pt x="2400" y="175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4385338" y="2135121"/>
              <a:ext cx="158751" cy="173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0" y="4174"/>
                  </a:moveTo>
                  <a:cubicBezTo>
                    <a:pt x="288" y="2873"/>
                    <a:pt x="576" y="1572"/>
                    <a:pt x="1584" y="791"/>
                  </a:cubicBezTo>
                  <a:cubicBezTo>
                    <a:pt x="2592" y="10"/>
                    <a:pt x="4320" y="-250"/>
                    <a:pt x="6480" y="270"/>
                  </a:cubicBezTo>
                  <a:cubicBezTo>
                    <a:pt x="8640" y="791"/>
                    <a:pt x="11232" y="2092"/>
                    <a:pt x="12672" y="3393"/>
                  </a:cubicBezTo>
                  <a:cubicBezTo>
                    <a:pt x="14112" y="4695"/>
                    <a:pt x="14400" y="5996"/>
                    <a:pt x="12384" y="8468"/>
                  </a:cubicBezTo>
                  <a:cubicBezTo>
                    <a:pt x="10368" y="10940"/>
                    <a:pt x="6048" y="14584"/>
                    <a:pt x="3456" y="16926"/>
                  </a:cubicBezTo>
                  <a:cubicBezTo>
                    <a:pt x="864" y="19268"/>
                    <a:pt x="0" y="20309"/>
                    <a:pt x="432" y="20830"/>
                  </a:cubicBezTo>
                  <a:cubicBezTo>
                    <a:pt x="864" y="21350"/>
                    <a:pt x="2592" y="21350"/>
                    <a:pt x="6336" y="21220"/>
                  </a:cubicBezTo>
                  <a:cubicBezTo>
                    <a:pt x="10080" y="21090"/>
                    <a:pt x="15840" y="20830"/>
                    <a:pt x="21600" y="20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3838" y="2152923"/>
              <a:ext cx="1016001" cy="28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21029"/>
                  </a:moveTo>
                  <a:cubicBezTo>
                    <a:pt x="1755" y="17943"/>
                    <a:pt x="3510" y="14858"/>
                    <a:pt x="5242" y="11772"/>
                  </a:cubicBezTo>
                  <a:cubicBezTo>
                    <a:pt x="6975" y="8686"/>
                    <a:pt x="8685" y="5600"/>
                    <a:pt x="10530" y="3286"/>
                  </a:cubicBezTo>
                  <a:cubicBezTo>
                    <a:pt x="12375" y="972"/>
                    <a:pt x="14355" y="-571"/>
                    <a:pt x="16222" y="200"/>
                  </a:cubicBezTo>
                  <a:cubicBezTo>
                    <a:pt x="18090" y="972"/>
                    <a:pt x="19845" y="4058"/>
                    <a:pt x="21600" y="7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0" y="2241829"/>
              <a:ext cx="797589" cy="22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0868" fill="norm" stroke="1" extrusionOk="0">
                  <a:moveTo>
                    <a:pt x="1460" y="20868"/>
                  </a:moveTo>
                  <a:cubicBezTo>
                    <a:pt x="1064" y="20868"/>
                    <a:pt x="668" y="20868"/>
                    <a:pt x="329" y="20868"/>
                  </a:cubicBezTo>
                  <a:cubicBezTo>
                    <a:pt x="-10" y="20868"/>
                    <a:pt x="-293" y="20868"/>
                    <a:pt x="583" y="17923"/>
                  </a:cubicBezTo>
                  <a:cubicBezTo>
                    <a:pt x="1460" y="14977"/>
                    <a:pt x="3495" y="9086"/>
                    <a:pt x="5701" y="5159"/>
                  </a:cubicBezTo>
                  <a:cubicBezTo>
                    <a:pt x="7906" y="1232"/>
                    <a:pt x="10281" y="-732"/>
                    <a:pt x="12910" y="250"/>
                  </a:cubicBezTo>
                  <a:cubicBezTo>
                    <a:pt x="15539" y="1232"/>
                    <a:pt x="18423" y="5159"/>
                    <a:pt x="21307" y="9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4" name="Drawing"/>
          <p:cNvGrpSpPr/>
          <p:nvPr/>
        </p:nvGrpSpPr>
        <p:grpSpPr>
          <a:xfrm>
            <a:off x="488684" y="1606550"/>
            <a:ext cx="10846066" cy="6648451"/>
            <a:chOff x="0" y="0"/>
            <a:chExt cx="10846065" cy="6648450"/>
          </a:xfrm>
        </p:grpSpPr>
        <p:sp>
          <p:nvSpPr>
            <p:cNvPr id="1537" name="Line"/>
            <p:cNvSpPr/>
            <p:nvPr/>
          </p:nvSpPr>
          <p:spPr>
            <a:xfrm>
              <a:off x="1111515" y="745066"/>
              <a:ext cx="189279" cy="58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531" fill="norm" stroke="1" extrusionOk="0">
                  <a:moveTo>
                    <a:pt x="2136" y="8139"/>
                  </a:moveTo>
                  <a:cubicBezTo>
                    <a:pt x="3323" y="10800"/>
                    <a:pt x="4510" y="13461"/>
                    <a:pt x="5222" y="15496"/>
                  </a:cubicBezTo>
                  <a:cubicBezTo>
                    <a:pt x="5934" y="17530"/>
                    <a:pt x="6171" y="18939"/>
                    <a:pt x="6290" y="19917"/>
                  </a:cubicBezTo>
                  <a:cubicBezTo>
                    <a:pt x="6409" y="20896"/>
                    <a:pt x="6409" y="21443"/>
                    <a:pt x="6053" y="21522"/>
                  </a:cubicBezTo>
                  <a:cubicBezTo>
                    <a:pt x="5697" y="21600"/>
                    <a:pt x="4985" y="21209"/>
                    <a:pt x="4035" y="19526"/>
                  </a:cubicBezTo>
                  <a:cubicBezTo>
                    <a:pt x="3086" y="17843"/>
                    <a:pt x="1899" y="14870"/>
                    <a:pt x="1187" y="12209"/>
                  </a:cubicBezTo>
                  <a:cubicBezTo>
                    <a:pt x="475" y="9548"/>
                    <a:pt x="237" y="7200"/>
                    <a:pt x="712" y="5322"/>
                  </a:cubicBezTo>
                  <a:cubicBezTo>
                    <a:pt x="1187" y="3443"/>
                    <a:pt x="2374" y="2035"/>
                    <a:pt x="3442" y="1174"/>
                  </a:cubicBezTo>
                  <a:cubicBezTo>
                    <a:pt x="4510" y="313"/>
                    <a:pt x="5459" y="0"/>
                    <a:pt x="7596" y="0"/>
                  </a:cubicBezTo>
                  <a:cubicBezTo>
                    <a:pt x="9732" y="0"/>
                    <a:pt x="13055" y="313"/>
                    <a:pt x="15785" y="1135"/>
                  </a:cubicBezTo>
                  <a:cubicBezTo>
                    <a:pt x="18514" y="1957"/>
                    <a:pt x="20651" y="3287"/>
                    <a:pt x="21125" y="4500"/>
                  </a:cubicBezTo>
                  <a:cubicBezTo>
                    <a:pt x="21600" y="5713"/>
                    <a:pt x="20413" y="6809"/>
                    <a:pt x="17090" y="7630"/>
                  </a:cubicBezTo>
                  <a:cubicBezTo>
                    <a:pt x="13767" y="8452"/>
                    <a:pt x="8308" y="9000"/>
                    <a:pt x="5103" y="9078"/>
                  </a:cubicBezTo>
                  <a:cubicBezTo>
                    <a:pt x="1899" y="9157"/>
                    <a:pt x="949" y="8765"/>
                    <a:pt x="0" y="8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1022615" y="565149"/>
              <a:ext cx="203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1473465" y="800099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1498865" y="888999"/>
              <a:ext cx="190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000"/>
                    <a:pt x="9600" y="10400"/>
                    <a:pt x="13200" y="6800"/>
                  </a:cubicBezTo>
                  <a:cubicBezTo>
                    <a:pt x="16800" y="3200"/>
                    <a:pt x="192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2546615" y="603249"/>
              <a:ext cx="254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500"/>
                    <a:pt x="7200" y="9000"/>
                    <a:pt x="10800" y="12600"/>
                  </a:cubicBezTo>
                  <a:cubicBezTo>
                    <a:pt x="14400" y="16200"/>
                    <a:pt x="180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2660915" y="730249"/>
              <a:ext cx="177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14" y="17280"/>
                    <a:pt x="4629" y="12960"/>
                    <a:pt x="8229" y="9360"/>
                  </a:cubicBezTo>
                  <a:cubicBezTo>
                    <a:pt x="11829" y="5760"/>
                    <a:pt x="16714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2743465" y="654049"/>
              <a:ext cx="317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354"/>
                    <a:pt x="14400" y="10708"/>
                    <a:pt x="18000" y="14308"/>
                  </a:cubicBezTo>
                  <a:cubicBezTo>
                    <a:pt x="21600" y="17908"/>
                    <a:pt x="21600" y="197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3018631" y="558799"/>
              <a:ext cx="245535" cy="272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21600" y="0"/>
                  </a:moveTo>
                  <a:cubicBezTo>
                    <a:pt x="19366" y="335"/>
                    <a:pt x="17131" y="670"/>
                    <a:pt x="14245" y="1758"/>
                  </a:cubicBezTo>
                  <a:cubicBezTo>
                    <a:pt x="11359" y="2847"/>
                    <a:pt x="7821" y="4688"/>
                    <a:pt x="5679" y="5860"/>
                  </a:cubicBezTo>
                  <a:cubicBezTo>
                    <a:pt x="3538" y="7033"/>
                    <a:pt x="2793" y="7535"/>
                    <a:pt x="2328" y="8205"/>
                  </a:cubicBezTo>
                  <a:cubicBezTo>
                    <a:pt x="1862" y="8874"/>
                    <a:pt x="1676" y="9712"/>
                    <a:pt x="2141" y="10214"/>
                  </a:cubicBezTo>
                  <a:cubicBezTo>
                    <a:pt x="2607" y="10716"/>
                    <a:pt x="3724" y="10884"/>
                    <a:pt x="5214" y="11135"/>
                  </a:cubicBezTo>
                  <a:cubicBezTo>
                    <a:pt x="6703" y="11386"/>
                    <a:pt x="8566" y="11721"/>
                    <a:pt x="9683" y="12307"/>
                  </a:cubicBezTo>
                  <a:cubicBezTo>
                    <a:pt x="10800" y="12893"/>
                    <a:pt x="11172" y="13730"/>
                    <a:pt x="10707" y="14484"/>
                  </a:cubicBezTo>
                  <a:cubicBezTo>
                    <a:pt x="10241" y="15237"/>
                    <a:pt x="8938" y="15907"/>
                    <a:pt x="7262" y="16660"/>
                  </a:cubicBezTo>
                  <a:cubicBezTo>
                    <a:pt x="5586" y="17414"/>
                    <a:pt x="3538" y="18251"/>
                    <a:pt x="2141" y="18921"/>
                  </a:cubicBezTo>
                  <a:cubicBezTo>
                    <a:pt x="745" y="19591"/>
                    <a:pt x="0" y="20093"/>
                    <a:pt x="0" y="20595"/>
                  </a:cubicBezTo>
                  <a:cubicBezTo>
                    <a:pt x="0" y="21098"/>
                    <a:pt x="745" y="21600"/>
                    <a:pt x="3724" y="21516"/>
                  </a:cubicBezTo>
                  <a:cubicBezTo>
                    <a:pt x="6703" y="21433"/>
                    <a:pt x="11917" y="20763"/>
                    <a:pt x="17131" y="20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3321315" y="603249"/>
              <a:ext cx="2413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1846"/>
                    <a:pt x="7200" y="3692"/>
                    <a:pt x="10800" y="7292"/>
                  </a:cubicBezTo>
                  <a:cubicBezTo>
                    <a:pt x="14400" y="10892"/>
                    <a:pt x="18000" y="162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3397515" y="546099"/>
              <a:ext cx="1714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33" y="1012"/>
                    <a:pt x="16267" y="2025"/>
                    <a:pt x="13333" y="4388"/>
                  </a:cubicBezTo>
                  <a:cubicBezTo>
                    <a:pt x="10400" y="6750"/>
                    <a:pt x="7200" y="10462"/>
                    <a:pt x="4933" y="13556"/>
                  </a:cubicBezTo>
                  <a:cubicBezTo>
                    <a:pt x="2667" y="16650"/>
                    <a:pt x="1333" y="191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3613415" y="838199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3581665" y="715906"/>
              <a:ext cx="100823" cy="57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0305" fill="norm" stroke="1" extrusionOk="0">
                  <a:moveTo>
                    <a:pt x="17192" y="5048"/>
                  </a:moveTo>
                  <a:cubicBezTo>
                    <a:pt x="15429" y="2813"/>
                    <a:pt x="13665" y="579"/>
                    <a:pt x="12122" y="951"/>
                  </a:cubicBezTo>
                  <a:cubicBezTo>
                    <a:pt x="10580" y="1323"/>
                    <a:pt x="9257" y="4303"/>
                    <a:pt x="8596" y="8027"/>
                  </a:cubicBezTo>
                  <a:cubicBezTo>
                    <a:pt x="7935" y="11751"/>
                    <a:pt x="7935" y="16220"/>
                    <a:pt x="9037" y="18455"/>
                  </a:cubicBezTo>
                  <a:cubicBezTo>
                    <a:pt x="10139" y="20689"/>
                    <a:pt x="12343" y="20689"/>
                    <a:pt x="14327" y="19572"/>
                  </a:cubicBezTo>
                  <a:cubicBezTo>
                    <a:pt x="16310" y="18455"/>
                    <a:pt x="18073" y="16220"/>
                    <a:pt x="19396" y="12868"/>
                  </a:cubicBezTo>
                  <a:cubicBezTo>
                    <a:pt x="20718" y="9517"/>
                    <a:pt x="21600" y="5048"/>
                    <a:pt x="20498" y="2441"/>
                  </a:cubicBezTo>
                  <a:cubicBezTo>
                    <a:pt x="19396" y="-166"/>
                    <a:pt x="16310" y="-911"/>
                    <a:pt x="12563" y="1323"/>
                  </a:cubicBezTo>
                  <a:cubicBezTo>
                    <a:pt x="8816" y="3558"/>
                    <a:pt x="4408" y="8772"/>
                    <a:pt x="0" y="13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2584715" y="1104899"/>
              <a:ext cx="10160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7760"/>
                    <a:pt x="3600" y="13920"/>
                    <a:pt x="5310" y="10800"/>
                  </a:cubicBezTo>
                  <a:cubicBezTo>
                    <a:pt x="7020" y="7680"/>
                    <a:pt x="8640" y="5280"/>
                    <a:pt x="10552" y="3600"/>
                  </a:cubicBezTo>
                  <a:cubicBezTo>
                    <a:pt x="12465" y="1920"/>
                    <a:pt x="14670" y="960"/>
                    <a:pt x="16560" y="480"/>
                  </a:cubicBezTo>
                  <a:cubicBezTo>
                    <a:pt x="18450" y="0"/>
                    <a:pt x="2002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2927615" y="1359616"/>
              <a:ext cx="171451" cy="179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74" fill="norm" stroke="1" extrusionOk="0">
                  <a:moveTo>
                    <a:pt x="0" y="4192"/>
                  </a:moveTo>
                  <a:cubicBezTo>
                    <a:pt x="533" y="10363"/>
                    <a:pt x="1067" y="16535"/>
                    <a:pt x="1733" y="18908"/>
                  </a:cubicBezTo>
                  <a:cubicBezTo>
                    <a:pt x="2400" y="21282"/>
                    <a:pt x="3200" y="19858"/>
                    <a:pt x="4400" y="16179"/>
                  </a:cubicBezTo>
                  <a:cubicBezTo>
                    <a:pt x="5600" y="12500"/>
                    <a:pt x="7200" y="6566"/>
                    <a:pt x="8667" y="3361"/>
                  </a:cubicBezTo>
                  <a:cubicBezTo>
                    <a:pt x="10133" y="157"/>
                    <a:pt x="11467" y="-318"/>
                    <a:pt x="13467" y="157"/>
                  </a:cubicBezTo>
                  <a:cubicBezTo>
                    <a:pt x="15467" y="631"/>
                    <a:pt x="18133" y="2056"/>
                    <a:pt x="19600" y="5379"/>
                  </a:cubicBezTo>
                  <a:cubicBezTo>
                    <a:pt x="21067" y="8702"/>
                    <a:pt x="21333" y="13924"/>
                    <a:pt x="21600" y="19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3187965" y="1428749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6" y="14400"/>
                    <a:pt x="1252" y="7200"/>
                    <a:pt x="4852" y="3600"/>
                  </a:cubicBezTo>
                  <a:cubicBezTo>
                    <a:pt x="8452" y="0"/>
                    <a:pt x="1502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3251465" y="1339849"/>
              <a:ext cx="190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709"/>
                    <a:pt x="4800" y="7418"/>
                    <a:pt x="8400" y="11018"/>
                  </a:cubicBezTo>
                  <a:cubicBezTo>
                    <a:pt x="12000" y="14618"/>
                    <a:pt x="16800" y="181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3391165" y="1322533"/>
              <a:ext cx="222251" cy="228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5" fill="norm" stroke="1" extrusionOk="0">
                  <a:moveTo>
                    <a:pt x="0" y="2195"/>
                  </a:moveTo>
                  <a:cubicBezTo>
                    <a:pt x="411" y="1214"/>
                    <a:pt x="823" y="232"/>
                    <a:pt x="2366" y="35"/>
                  </a:cubicBezTo>
                  <a:cubicBezTo>
                    <a:pt x="3909" y="-161"/>
                    <a:pt x="6583" y="428"/>
                    <a:pt x="7817" y="2490"/>
                  </a:cubicBezTo>
                  <a:cubicBezTo>
                    <a:pt x="9051" y="4552"/>
                    <a:pt x="8846" y="8086"/>
                    <a:pt x="8229" y="10737"/>
                  </a:cubicBezTo>
                  <a:cubicBezTo>
                    <a:pt x="7611" y="13388"/>
                    <a:pt x="6583" y="15155"/>
                    <a:pt x="5657" y="16824"/>
                  </a:cubicBezTo>
                  <a:cubicBezTo>
                    <a:pt x="4731" y="18494"/>
                    <a:pt x="3909" y="20064"/>
                    <a:pt x="4011" y="20752"/>
                  </a:cubicBezTo>
                  <a:cubicBezTo>
                    <a:pt x="4114" y="21439"/>
                    <a:pt x="5143" y="21243"/>
                    <a:pt x="8229" y="20359"/>
                  </a:cubicBezTo>
                  <a:cubicBezTo>
                    <a:pt x="11314" y="19475"/>
                    <a:pt x="16457" y="17904"/>
                    <a:pt x="21600" y="16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4648465" y="1032056"/>
              <a:ext cx="1778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371" y="11918"/>
                    <a:pt x="8743" y="3818"/>
                    <a:pt x="12343" y="1118"/>
                  </a:cubicBezTo>
                  <a:cubicBezTo>
                    <a:pt x="15943" y="-1582"/>
                    <a:pt x="18771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4667515" y="1162049"/>
              <a:ext cx="1841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69" y="10800"/>
                    <a:pt x="8938" y="21600"/>
                    <a:pt x="12538" y="21600"/>
                  </a:cubicBezTo>
                  <a:cubicBezTo>
                    <a:pt x="16138" y="21600"/>
                    <a:pt x="18869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5610249" y="595650"/>
              <a:ext cx="257417" cy="69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507" fill="norm" stroke="1" extrusionOk="0">
                  <a:moveTo>
                    <a:pt x="21357" y="2205"/>
                  </a:moveTo>
                  <a:cubicBezTo>
                    <a:pt x="21357" y="1877"/>
                    <a:pt x="21357" y="1548"/>
                    <a:pt x="21269" y="1187"/>
                  </a:cubicBezTo>
                  <a:cubicBezTo>
                    <a:pt x="21181" y="826"/>
                    <a:pt x="21006" y="432"/>
                    <a:pt x="20479" y="202"/>
                  </a:cubicBezTo>
                  <a:cubicBezTo>
                    <a:pt x="19952" y="-27"/>
                    <a:pt x="19074" y="-93"/>
                    <a:pt x="17757" y="170"/>
                  </a:cubicBezTo>
                  <a:cubicBezTo>
                    <a:pt x="16440" y="432"/>
                    <a:pt x="14684" y="1023"/>
                    <a:pt x="12401" y="2106"/>
                  </a:cubicBezTo>
                  <a:cubicBezTo>
                    <a:pt x="10118" y="3190"/>
                    <a:pt x="7308" y="4765"/>
                    <a:pt x="5113" y="6505"/>
                  </a:cubicBezTo>
                  <a:cubicBezTo>
                    <a:pt x="2918" y="8245"/>
                    <a:pt x="1337" y="10149"/>
                    <a:pt x="547" y="12119"/>
                  </a:cubicBezTo>
                  <a:cubicBezTo>
                    <a:pt x="-243" y="14088"/>
                    <a:pt x="-243" y="16123"/>
                    <a:pt x="986" y="17666"/>
                  </a:cubicBezTo>
                  <a:cubicBezTo>
                    <a:pt x="2216" y="19209"/>
                    <a:pt x="4674" y="20260"/>
                    <a:pt x="6957" y="20818"/>
                  </a:cubicBezTo>
                  <a:cubicBezTo>
                    <a:pt x="9240" y="21376"/>
                    <a:pt x="11347" y="21441"/>
                    <a:pt x="13455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5995351" y="631565"/>
              <a:ext cx="202515" cy="206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64" fill="norm" stroke="1" extrusionOk="0">
                  <a:moveTo>
                    <a:pt x="1932" y="3664"/>
                  </a:moveTo>
                  <a:cubicBezTo>
                    <a:pt x="2600" y="2562"/>
                    <a:pt x="3268" y="1460"/>
                    <a:pt x="4938" y="799"/>
                  </a:cubicBezTo>
                  <a:cubicBezTo>
                    <a:pt x="6608" y="137"/>
                    <a:pt x="9280" y="-83"/>
                    <a:pt x="11173" y="27"/>
                  </a:cubicBezTo>
                  <a:cubicBezTo>
                    <a:pt x="13066" y="137"/>
                    <a:pt x="14179" y="578"/>
                    <a:pt x="14736" y="1570"/>
                  </a:cubicBezTo>
                  <a:cubicBezTo>
                    <a:pt x="15293" y="2562"/>
                    <a:pt x="15293" y="4105"/>
                    <a:pt x="12843" y="6970"/>
                  </a:cubicBezTo>
                  <a:cubicBezTo>
                    <a:pt x="10394" y="9835"/>
                    <a:pt x="5495" y="14023"/>
                    <a:pt x="2823" y="16668"/>
                  </a:cubicBezTo>
                  <a:cubicBezTo>
                    <a:pt x="150" y="19313"/>
                    <a:pt x="-295" y="20415"/>
                    <a:pt x="150" y="20966"/>
                  </a:cubicBezTo>
                  <a:cubicBezTo>
                    <a:pt x="596" y="21517"/>
                    <a:pt x="1932" y="21517"/>
                    <a:pt x="5606" y="21407"/>
                  </a:cubicBezTo>
                  <a:cubicBezTo>
                    <a:pt x="9280" y="21297"/>
                    <a:pt x="15293" y="21076"/>
                    <a:pt x="21305" y="20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5861315" y="949506"/>
              <a:ext cx="4572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200" y="11918"/>
                    <a:pt x="8400" y="3818"/>
                    <a:pt x="12000" y="1118"/>
                  </a:cubicBezTo>
                  <a:cubicBezTo>
                    <a:pt x="15600" y="-1582"/>
                    <a:pt x="186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5848978" y="1081131"/>
              <a:ext cx="90431" cy="164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0996" fill="norm" stroke="1" extrusionOk="0">
                  <a:moveTo>
                    <a:pt x="4334" y="3842"/>
                  </a:moveTo>
                  <a:cubicBezTo>
                    <a:pt x="3352" y="8432"/>
                    <a:pt x="2371" y="13022"/>
                    <a:pt x="1634" y="16127"/>
                  </a:cubicBezTo>
                  <a:cubicBezTo>
                    <a:pt x="898" y="19232"/>
                    <a:pt x="407" y="20852"/>
                    <a:pt x="161" y="20987"/>
                  </a:cubicBezTo>
                  <a:cubicBezTo>
                    <a:pt x="-84" y="21122"/>
                    <a:pt x="-84" y="19772"/>
                    <a:pt x="407" y="16937"/>
                  </a:cubicBezTo>
                  <a:cubicBezTo>
                    <a:pt x="898" y="14102"/>
                    <a:pt x="1880" y="9782"/>
                    <a:pt x="3352" y="6542"/>
                  </a:cubicBezTo>
                  <a:cubicBezTo>
                    <a:pt x="4825" y="3302"/>
                    <a:pt x="6789" y="1142"/>
                    <a:pt x="9980" y="332"/>
                  </a:cubicBezTo>
                  <a:cubicBezTo>
                    <a:pt x="13171" y="-478"/>
                    <a:pt x="17589" y="62"/>
                    <a:pt x="19552" y="3437"/>
                  </a:cubicBezTo>
                  <a:cubicBezTo>
                    <a:pt x="21516" y="6812"/>
                    <a:pt x="21025" y="13022"/>
                    <a:pt x="20534" y="19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6001015" y="1142999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6039115" y="1104899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6149431" y="1078936"/>
              <a:ext cx="130985" cy="164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234" fill="norm" stroke="1" extrusionOk="0">
                  <a:moveTo>
                    <a:pt x="2703" y="893"/>
                  </a:moveTo>
                  <a:cubicBezTo>
                    <a:pt x="5446" y="346"/>
                    <a:pt x="8188" y="-201"/>
                    <a:pt x="10074" y="72"/>
                  </a:cubicBezTo>
                  <a:cubicBezTo>
                    <a:pt x="11960" y="346"/>
                    <a:pt x="12988" y="1440"/>
                    <a:pt x="12988" y="3490"/>
                  </a:cubicBezTo>
                  <a:cubicBezTo>
                    <a:pt x="12988" y="5541"/>
                    <a:pt x="11960" y="8548"/>
                    <a:pt x="9903" y="11146"/>
                  </a:cubicBezTo>
                  <a:cubicBezTo>
                    <a:pt x="7846" y="13743"/>
                    <a:pt x="4760" y="15931"/>
                    <a:pt x="2703" y="17571"/>
                  </a:cubicBezTo>
                  <a:cubicBezTo>
                    <a:pt x="646" y="19212"/>
                    <a:pt x="-383" y="20305"/>
                    <a:pt x="131" y="20852"/>
                  </a:cubicBezTo>
                  <a:cubicBezTo>
                    <a:pt x="646" y="21399"/>
                    <a:pt x="2703" y="21399"/>
                    <a:pt x="6474" y="20579"/>
                  </a:cubicBezTo>
                  <a:cubicBezTo>
                    <a:pt x="10246" y="19758"/>
                    <a:pt x="15731" y="18118"/>
                    <a:pt x="21217" y="16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6343915" y="641349"/>
              <a:ext cx="121466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600" fill="norm" stroke="1" extrusionOk="0">
                  <a:moveTo>
                    <a:pt x="0" y="0"/>
                  </a:moveTo>
                  <a:cubicBezTo>
                    <a:pt x="3295" y="424"/>
                    <a:pt x="6590" y="847"/>
                    <a:pt x="10251" y="2202"/>
                  </a:cubicBezTo>
                  <a:cubicBezTo>
                    <a:pt x="13912" y="3558"/>
                    <a:pt x="17939" y="5845"/>
                    <a:pt x="19769" y="8344"/>
                  </a:cubicBezTo>
                  <a:cubicBezTo>
                    <a:pt x="21600" y="10842"/>
                    <a:pt x="21234" y="13553"/>
                    <a:pt x="19769" y="15798"/>
                  </a:cubicBezTo>
                  <a:cubicBezTo>
                    <a:pt x="18305" y="18042"/>
                    <a:pt x="15742" y="19821"/>
                    <a:pt x="13546" y="20711"/>
                  </a:cubicBezTo>
                  <a:cubicBezTo>
                    <a:pt x="11349" y="21600"/>
                    <a:pt x="9519" y="21600"/>
                    <a:pt x="76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6604265" y="1015999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6966215" y="649816"/>
              <a:ext cx="34744" cy="226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600" fill="norm" stroke="1" extrusionOk="0">
                  <a:moveTo>
                    <a:pt x="0" y="1615"/>
                  </a:moveTo>
                  <a:cubicBezTo>
                    <a:pt x="3812" y="807"/>
                    <a:pt x="7624" y="0"/>
                    <a:pt x="11435" y="0"/>
                  </a:cubicBezTo>
                  <a:cubicBezTo>
                    <a:pt x="15247" y="0"/>
                    <a:pt x="19059" y="807"/>
                    <a:pt x="20329" y="4542"/>
                  </a:cubicBezTo>
                  <a:cubicBezTo>
                    <a:pt x="21600" y="8277"/>
                    <a:pt x="20329" y="14938"/>
                    <a:pt x="190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6909065" y="933449"/>
              <a:ext cx="234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38" y="14400"/>
                    <a:pt x="11676" y="7200"/>
                    <a:pt x="15276" y="3600"/>
                  </a:cubicBezTo>
                  <a:cubicBezTo>
                    <a:pt x="18876" y="0"/>
                    <a:pt x="2023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6916412" y="1067914"/>
              <a:ext cx="202204" cy="207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349" fill="norm" stroke="1" extrusionOk="0">
                  <a:moveTo>
                    <a:pt x="1244" y="4467"/>
                  </a:moveTo>
                  <a:cubicBezTo>
                    <a:pt x="1019" y="3376"/>
                    <a:pt x="794" y="2285"/>
                    <a:pt x="1356" y="1521"/>
                  </a:cubicBezTo>
                  <a:cubicBezTo>
                    <a:pt x="1919" y="758"/>
                    <a:pt x="3269" y="321"/>
                    <a:pt x="4957" y="103"/>
                  </a:cubicBezTo>
                  <a:cubicBezTo>
                    <a:pt x="6644" y="-115"/>
                    <a:pt x="8669" y="-115"/>
                    <a:pt x="10019" y="1412"/>
                  </a:cubicBezTo>
                  <a:cubicBezTo>
                    <a:pt x="11369" y="2940"/>
                    <a:pt x="12044" y="5994"/>
                    <a:pt x="10694" y="9049"/>
                  </a:cubicBezTo>
                  <a:cubicBezTo>
                    <a:pt x="9344" y="12103"/>
                    <a:pt x="5969" y="15158"/>
                    <a:pt x="3607" y="17230"/>
                  </a:cubicBezTo>
                  <a:cubicBezTo>
                    <a:pt x="1244" y="19303"/>
                    <a:pt x="-106" y="20394"/>
                    <a:pt x="6" y="20940"/>
                  </a:cubicBezTo>
                  <a:cubicBezTo>
                    <a:pt x="119" y="21485"/>
                    <a:pt x="1694" y="21485"/>
                    <a:pt x="5519" y="20940"/>
                  </a:cubicBezTo>
                  <a:cubicBezTo>
                    <a:pt x="9344" y="20394"/>
                    <a:pt x="15419" y="19303"/>
                    <a:pt x="21494" y="18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7512315" y="888999"/>
              <a:ext cx="241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7630287" y="800099"/>
              <a:ext cx="21729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320"/>
                    <a:pt x="-1443" y="8640"/>
                    <a:pt x="1502" y="12240"/>
                  </a:cubicBezTo>
                  <a:cubicBezTo>
                    <a:pt x="4448" y="15840"/>
                    <a:pt x="12302" y="1872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8212931" y="562355"/>
              <a:ext cx="239185" cy="694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21600" y="480"/>
                  </a:moveTo>
                  <a:cubicBezTo>
                    <a:pt x="20262" y="283"/>
                    <a:pt x="18924" y="86"/>
                    <a:pt x="17777" y="21"/>
                  </a:cubicBezTo>
                  <a:cubicBezTo>
                    <a:pt x="16630" y="-45"/>
                    <a:pt x="15674" y="21"/>
                    <a:pt x="14241" y="546"/>
                  </a:cubicBezTo>
                  <a:cubicBezTo>
                    <a:pt x="12807" y="1071"/>
                    <a:pt x="10896" y="2056"/>
                    <a:pt x="8697" y="3599"/>
                  </a:cubicBezTo>
                  <a:cubicBezTo>
                    <a:pt x="6499" y="5142"/>
                    <a:pt x="4014" y="7243"/>
                    <a:pt x="2389" y="9376"/>
                  </a:cubicBezTo>
                  <a:cubicBezTo>
                    <a:pt x="765" y="11510"/>
                    <a:pt x="0" y="13677"/>
                    <a:pt x="0" y="15548"/>
                  </a:cubicBezTo>
                  <a:cubicBezTo>
                    <a:pt x="0" y="17419"/>
                    <a:pt x="765" y="18995"/>
                    <a:pt x="3250" y="19946"/>
                  </a:cubicBezTo>
                  <a:cubicBezTo>
                    <a:pt x="5735" y="20898"/>
                    <a:pt x="9940" y="21227"/>
                    <a:pt x="14145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8565191" y="584177"/>
              <a:ext cx="153625" cy="215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187" fill="norm" stroke="1" extrusionOk="0">
                  <a:moveTo>
                    <a:pt x="4609" y="6233"/>
                  </a:moveTo>
                  <a:cubicBezTo>
                    <a:pt x="3722" y="5402"/>
                    <a:pt x="2834" y="4572"/>
                    <a:pt x="2390" y="4779"/>
                  </a:cubicBezTo>
                  <a:cubicBezTo>
                    <a:pt x="1946" y="4987"/>
                    <a:pt x="1946" y="6233"/>
                    <a:pt x="1946" y="8725"/>
                  </a:cubicBezTo>
                  <a:cubicBezTo>
                    <a:pt x="1946" y="11218"/>
                    <a:pt x="1946" y="14956"/>
                    <a:pt x="1798" y="17345"/>
                  </a:cubicBezTo>
                  <a:cubicBezTo>
                    <a:pt x="1650" y="19733"/>
                    <a:pt x="1354" y="20772"/>
                    <a:pt x="911" y="20772"/>
                  </a:cubicBezTo>
                  <a:cubicBezTo>
                    <a:pt x="467" y="20772"/>
                    <a:pt x="-125" y="19733"/>
                    <a:pt x="23" y="16929"/>
                  </a:cubicBezTo>
                  <a:cubicBezTo>
                    <a:pt x="171" y="14125"/>
                    <a:pt x="1059" y="9556"/>
                    <a:pt x="2538" y="6337"/>
                  </a:cubicBezTo>
                  <a:cubicBezTo>
                    <a:pt x="4017" y="3118"/>
                    <a:pt x="6089" y="1249"/>
                    <a:pt x="7864" y="418"/>
                  </a:cubicBezTo>
                  <a:cubicBezTo>
                    <a:pt x="9639" y="-413"/>
                    <a:pt x="11119" y="-205"/>
                    <a:pt x="13338" y="2910"/>
                  </a:cubicBezTo>
                  <a:cubicBezTo>
                    <a:pt x="15557" y="6025"/>
                    <a:pt x="18516" y="12049"/>
                    <a:pt x="19996" y="15579"/>
                  </a:cubicBezTo>
                  <a:cubicBezTo>
                    <a:pt x="21475" y="19110"/>
                    <a:pt x="21475" y="20149"/>
                    <a:pt x="21475" y="21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8464815" y="921113"/>
              <a:ext cx="666751" cy="1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0982"/>
                  </a:moveTo>
                  <a:cubicBezTo>
                    <a:pt x="2469" y="13782"/>
                    <a:pt x="4937" y="6582"/>
                    <a:pt x="7680" y="2982"/>
                  </a:cubicBezTo>
                  <a:cubicBezTo>
                    <a:pt x="10423" y="-618"/>
                    <a:pt x="13440" y="-618"/>
                    <a:pt x="15806" y="1182"/>
                  </a:cubicBezTo>
                  <a:cubicBezTo>
                    <a:pt x="18171" y="2982"/>
                    <a:pt x="19886" y="6582"/>
                    <a:pt x="21600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8458465" y="1027224"/>
              <a:ext cx="120701" cy="187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287" fill="norm" stroke="1" extrusionOk="0">
                  <a:moveTo>
                    <a:pt x="0" y="6647"/>
                  </a:moveTo>
                  <a:cubicBezTo>
                    <a:pt x="372" y="10727"/>
                    <a:pt x="745" y="14807"/>
                    <a:pt x="931" y="17447"/>
                  </a:cubicBezTo>
                  <a:cubicBezTo>
                    <a:pt x="1117" y="20087"/>
                    <a:pt x="1117" y="21287"/>
                    <a:pt x="1117" y="21287"/>
                  </a:cubicBezTo>
                  <a:cubicBezTo>
                    <a:pt x="1117" y="21287"/>
                    <a:pt x="1117" y="20087"/>
                    <a:pt x="1862" y="16967"/>
                  </a:cubicBezTo>
                  <a:cubicBezTo>
                    <a:pt x="2607" y="13847"/>
                    <a:pt x="4097" y="8807"/>
                    <a:pt x="5772" y="5567"/>
                  </a:cubicBezTo>
                  <a:cubicBezTo>
                    <a:pt x="7448" y="2327"/>
                    <a:pt x="9310" y="887"/>
                    <a:pt x="11172" y="287"/>
                  </a:cubicBezTo>
                  <a:cubicBezTo>
                    <a:pt x="13034" y="-313"/>
                    <a:pt x="14897" y="-73"/>
                    <a:pt x="16759" y="1967"/>
                  </a:cubicBezTo>
                  <a:cubicBezTo>
                    <a:pt x="18621" y="4007"/>
                    <a:pt x="20483" y="7847"/>
                    <a:pt x="21041" y="11327"/>
                  </a:cubicBezTo>
                  <a:cubicBezTo>
                    <a:pt x="21600" y="14807"/>
                    <a:pt x="20855" y="17927"/>
                    <a:pt x="20110" y="21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8655315" y="1123949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8718815" y="1054099"/>
              <a:ext cx="63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8807715" y="1051268"/>
              <a:ext cx="190501" cy="154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0" y="2142"/>
                  </a:moveTo>
                  <a:cubicBezTo>
                    <a:pt x="960" y="1266"/>
                    <a:pt x="1920" y="391"/>
                    <a:pt x="3600" y="99"/>
                  </a:cubicBezTo>
                  <a:cubicBezTo>
                    <a:pt x="5280" y="-193"/>
                    <a:pt x="7680" y="99"/>
                    <a:pt x="9480" y="1850"/>
                  </a:cubicBezTo>
                  <a:cubicBezTo>
                    <a:pt x="11280" y="3602"/>
                    <a:pt x="12480" y="6812"/>
                    <a:pt x="12240" y="9585"/>
                  </a:cubicBezTo>
                  <a:cubicBezTo>
                    <a:pt x="12000" y="12358"/>
                    <a:pt x="10320" y="14693"/>
                    <a:pt x="8880" y="16591"/>
                  </a:cubicBezTo>
                  <a:cubicBezTo>
                    <a:pt x="7440" y="18488"/>
                    <a:pt x="6240" y="19948"/>
                    <a:pt x="6360" y="20677"/>
                  </a:cubicBezTo>
                  <a:cubicBezTo>
                    <a:pt x="6480" y="21407"/>
                    <a:pt x="7920" y="21407"/>
                    <a:pt x="10680" y="20823"/>
                  </a:cubicBezTo>
                  <a:cubicBezTo>
                    <a:pt x="13440" y="20239"/>
                    <a:pt x="17520" y="19072"/>
                    <a:pt x="21600" y="17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9125215" y="607706"/>
              <a:ext cx="152098" cy="592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515" fill="norm" stroke="1" extrusionOk="0">
                  <a:moveTo>
                    <a:pt x="0" y="69"/>
                  </a:moveTo>
                  <a:cubicBezTo>
                    <a:pt x="1459" y="-8"/>
                    <a:pt x="2919" y="-85"/>
                    <a:pt x="4670" y="222"/>
                  </a:cubicBezTo>
                  <a:cubicBezTo>
                    <a:pt x="6422" y="530"/>
                    <a:pt x="8465" y="1222"/>
                    <a:pt x="11384" y="2759"/>
                  </a:cubicBezTo>
                  <a:cubicBezTo>
                    <a:pt x="14303" y="4296"/>
                    <a:pt x="18097" y="6679"/>
                    <a:pt x="19849" y="9216"/>
                  </a:cubicBezTo>
                  <a:cubicBezTo>
                    <a:pt x="21600" y="11753"/>
                    <a:pt x="21308" y="14443"/>
                    <a:pt x="18973" y="16480"/>
                  </a:cubicBezTo>
                  <a:cubicBezTo>
                    <a:pt x="16638" y="18517"/>
                    <a:pt x="12259" y="19901"/>
                    <a:pt x="9341" y="20631"/>
                  </a:cubicBezTo>
                  <a:cubicBezTo>
                    <a:pt x="6422" y="21361"/>
                    <a:pt x="4962" y="21438"/>
                    <a:pt x="3503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9430015" y="946149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9714635" y="609599"/>
              <a:ext cx="223381" cy="222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50" fill="norm" stroke="1" extrusionOk="0">
                  <a:moveTo>
                    <a:pt x="21505" y="0"/>
                  </a:moveTo>
                  <a:cubicBezTo>
                    <a:pt x="17633" y="1630"/>
                    <a:pt x="13762" y="3260"/>
                    <a:pt x="11113" y="4381"/>
                  </a:cubicBezTo>
                  <a:cubicBezTo>
                    <a:pt x="8463" y="5502"/>
                    <a:pt x="7037" y="6113"/>
                    <a:pt x="6018" y="6826"/>
                  </a:cubicBezTo>
                  <a:cubicBezTo>
                    <a:pt x="4999" y="7540"/>
                    <a:pt x="4388" y="8355"/>
                    <a:pt x="4999" y="8864"/>
                  </a:cubicBezTo>
                  <a:cubicBezTo>
                    <a:pt x="5611" y="9374"/>
                    <a:pt x="7445" y="9577"/>
                    <a:pt x="8871" y="9781"/>
                  </a:cubicBezTo>
                  <a:cubicBezTo>
                    <a:pt x="10297" y="9985"/>
                    <a:pt x="11316" y="10189"/>
                    <a:pt x="12539" y="10596"/>
                  </a:cubicBezTo>
                  <a:cubicBezTo>
                    <a:pt x="13762" y="11004"/>
                    <a:pt x="15188" y="11615"/>
                    <a:pt x="15596" y="12328"/>
                  </a:cubicBezTo>
                  <a:cubicBezTo>
                    <a:pt x="16003" y="13042"/>
                    <a:pt x="15392" y="13857"/>
                    <a:pt x="12947" y="15079"/>
                  </a:cubicBezTo>
                  <a:cubicBezTo>
                    <a:pt x="10501" y="16302"/>
                    <a:pt x="6222" y="17932"/>
                    <a:pt x="3573" y="18951"/>
                  </a:cubicBezTo>
                  <a:cubicBezTo>
                    <a:pt x="924" y="19970"/>
                    <a:pt x="-95" y="20377"/>
                    <a:pt x="7" y="20785"/>
                  </a:cubicBezTo>
                  <a:cubicBezTo>
                    <a:pt x="109" y="21192"/>
                    <a:pt x="1331" y="21600"/>
                    <a:pt x="4286" y="21396"/>
                  </a:cubicBezTo>
                  <a:cubicBezTo>
                    <a:pt x="7241" y="21192"/>
                    <a:pt x="11928" y="20377"/>
                    <a:pt x="16614" y="19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10045965" y="615949"/>
              <a:ext cx="1587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3497"/>
                    <a:pt x="9792" y="6994"/>
                    <a:pt x="13392" y="10594"/>
                  </a:cubicBezTo>
                  <a:cubicBezTo>
                    <a:pt x="16992" y="14194"/>
                    <a:pt x="19296" y="178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10045965" y="590549"/>
              <a:ext cx="1905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2250"/>
                    <a:pt x="14880" y="4500"/>
                    <a:pt x="11760" y="7275"/>
                  </a:cubicBezTo>
                  <a:cubicBezTo>
                    <a:pt x="8640" y="10050"/>
                    <a:pt x="5760" y="13350"/>
                    <a:pt x="3840" y="15825"/>
                  </a:cubicBezTo>
                  <a:cubicBezTo>
                    <a:pt x="1920" y="18300"/>
                    <a:pt x="960" y="199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10274565" y="781049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10290127" y="673894"/>
              <a:ext cx="71635" cy="49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6" h="20875" fill="norm" stroke="1" extrusionOk="0">
                  <a:moveTo>
                    <a:pt x="2789" y="10462"/>
                  </a:moveTo>
                  <a:cubicBezTo>
                    <a:pt x="989" y="14062"/>
                    <a:pt x="-811" y="17662"/>
                    <a:pt x="389" y="19462"/>
                  </a:cubicBezTo>
                  <a:cubicBezTo>
                    <a:pt x="1589" y="21262"/>
                    <a:pt x="5789" y="21262"/>
                    <a:pt x="9089" y="19912"/>
                  </a:cubicBezTo>
                  <a:cubicBezTo>
                    <a:pt x="12389" y="18562"/>
                    <a:pt x="14789" y="15862"/>
                    <a:pt x="16889" y="12262"/>
                  </a:cubicBezTo>
                  <a:cubicBezTo>
                    <a:pt x="18989" y="8662"/>
                    <a:pt x="20789" y="4162"/>
                    <a:pt x="20189" y="1912"/>
                  </a:cubicBezTo>
                  <a:cubicBezTo>
                    <a:pt x="19589" y="-338"/>
                    <a:pt x="16589" y="-338"/>
                    <a:pt x="13289" y="562"/>
                  </a:cubicBezTo>
                  <a:cubicBezTo>
                    <a:pt x="9989" y="1462"/>
                    <a:pt x="6389" y="3262"/>
                    <a:pt x="2789" y="5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9696715" y="981662"/>
              <a:ext cx="584201" cy="21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73" fill="norm" stroke="1" extrusionOk="0">
                  <a:moveTo>
                    <a:pt x="0" y="20073"/>
                  </a:moveTo>
                  <a:cubicBezTo>
                    <a:pt x="2270" y="14182"/>
                    <a:pt x="4539" y="8291"/>
                    <a:pt x="7122" y="4364"/>
                  </a:cubicBezTo>
                  <a:cubicBezTo>
                    <a:pt x="9704" y="437"/>
                    <a:pt x="12600" y="-1527"/>
                    <a:pt x="15065" y="1418"/>
                  </a:cubicBezTo>
                  <a:cubicBezTo>
                    <a:pt x="17530" y="4364"/>
                    <a:pt x="19565" y="12218"/>
                    <a:pt x="21600" y="20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9904536" y="1095734"/>
              <a:ext cx="194668" cy="225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096" fill="norm" stroke="1" extrusionOk="0">
                  <a:moveTo>
                    <a:pt x="3634" y="7992"/>
                  </a:moveTo>
                  <a:cubicBezTo>
                    <a:pt x="2945" y="11757"/>
                    <a:pt x="2256" y="15522"/>
                    <a:pt x="1681" y="17900"/>
                  </a:cubicBezTo>
                  <a:cubicBezTo>
                    <a:pt x="1107" y="20278"/>
                    <a:pt x="647" y="21269"/>
                    <a:pt x="302" y="21071"/>
                  </a:cubicBezTo>
                  <a:cubicBezTo>
                    <a:pt x="-42" y="20873"/>
                    <a:pt x="-272" y="19486"/>
                    <a:pt x="647" y="16414"/>
                  </a:cubicBezTo>
                  <a:cubicBezTo>
                    <a:pt x="1566" y="13342"/>
                    <a:pt x="3634" y="8586"/>
                    <a:pt x="5817" y="5416"/>
                  </a:cubicBezTo>
                  <a:cubicBezTo>
                    <a:pt x="8000" y="2245"/>
                    <a:pt x="10298" y="660"/>
                    <a:pt x="12596" y="164"/>
                  </a:cubicBezTo>
                  <a:cubicBezTo>
                    <a:pt x="14894" y="-331"/>
                    <a:pt x="17192" y="263"/>
                    <a:pt x="18800" y="2344"/>
                  </a:cubicBezTo>
                  <a:cubicBezTo>
                    <a:pt x="20409" y="4425"/>
                    <a:pt x="21328" y="7992"/>
                    <a:pt x="21098" y="10964"/>
                  </a:cubicBezTo>
                  <a:cubicBezTo>
                    <a:pt x="20868" y="13937"/>
                    <a:pt x="19490" y="16315"/>
                    <a:pt x="18111" y="18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6451865" y="285749"/>
              <a:ext cx="3238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12" y="17843"/>
                    <a:pt x="7624" y="14087"/>
                    <a:pt x="11224" y="10487"/>
                  </a:cubicBezTo>
                  <a:cubicBezTo>
                    <a:pt x="14824" y="6887"/>
                    <a:pt x="18212" y="34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6680465" y="232272"/>
              <a:ext cx="107006" cy="116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16" fill="norm" stroke="1" extrusionOk="0">
                  <a:moveTo>
                    <a:pt x="0" y="7430"/>
                  </a:moveTo>
                  <a:cubicBezTo>
                    <a:pt x="0" y="5502"/>
                    <a:pt x="0" y="3573"/>
                    <a:pt x="1059" y="2416"/>
                  </a:cubicBezTo>
                  <a:cubicBezTo>
                    <a:pt x="2118" y="1259"/>
                    <a:pt x="4235" y="873"/>
                    <a:pt x="7412" y="487"/>
                  </a:cubicBezTo>
                  <a:cubicBezTo>
                    <a:pt x="10588" y="102"/>
                    <a:pt x="14824" y="-284"/>
                    <a:pt x="17576" y="295"/>
                  </a:cubicBezTo>
                  <a:cubicBezTo>
                    <a:pt x="20329" y="873"/>
                    <a:pt x="21600" y="2416"/>
                    <a:pt x="21388" y="6080"/>
                  </a:cubicBezTo>
                  <a:cubicBezTo>
                    <a:pt x="21176" y="9745"/>
                    <a:pt x="19482" y="15530"/>
                    <a:pt x="17788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6864615" y="0"/>
              <a:ext cx="165101" cy="142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6671"/>
                  </a:moveTo>
                  <a:cubicBezTo>
                    <a:pt x="1662" y="9212"/>
                    <a:pt x="3323" y="11753"/>
                    <a:pt x="4431" y="13818"/>
                  </a:cubicBezTo>
                  <a:cubicBezTo>
                    <a:pt x="5538" y="15882"/>
                    <a:pt x="6092" y="17471"/>
                    <a:pt x="6785" y="18900"/>
                  </a:cubicBezTo>
                  <a:cubicBezTo>
                    <a:pt x="7477" y="20329"/>
                    <a:pt x="8308" y="21600"/>
                    <a:pt x="8862" y="21441"/>
                  </a:cubicBezTo>
                  <a:cubicBezTo>
                    <a:pt x="9415" y="21282"/>
                    <a:pt x="9692" y="19694"/>
                    <a:pt x="9831" y="17788"/>
                  </a:cubicBezTo>
                  <a:cubicBezTo>
                    <a:pt x="9969" y="15882"/>
                    <a:pt x="9969" y="13659"/>
                    <a:pt x="9969" y="11753"/>
                  </a:cubicBezTo>
                  <a:cubicBezTo>
                    <a:pt x="9969" y="9847"/>
                    <a:pt x="9969" y="8259"/>
                    <a:pt x="10385" y="8100"/>
                  </a:cubicBezTo>
                  <a:cubicBezTo>
                    <a:pt x="10800" y="7941"/>
                    <a:pt x="11631" y="9212"/>
                    <a:pt x="12462" y="10482"/>
                  </a:cubicBezTo>
                  <a:cubicBezTo>
                    <a:pt x="13292" y="11753"/>
                    <a:pt x="14123" y="13024"/>
                    <a:pt x="15369" y="14612"/>
                  </a:cubicBezTo>
                  <a:cubicBezTo>
                    <a:pt x="16615" y="16200"/>
                    <a:pt x="18277" y="18106"/>
                    <a:pt x="19246" y="18106"/>
                  </a:cubicBezTo>
                  <a:cubicBezTo>
                    <a:pt x="20215" y="18106"/>
                    <a:pt x="20492" y="16200"/>
                    <a:pt x="20631" y="13182"/>
                  </a:cubicBezTo>
                  <a:cubicBezTo>
                    <a:pt x="20769" y="10165"/>
                    <a:pt x="20769" y="6035"/>
                    <a:pt x="20908" y="3653"/>
                  </a:cubicBezTo>
                  <a:cubicBezTo>
                    <a:pt x="21046" y="1271"/>
                    <a:pt x="21323" y="6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4807215" y="2438400"/>
              <a:ext cx="1778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4838965" y="2565400"/>
              <a:ext cx="1905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80" y="15300"/>
                    <a:pt x="10560" y="9000"/>
                    <a:pt x="14160" y="5400"/>
                  </a:cubicBezTo>
                  <a:cubicBezTo>
                    <a:pt x="17760" y="1800"/>
                    <a:pt x="1968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5753365" y="2413000"/>
              <a:ext cx="279401" cy="201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0"/>
                  </a:moveTo>
                  <a:cubicBezTo>
                    <a:pt x="1800" y="5400"/>
                    <a:pt x="3600" y="10800"/>
                    <a:pt x="4664" y="14175"/>
                  </a:cubicBezTo>
                  <a:cubicBezTo>
                    <a:pt x="5727" y="17550"/>
                    <a:pt x="6055" y="18900"/>
                    <a:pt x="6545" y="19912"/>
                  </a:cubicBezTo>
                  <a:cubicBezTo>
                    <a:pt x="7036" y="20925"/>
                    <a:pt x="7691" y="21600"/>
                    <a:pt x="8182" y="21375"/>
                  </a:cubicBezTo>
                  <a:cubicBezTo>
                    <a:pt x="8673" y="21150"/>
                    <a:pt x="9000" y="20025"/>
                    <a:pt x="9245" y="18225"/>
                  </a:cubicBezTo>
                  <a:cubicBezTo>
                    <a:pt x="9491" y="16425"/>
                    <a:pt x="9655" y="13950"/>
                    <a:pt x="9900" y="12150"/>
                  </a:cubicBezTo>
                  <a:cubicBezTo>
                    <a:pt x="10145" y="10350"/>
                    <a:pt x="10473" y="9225"/>
                    <a:pt x="10882" y="9112"/>
                  </a:cubicBezTo>
                  <a:cubicBezTo>
                    <a:pt x="11291" y="9000"/>
                    <a:pt x="11782" y="9900"/>
                    <a:pt x="12273" y="11250"/>
                  </a:cubicBezTo>
                  <a:cubicBezTo>
                    <a:pt x="12764" y="12600"/>
                    <a:pt x="13255" y="14400"/>
                    <a:pt x="13909" y="15750"/>
                  </a:cubicBezTo>
                  <a:cubicBezTo>
                    <a:pt x="14564" y="17100"/>
                    <a:pt x="15382" y="18000"/>
                    <a:pt x="16036" y="17550"/>
                  </a:cubicBezTo>
                  <a:cubicBezTo>
                    <a:pt x="16691" y="17100"/>
                    <a:pt x="17182" y="15300"/>
                    <a:pt x="18082" y="12375"/>
                  </a:cubicBezTo>
                  <a:cubicBezTo>
                    <a:pt x="18982" y="9450"/>
                    <a:pt x="20291" y="5400"/>
                    <a:pt x="21600" y="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6134365" y="248920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6401065" y="2285999"/>
              <a:ext cx="63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400"/>
                    <a:pt x="21600" y="10800"/>
                    <a:pt x="18000" y="14400"/>
                  </a:cubicBezTo>
                  <a:cubicBezTo>
                    <a:pt x="14400" y="18000"/>
                    <a:pt x="72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6286765" y="2620554"/>
              <a:ext cx="222251" cy="4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3497" y="13094"/>
                    <a:pt x="6994" y="5581"/>
                    <a:pt x="10594" y="2294"/>
                  </a:cubicBezTo>
                  <a:cubicBezTo>
                    <a:pt x="14194" y="-993"/>
                    <a:pt x="17897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6312165" y="2719615"/>
              <a:ext cx="241301" cy="206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3086"/>
                  </a:moveTo>
                  <a:cubicBezTo>
                    <a:pt x="568" y="1995"/>
                    <a:pt x="1137" y="904"/>
                    <a:pt x="2653" y="358"/>
                  </a:cubicBezTo>
                  <a:cubicBezTo>
                    <a:pt x="4168" y="-187"/>
                    <a:pt x="6632" y="-187"/>
                    <a:pt x="8526" y="904"/>
                  </a:cubicBezTo>
                  <a:cubicBezTo>
                    <a:pt x="10421" y="1995"/>
                    <a:pt x="11747" y="4177"/>
                    <a:pt x="11558" y="6904"/>
                  </a:cubicBezTo>
                  <a:cubicBezTo>
                    <a:pt x="11368" y="9631"/>
                    <a:pt x="9663" y="12904"/>
                    <a:pt x="8432" y="14977"/>
                  </a:cubicBezTo>
                  <a:cubicBezTo>
                    <a:pt x="7200" y="17049"/>
                    <a:pt x="6442" y="17922"/>
                    <a:pt x="5589" y="18795"/>
                  </a:cubicBezTo>
                  <a:cubicBezTo>
                    <a:pt x="4737" y="19668"/>
                    <a:pt x="3789" y="20540"/>
                    <a:pt x="3789" y="20977"/>
                  </a:cubicBezTo>
                  <a:cubicBezTo>
                    <a:pt x="3789" y="21413"/>
                    <a:pt x="4737" y="21413"/>
                    <a:pt x="7863" y="20213"/>
                  </a:cubicBezTo>
                  <a:cubicBezTo>
                    <a:pt x="10989" y="19013"/>
                    <a:pt x="16295" y="16613"/>
                    <a:pt x="21600" y="14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6731265" y="2552700"/>
              <a:ext cx="2540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5600"/>
                    <a:pt x="2880" y="9600"/>
                    <a:pt x="6480" y="6000"/>
                  </a:cubicBezTo>
                  <a:cubicBezTo>
                    <a:pt x="10080" y="2400"/>
                    <a:pt x="1584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6858265" y="2463799"/>
              <a:ext cx="381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850"/>
                    <a:pt x="7200" y="11700"/>
                    <a:pt x="10800" y="15300"/>
                  </a:cubicBezTo>
                  <a:cubicBezTo>
                    <a:pt x="14400" y="18900"/>
                    <a:pt x="18000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7317366" y="2285333"/>
              <a:ext cx="93350" cy="36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390" fill="norm" stroke="1" extrusionOk="0">
                  <a:moveTo>
                    <a:pt x="20709" y="2662"/>
                  </a:moveTo>
                  <a:cubicBezTo>
                    <a:pt x="19300" y="1788"/>
                    <a:pt x="17892" y="914"/>
                    <a:pt x="15779" y="414"/>
                  </a:cubicBezTo>
                  <a:cubicBezTo>
                    <a:pt x="13666" y="-85"/>
                    <a:pt x="10848" y="-210"/>
                    <a:pt x="8266" y="477"/>
                  </a:cubicBezTo>
                  <a:cubicBezTo>
                    <a:pt x="5683" y="1163"/>
                    <a:pt x="3335" y="2662"/>
                    <a:pt x="1692" y="5221"/>
                  </a:cubicBezTo>
                  <a:cubicBezTo>
                    <a:pt x="48" y="7781"/>
                    <a:pt x="-891" y="11402"/>
                    <a:pt x="1222" y="14273"/>
                  </a:cubicBezTo>
                  <a:cubicBezTo>
                    <a:pt x="3335" y="17145"/>
                    <a:pt x="8500" y="19267"/>
                    <a:pt x="13666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7474215" y="2381249"/>
              <a:ext cx="381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7582165" y="2476499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7842515" y="2370283"/>
              <a:ext cx="260351" cy="153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4" fill="norm" stroke="1" extrusionOk="0">
                  <a:moveTo>
                    <a:pt x="0" y="3264"/>
                  </a:moveTo>
                  <a:cubicBezTo>
                    <a:pt x="176" y="1804"/>
                    <a:pt x="351" y="345"/>
                    <a:pt x="878" y="53"/>
                  </a:cubicBezTo>
                  <a:cubicBezTo>
                    <a:pt x="1405" y="-239"/>
                    <a:pt x="2283" y="637"/>
                    <a:pt x="3249" y="3702"/>
                  </a:cubicBezTo>
                  <a:cubicBezTo>
                    <a:pt x="4215" y="6766"/>
                    <a:pt x="5268" y="12020"/>
                    <a:pt x="5971" y="15523"/>
                  </a:cubicBezTo>
                  <a:cubicBezTo>
                    <a:pt x="6673" y="19026"/>
                    <a:pt x="7024" y="20777"/>
                    <a:pt x="7551" y="21069"/>
                  </a:cubicBezTo>
                  <a:cubicBezTo>
                    <a:pt x="8078" y="21361"/>
                    <a:pt x="8780" y="20193"/>
                    <a:pt x="9307" y="18588"/>
                  </a:cubicBezTo>
                  <a:cubicBezTo>
                    <a:pt x="9834" y="16983"/>
                    <a:pt x="10185" y="14939"/>
                    <a:pt x="10449" y="13188"/>
                  </a:cubicBezTo>
                  <a:cubicBezTo>
                    <a:pt x="10712" y="11437"/>
                    <a:pt x="10888" y="9977"/>
                    <a:pt x="11151" y="10123"/>
                  </a:cubicBezTo>
                  <a:cubicBezTo>
                    <a:pt x="11415" y="10269"/>
                    <a:pt x="11766" y="12020"/>
                    <a:pt x="12293" y="14064"/>
                  </a:cubicBezTo>
                  <a:cubicBezTo>
                    <a:pt x="12820" y="16107"/>
                    <a:pt x="13522" y="18442"/>
                    <a:pt x="14224" y="19026"/>
                  </a:cubicBezTo>
                  <a:cubicBezTo>
                    <a:pt x="14927" y="19610"/>
                    <a:pt x="15629" y="18442"/>
                    <a:pt x="16507" y="15523"/>
                  </a:cubicBezTo>
                  <a:cubicBezTo>
                    <a:pt x="17385" y="12604"/>
                    <a:pt x="18439" y="7934"/>
                    <a:pt x="19317" y="5161"/>
                  </a:cubicBezTo>
                  <a:cubicBezTo>
                    <a:pt x="20195" y="2388"/>
                    <a:pt x="20898" y="1512"/>
                    <a:pt x="21600" y="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8166365" y="2216150"/>
              <a:ext cx="72485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1" h="21600" fill="norm" stroke="1" extrusionOk="0">
                  <a:moveTo>
                    <a:pt x="0" y="0"/>
                  </a:moveTo>
                  <a:cubicBezTo>
                    <a:pt x="8173" y="3537"/>
                    <a:pt x="16346" y="7074"/>
                    <a:pt x="18973" y="10295"/>
                  </a:cubicBezTo>
                  <a:cubicBezTo>
                    <a:pt x="21600" y="13516"/>
                    <a:pt x="18681" y="16421"/>
                    <a:pt x="15470" y="18253"/>
                  </a:cubicBezTo>
                  <a:cubicBezTo>
                    <a:pt x="12259" y="20084"/>
                    <a:pt x="8757" y="20842"/>
                    <a:pt x="52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8369565" y="2470150"/>
              <a:ext cx="25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8718815" y="2224419"/>
              <a:ext cx="193729" cy="547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19" fill="norm" stroke="1" extrusionOk="0">
                  <a:moveTo>
                    <a:pt x="0" y="6628"/>
                  </a:moveTo>
                  <a:cubicBezTo>
                    <a:pt x="704" y="8863"/>
                    <a:pt x="1409" y="11097"/>
                    <a:pt x="1996" y="13415"/>
                  </a:cubicBezTo>
                  <a:cubicBezTo>
                    <a:pt x="2583" y="15732"/>
                    <a:pt x="3052" y="18132"/>
                    <a:pt x="3287" y="19580"/>
                  </a:cubicBezTo>
                  <a:cubicBezTo>
                    <a:pt x="3522" y="21028"/>
                    <a:pt x="3522" y="21525"/>
                    <a:pt x="3522" y="21401"/>
                  </a:cubicBezTo>
                  <a:cubicBezTo>
                    <a:pt x="3522" y="21277"/>
                    <a:pt x="3522" y="20532"/>
                    <a:pt x="3287" y="18711"/>
                  </a:cubicBezTo>
                  <a:cubicBezTo>
                    <a:pt x="3052" y="16891"/>
                    <a:pt x="2583" y="13994"/>
                    <a:pt x="2465" y="11428"/>
                  </a:cubicBezTo>
                  <a:cubicBezTo>
                    <a:pt x="2348" y="8863"/>
                    <a:pt x="2583" y="6628"/>
                    <a:pt x="3287" y="4932"/>
                  </a:cubicBezTo>
                  <a:cubicBezTo>
                    <a:pt x="3991" y="3235"/>
                    <a:pt x="5165" y="2077"/>
                    <a:pt x="6104" y="1332"/>
                  </a:cubicBezTo>
                  <a:cubicBezTo>
                    <a:pt x="7043" y="587"/>
                    <a:pt x="7748" y="256"/>
                    <a:pt x="9626" y="91"/>
                  </a:cubicBezTo>
                  <a:cubicBezTo>
                    <a:pt x="11504" y="-75"/>
                    <a:pt x="14557" y="-75"/>
                    <a:pt x="17022" y="628"/>
                  </a:cubicBezTo>
                  <a:cubicBezTo>
                    <a:pt x="19487" y="1332"/>
                    <a:pt x="21365" y="2739"/>
                    <a:pt x="21483" y="4063"/>
                  </a:cubicBezTo>
                  <a:cubicBezTo>
                    <a:pt x="21600" y="5387"/>
                    <a:pt x="19957" y="6628"/>
                    <a:pt x="16787" y="7456"/>
                  </a:cubicBezTo>
                  <a:cubicBezTo>
                    <a:pt x="13617" y="8284"/>
                    <a:pt x="8922" y="8697"/>
                    <a:pt x="6222" y="8822"/>
                  </a:cubicBezTo>
                  <a:cubicBezTo>
                    <a:pt x="3522" y="8946"/>
                    <a:pt x="2817" y="8780"/>
                    <a:pt x="2113" y="8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8737865" y="1938304"/>
              <a:ext cx="146051" cy="227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21453"/>
                  </a:moveTo>
                  <a:cubicBezTo>
                    <a:pt x="2817" y="15253"/>
                    <a:pt x="5635" y="9053"/>
                    <a:pt x="7513" y="5453"/>
                  </a:cubicBezTo>
                  <a:cubicBezTo>
                    <a:pt x="9391" y="1853"/>
                    <a:pt x="10330" y="853"/>
                    <a:pt x="11583" y="353"/>
                  </a:cubicBezTo>
                  <a:cubicBezTo>
                    <a:pt x="12835" y="-147"/>
                    <a:pt x="14400" y="-147"/>
                    <a:pt x="15496" y="553"/>
                  </a:cubicBezTo>
                  <a:cubicBezTo>
                    <a:pt x="16591" y="1253"/>
                    <a:pt x="17217" y="2653"/>
                    <a:pt x="18157" y="5353"/>
                  </a:cubicBezTo>
                  <a:cubicBezTo>
                    <a:pt x="19096" y="8053"/>
                    <a:pt x="20348" y="12053"/>
                    <a:pt x="21600" y="16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8972815" y="2351616"/>
              <a:ext cx="177801" cy="2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6143"/>
                    <a:pt x="2057" y="10686"/>
                    <a:pt x="2829" y="7389"/>
                  </a:cubicBezTo>
                  <a:cubicBezTo>
                    <a:pt x="3600" y="4093"/>
                    <a:pt x="4114" y="2956"/>
                    <a:pt x="4757" y="1933"/>
                  </a:cubicBezTo>
                  <a:cubicBezTo>
                    <a:pt x="5400" y="909"/>
                    <a:pt x="6171" y="0"/>
                    <a:pt x="7071" y="0"/>
                  </a:cubicBezTo>
                  <a:cubicBezTo>
                    <a:pt x="7971" y="0"/>
                    <a:pt x="9000" y="909"/>
                    <a:pt x="9514" y="2046"/>
                  </a:cubicBezTo>
                  <a:cubicBezTo>
                    <a:pt x="10029" y="3183"/>
                    <a:pt x="10029" y="4547"/>
                    <a:pt x="10029" y="5798"/>
                  </a:cubicBezTo>
                  <a:cubicBezTo>
                    <a:pt x="10029" y="7048"/>
                    <a:pt x="10029" y="8185"/>
                    <a:pt x="10671" y="8526"/>
                  </a:cubicBezTo>
                  <a:cubicBezTo>
                    <a:pt x="11314" y="8867"/>
                    <a:pt x="12600" y="8413"/>
                    <a:pt x="14014" y="7162"/>
                  </a:cubicBezTo>
                  <a:cubicBezTo>
                    <a:pt x="15429" y="5912"/>
                    <a:pt x="16971" y="3865"/>
                    <a:pt x="18257" y="2501"/>
                  </a:cubicBezTo>
                  <a:cubicBezTo>
                    <a:pt x="19543" y="1137"/>
                    <a:pt x="20571" y="455"/>
                    <a:pt x="21086" y="682"/>
                  </a:cubicBezTo>
                  <a:cubicBezTo>
                    <a:pt x="21600" y="909"/>
                    <a:pt x="21600" y="2046"/>
                    <a:pt x="21600" y="5116"/>
                  </a:cubicBezTo>
                  <a:cubicBezTo>
                    <a:pt x="21600" y="8185"/>
                    <a:pt x="21600" y="13187"/>
                    <a:pt x="21600" y="18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9206556" y="2368550"/>
              <a:ext cx="109160" cy="184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86" fill="norm" stroke="1" extrusionOk="0">
                  <a:moveTo>
                    <a:pt x="5222" y="0"/>
                  </a:moveTo>
                  <a:cubicBezTo>
                    <a:pt x="6468" y="982"/>
                    <a:pt x="7714" y="1964"/>
                    <a:pt x="7299" y="4418"/>
                  </a:cubicBezTo>
                  <a:cubicBezTo>
                    <a:pt x="6884" y="6873"/>
                    <a:pt x="4807" y="10800"/>
                    <a:pt x="3145" y="13500"/>
                  </a:cubicBezTo>
                  <a:cubicBezTo>
                    <a:pt x="1484" y="16200"/>
                    <a:pt x="237" y="17673"/>
                    <a:pt x="30" y="19023"/>
                  </a:cubicBezTo>
                  <a:cubicBezTo>
                    <a:pt x="-178" y="20373"/>
                    <a:pt x="653" y="21600"/>
                    <a:pt x="4391" y="21355"/>
                  </a:cubicBezTo>
                  <a:cubicBezTo>
                    <a:pt x="8130" y="21109"/>
                    <a:pt x="14776" y="19391"/>
                    <a:pt x="21422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9354823" y="2362237"/>
              <a:ext cx="132343" cy="21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210" fill="norm" stroke="1" extrusionOk="0">
                  <a:moveTo>
                    <a:pt x="18351" y="2537"/>
                  </a:moveTo>
                  <a:cubicBezTo>
                    <a:pt x="18694" y="1478"/>
                    <a:pt x="19037" y="419"/>
                    <a:pt x="17837" y="102"/>
                  </a:cubicBezTo>
                  <a:cubicBezTo>
                    <a:pt x="16637" y="-216"/>
                    <a:pt x="13894" y="208"/>
                    <a:pt x="11151" y="1372"/>
                  </a:cubicBezTo>
                  <a:cubicBezTo>
                    <a:pt x="8408" y="2537"/>
                    <a:pt x="5666" y="4443"/>
                    <a:pt x="3780" y="7196"/>
                  </a:cubicBezTo>
                  <a:cubicBezTo>
                    <a:pt x="1894" y="9949"/>
                    <a:pt x="866" y="13549"/>
                    <a:pt x="351" y="15984"/>
                  </a:cubicBezTo>
                  <a:cubicBezTo>
                    <a:pt x="-163" y="18419"/>
                    <a:pt x="-163" y="19690"/>
                    <a:pt x="694" y="20431"/>
                  </a:cubicBezTo>
                  <a:cubicBezTo>
                    <a:pt x="1551" y="21172"/>
                    <a:pt x="3266" y="21384"/>
                    <a:pt x="6866" y="21066"/>
                  </a:cubicBezTo>
                  <a:cubicBezTo>
                    <a:pt x="10466" y="20749"/>
                    <a:pt x="15951" y="19902"/>
                    <a:pt x="21437" y="19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9379215" y="248285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552715" y="3918893"/>
              <a:ext cx="178728" cy="56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1527" fill="norm" stroke="1" extrusionOk="0">
                  <a:moveTo>
                    <a:pt x="0" y="6444"/>
                  </a:moveTo>
                  <a:cubicBezTo>
                    <a:pt x="1473" y="8684"/>
                    <a:pt x="2945" y="10924"/>
                    <a:pt x="4541" y="13244"/>
                  </a:cubicBezTo>
                  <a:cubicBezTo>
                    <a:pt x="6136" y="15564"/>
                    <a:pt x="7855" y="17964"/>
                    <a:pt x="8836" y="19444"/>
                  </a:cubicBezTo>
                  <a:cubicBezTo>
                    <a:pt x="9818" y="20924"/>
                    <a:pt x="10064" y="21484"/>
                    <a:pt x="10064" y="21524"/>
                  </a:cubicBezTo>
                  <a:cubicBezTo>
                    <a:pt x="10064" y="21564"/>
                    <a:pt x="9818" y="21084"/>
                    <a:pt x="8836" y="19164"/>
                  </a:cubicBezTo>
                  <a:cubicBezTo>
                    <a:pt x="7855" y="17244"/>
                    <a:pt x="6136" y="13884"/>
                    <a:pt x="5155" y="10804"/>
                  </a:cubicBezTo>
                  <a:cubicBezTo>
                    <a:pt x="4173" y="7724"/>
                    <a:pt x="3927" y="4924"/>
                    <a:pt x="4050" y="3244"/>
                  </a:cubicBezTo>
                  <a:cubicBezTo>
                    <a:pt x="4173" y="1564"/>
                    <a:pt x="4664" y="1004"/>
                    <a:pt x="5523" y="604"/>
                  </a:cubicBezTo>
                  <a:cubicBezTo>
                    <a:pt x="6382" y="204"/>
                    <a:pt x="7609" y="-36"/>
                    <a:pt x="9941" y="4"/>
                  </a:cubicBezTo>
                  <a:cubicBezTo>
                    <a:pt x="12273" y="44"/>
                    <a:pt x="15709" y="364"/>
                    <a:pt x="18041" y="1244"/>
                  </a:cubicBezTo>
                  <a:cubicBezTo>
                    <a:pt x="20373" y="2124"/>
                    <a:pt x="21600" y="3564"/>
                    <a:pt x="20005" y="5004"/>
                  </a:cubicBezTo>
                  <a:cubicBezTo>
                    <a:pt x="18409" y="6444"/>
                    <a:pt x="13991" y="7884"/>
                    <a:pt x="11045" y="8644"/>
                  </a:cubicBezTo>
                  <a:cubicBezTo>
                    <a:pt x="8100" y="9404"/>
                    <a:pt x="6627" y="9484"/>
                    <a:pt x="5523" y="9364"/>
                  </a:cubicBezTo>
                  <a:cubicBezTo>
                    <a:pt x="4418" y="9244"/>
                    <a:pt x="3682" y="8924"/>
                    <a:pt x="2945" y="8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45658" y="3842600"/>
              <a:ext cx="113358" cy="57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68" fill="norm" stroke="1" extrusionOk="0">
                  <a:moveTo>
                    <a:pt x="21422" y="3054"/>
                  </a:moveTo>
                  <a:cubicBezTo>
                    <a:pt x="19022" y="2183"/>
                    <a:pt x="16622" y="1313"/>
                    <a:pt x="14422" y="799"/>
                  </a:cubicBezTo>
                  <a:cubicBezTo>
                    <a:pt x="12222" y="284"/>
                    <a:pt x="10222" y="126"/>
                    <a:pt x="8222" y="47"/>
                  </a:cubicBezTo>
                  <a:cubicBezTo>
                    <a:pt x="6222" y="-32"/>
                    <a:pt x="4222" y="-32"/>
                    <a:pt x="2622" y="205"/>
                  </a:cubicBezTo>
                  <a:cubicBezTo>
                    <a:pt x="1022" y="443"/>
                    <a:pt x="-178" y="917"/>
                    <a:pt x="22" y="2460"/>
                  </a:cubicBezTo>
                  <a:cubicBezTo>
                    <a:pt x="222" y="4003"/>
                    <a:pt x="1822" y="6614"/>
                    <a:pt x="4022" y="9304"/>
                  </a:cubicBezTo>
                  <a:cubicBezTo>
                    <a:pt x="6222" y="11994"/>
                    <a:pt x="9022" y="14764"/>
                    <a:pt x="10822" y="16821"/>
                  </a:cubicBezTo>
                  <a:cubicBezTo>
                    <a:pt x="12622" y="18878"/>
                    <a:pt x="13422" y="20223"/>
                    <a:pt x="14222" y="21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-1" y="4184650"/>
              <a:ext cx="190767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600" fill="norm" stroke="1" extrusionOk="0">
                  <a:moveTo>
                    <a:pt x="2143" y="21600"/>
                  </a:moveTo>
                  <a:cubicBezTo>
                    <a:pt x="1438" y="20084"/>
                    <a:pt x="734" y="18568"/>
                    <a:pt x="264" y="16674"/>
                  </a:cubicBezTo>
                  <a:cubicBezTo>
                    <a:pt x="-205" y="14779"/>
                    <a:pt x="-440" y="12505"/>
                    <a:pt x="3082" y="9663"/>
                  </a:cubicBezTo>
                  <a:cubicBezTo>
                    <a:pt x="6603" y="6821"/>
                    <a:pt x="13882" y="3411"/>
                    <a:pt x="211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346876" y="3860800"/>
              <a:ext cx="250290" cy="59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600" fill="norm" stroke="1" extrusionOk="0">
                  <a:moveTo>
                    <a:pt x="19501" y="0"/>
                  </a:moveTo>
                  <a:cubicBezTo>
                    <a:pt x="15039" y="536"/>
                    <a:pt x="10576" y="1072"/>
                    <a:pt x="7184" y="2336"/>
                  </a:cubicBezTo>
                  <a:cubicBezTo>
                    <a:pt x="3792" y="3600"/>
                    <a:pt x="1472" y="5591"/>
                    <a:pt x="490" y="7621"/>
                  </a:cubicBezTo>
                  <a:cubicBezTo>
                    <a:pt x="-492" y="9651"/>
                    <a:pt x="-135" y="11719"/>
                    <a:pt x="2810" y="13979"/>
                  </a:cubicBezTo>
                  <a:cubicBezTo>
                    <a:pt x="5756" y="16238"/>
                    <a:pt x="11290" y="18689"/>
                    <a:pt x="14771" y="19991"/>
                  </a:cubicBezTo>
                  <a:cubicBezTo>
                    <a:pt x="18252" y="21294"/>
                    <a:pt x="19680" y="21447"/>
                    <a:pt x="211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963021" y="3860800"/>
              <a:ext cx="72295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600" fill="norm" stroke="1" extrusionOk="0">
                  <a:moveTo>
                    <a:pt x="712" y="0"/>
                  </a:moveTo>
                  <a:cubicBezTo>
                    <a:pt x="95" y="1641"/>
                    <a:pt x="-522" y="3281"/>
                    <a:pt x="712" y="5742"/>
                  </a:cubicBezTo>
                  <a:cubicBezTo>
                    <a:pt x="1947" y="8203"/>
                    <a:pt x="5032" y="11484"/>
                    <a:pt x="8735" y="14263"/>
                  </a:cubicBezTo>
                  <a:cubicBezTo>
                    <a:pt x="12438" y="17043"/>
                    <a:pt x="16758" y="19322"/>
                    <a:pt x="210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1143265" y="3994150"/>
              <a:ext cx="444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5860"/>
                    <a:pt x="10286" y="11721"/>
                    <a:pt x="13886" y="15321"/>
                  </a:cubicBezTo>
                  <a:cubicBezTo>
                    <a:pt x="17486" y="18921"/>
                    <a:pt x="19543" y="202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1136915" y="3947945"/>
              <a:ext cx="190823" cy="344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446" fill="norm" stroke="1" extrusionOk="0">
                  <a:moveTo>
                    <a:pt x="0" y="1690"/>
                  </a:moveTo>
                  <a:cubicBezTo>
                    <a:pt x="697" y="1031"/>
                    <a:pt x="1394" y="373"/>
                    <a:pt x="2323" y="109"/>
                  </a:cubicBezTo>
                  <a:cubicBezTo>
                    <a:pt x="3252" y="-154"/>
                    <a:pt x="4413" y="-22"/>
                    <a:pt x="7432" y="1426"/>
                  </a:cubicBezTo>
                  <a:cubicBezTo>
                    <a:pt x="10452" y="2875"/>
                    <a:pt x="15329" y="5641"/>
                    <a:pt x="18116" y="8012"/>
                  </a:cubicBezTo>
                  <a:cubicBezTo>
                    <a:pt x="20903" y="10383"/>
                    <a:pt x="21600" y="12358"/>
                    <a:pt x="20323" y="14400"/>
                  </a:cubicBezTo>
                  <a:cubicBezTo>
                    <a:pt x="19045" y="16441"/>
                    <a:pt x="15794" y="18548"/>
                    <a:pt x="12310" y="19734"/>
                  </a:cubicBezTo>
                  <a:cubicBezTo>
                    <a:pt x="8826" y="20919"/>
                    <a:pt x="5110" y="21183"/>
                    <a:pt x="1394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1441715" y="3832140"/>
              <a:ext cx="123826" cy="54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562" fill="norm" stroke="1" extrusionOk="0">
                  <a:moveTo>
                    <a:pt x="0" y="876"/>
                  </a:moveTo>
                  <a:cubicBezTo>
                    <a:pt x="1800" y="460"/>
                    <a:pt x="3600" y="45"/>
                    <a:pt x="5040" y="4"/>
                  </a:cubicBezTo>
                  <a:cubicBezTo>
                    <a:pt x="6480" y="-38"/>
                    <a:pt x="7560" y="294"/>
                    <a:pt x="10260" y="1997"/>
                  </a:cubicBezTo>
                  <a:cubicBezTo>
                    <a:pt x="12960" y="3700"/>
                    <a:pt x="17280" y="6774"/>
                    <a:pt x="19440" y="9640"/>
                  </a:cubicBezTo>
                  <a:cubicBezTo>
                    <a:pt x="21600" y="12507"/>
                    <a:pt x="21600" y="15165"/>
                    <a:pt x="19440" y="17117"/>
                  </a:cubicBezTo>
                  <a:cubicBezTo>
                    <a:pt x="17280" y="19070"/>
                    <a:pt x="12960" y="20316"/>
                    <a:pt x="8640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2020575" y="3910468"/>
              <a:ext cx="322841" cy="346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35" fill="norm" stroke="1" extrusionOk="0">
                  <a:moveTo>
                    <a:pt x="14757" y="1248"/>
                  </a:moveTo>
                  <a:cubicBezTo>
                    <a:pt x="15039" y="594"/>
                    <a:pt x="15321" y="-61"/>
                    <a:pt x="15533" y="4"/>
                  </a:cubicBezTo>
                  <a:cubicBezTo>
                    <a:pt x="15745" y="70"/>
                    <a:pt x="15886" y="855"/>
                    <a:pt x="15462" y="2819"/>
                  </a:cubicBezTo>
                  <a:cubicBezTo>
                    <a:pt x="15039" y="4783"/>
                    <a:pt x="14051" y="7924"/>
                    <a:pt x="12498" y="10935"/>
                  </a:cubicBezTo>
                  <a:cubicBezTo>
                    <a:pt x="10945" y="13946"/>
                    <a:pt x="8827" y="16826"/>
                    <a:pt x="7486" y="18528"/>
                  </a:cubicBezTo>
                  <a:cubicBezTo>
                    <a:pt x="6145" y="20230"/>
                    <a:pt x="5580" y="20754"/>
                    <a:pt x="4804" y="21081"/>
                  </a:cubicBezTo>
                  <a:cubicBezTo>
                    <a:pt x="4027" y="21408"/>
                    <a:pt x="3039" y="21539"/>
                    <a:pt x="2333" y="21343"/>
                  </a:cubicBezTo>
                  <a:cubicBezTo>
                    <a:pt x="1627" y="21146"/>
                    <a:pt x="1204" y="20623"/>
                    <a:pt x="851" y="19706"/>
                  </a:cubicBezTo>
                  <a:cubicBezTo>
                    <a:pt x="498" y="18790"/>
                    <a:pt x="215" y="17481"/>
                    <a:pt x="74" y="16368"/>
                  </a:cubicBezTo>
                  <a:cubicBezTo>
                    <a:pt x="-67" y="15255"/>
                    <a:pt x="-67" y="14339"/>
                    <a:pt x="639" y="13554"/>
                  </a:cubicBezTo>
                  <a:cubicBezTo>
                    <a:pt x="1345" y="12768"/>
                    <a:pt x="2757" y="12114"/>
                    <a:pt x="5086" y="11983"/>
                  </a:cubicBezTo>
                  <a:cubicBezTo>
                    <a:pt x="7415" y="11852"/>
                    <a:pt x="10662" y="12244"/>
                    <a:pt x="13557" y="13750"/>
                  </a:cubicBezTo>
                  <a:cubicBezTo>
                    <a:pt x="16451" y="15255"/>
                    <a:pt x="18992" y="17874"/>
                    <a:pt x="21533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2781565" y="3776758"/>
              <a:ext cx="63501" cy="477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1209"/>
                  </a:moveTo>
                  <a:cubicBezTo>
                    <a:pt x="0" y="543"/>
                    <a:pt x="0" y="-123"/>
                    <a:pt x="360" y="20"/>
                  </a:cubicBezTo>
                  <a:cubicBezTo>
                    <a:pt x="720" y="162"/>
                    <a:pt x="1440" y="1114"/>
                    <a:pt x="3960" y="3065"/>
                  </a:cubicBezTo>
                  <a:cubicBezTo>
                    <a:pt x="6480" y="5015"/>
                    <a:pt x="10800" y="7965"/>
                    <a:pt x="14040" y="11200"/>
                  </a:cubicBezTo>
                  <a:cubicBezTo>
                    <a:pt x="17280" y="14436"/>
                    <a:pt x="19440" y="17956"/>
                    <a:pt x="2160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2908565" y="4108450"/>
              <a:ext cx="63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2908565" y="4006849"/>
              <a:ext cx="19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2997465" y="3784600"/>
              <a:ext cx="25401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255"/>
                    <a:pt x="7200" y="6510"/>
                    <a:pt x="10800" y="9764"/>
                  </a:cubicBezTo>
                  <a:cubicBezTo>
                    <a:pt x="14400" y="13019"/>
                    <a:pt x="18000" y="16274"/>
                    <a:pt x="19800" y="18247"/>
                  </a:cubicBezTo>
                  <a:cubicBezTo>
                    <a:pt x="21600" y="20219"/>
                    <a:pt x="21600" y="209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2992391" y="3956049"/>
              <a:ext cx="113025" cy="219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05" fill="norm" stroke="1" extrusionOk="0">
                  <a:moveTo>
                    <a:pt x="21359" y="0"/>
                  </a:moveTo>
                  <a:cubicBezTo>
                    <a:pt x="17759" y="831"/>
                    <a:pt x="14159" y="1662"/>
                    <a:pt x="10559" y="4154"/>
                  </a:cubicBezTo>
                  <a:cubicBezTo>
                    <a:pt x="6959" y="6646"/>
                    <a:pt x="3359" y="10800"/>
                    <a:pt x="1559" y="13604"/>
                  </a:cubicBezTo>
                  <a:cubicBezTo>
                    <a:pt x="-241" y="16408"/>
                    <a:pt x="-241" y="17862"/>
                    <a:pt x="359" y="19108"/>
                  </a:cubicBezTo>
                  <a:cubicBezTo>
                    <a:pt x="959" y="20354"/>
                    <a:pt x="2159" y="21392"/>
                    <a:pt x="4559" y="21496"/>
                  </a:cubicBezTo>
                  <a:cubicBezTo>
                    <a:pt x="6959" y="21600"/>
                    <a:pt x="10559" y="20769"/>
                    <a:pt x="14159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3126729" y="3983404"/>
              <a:ext cx="99337" cy="20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158" fill="norm" stroke="1" extrusionOk="0">
                  <a:moveTo>
                    <a:pt x="10108" y="8963"/>
                  </a:moveTo>
                  <a:cubicBezTo>
                    <a:pt x="12753" y="6999"/>
                    <a:pt x="15398" y="5035"/>
                    <a:pt x="16721" y="3508"/>
                  </a:cubicBezTo>
                  <a:cubicBezTo>
                    <a:pt x="18043" y="1981"/>
                    <a:pt x="18043" y="890"/>
                    <a:pt x="16721" y="344"/>
                  </a:cubicBezTo>
                  <a:cubicBezTo>
                    <a:pt x="15398" y="-201"/>
                    <a:pt x="12753" y="-201"/>
                    <a:pt x="9888" y="1108"/>
                  </a:cubicBezTo>
                  <a:cubicBezTo>
                    <a:pt x="7023" y="2417"/>
                    <a:pt x="3937" y="5035"/>
                    <a:pt x="1953" y="8090"/>
                  </a:cubicBezTo>
                  <a:cubicBezTo>
                    <a:pt x="-30" y="11144"/>
                    <a:pt x="-912" y="14635"/>
                    <a:pt x="1292" y="17035"/>
                  </a:cubicBezTo>
                  <a:cubicBezTo>
                    <a:pt x="3496" y="19435"/>
                    <a:pt x="8786" y="20744"/>
                    <a:pt x="12533" y="21072"/>
                  </a:cubicBezTo>
                  <a:cubicBezTo>
                    <a:pt x="16280" y="21399"/>
                    <a:pt x="18484" y="20744"/>
                    <a:pt x="20688" y="20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3283215" y="3746500"/>
              <a:ext cx="3175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228"/>
                    <a:pt x="2880" y="6455"/>
                    <a:pt x="6480" y="10055"/>
                  </a:cubicBezTo>
                  <a:cubicBezTo>
                    <a:pt x="10080" y="13655"/>
                    <a:pt x="15840" y="176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3355181" y="3962400"/>
              <a:ext cx="48685" cy="118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1878" y="3411"/>
                  </a:moveTo>
                  <a:cubicBezTo>
                    <a:pt x="939" y="7958"/>
                    <a:pt x="0" y="12505"/>
                    <a:pt x="0" y="15726"/>
                  </a:cubicBezTo>
                  <a:cubicBezTo>
                    <a:pt x="0" y="18947"/>
                    <a:pt x="939" y="20842"/>
                    <a:pt x="3287" y="21221"/>
                  </a:cubicBezTo>
                  <a:cubicBezTo>
                    <a:pt x="5635" y="21600"/>
                    <a:pt x="9391" y="20463"/>
                    <a:pt x="12678" y="16674"/>
                  </a:cubicBezTo>
                  <a:cubicBezTo>
                    <a:pt x="15965" y="12884"/>
                    <a:pt x="18783" y="64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3430059" y="3702049"/>
              <a:ext cx="107157" cy="406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02" fill="norm" stroke="1" extrusionOk="0">
                  <a:moveTo>
                    <a:pt x="4923" y="0"/>
                  </a:moveTo>
                  <a:cubicBezTo>
                    <a:pt x="4500" y="4253"/>
                    <a:pt x="4076" y="8506"/>
                    <a:pt x="3653" y="11807"/>
                  </a:cubicBezTo>
                  <a:cubicBezTo>
                    <a:pt x="3229" y="15109"/>
                    <a:pt x="2806" y="17459"/>
                    <a:pt x="2170" y="19026"/>
                  </a:cubicBezTo>
                  <a:cubicBezTo>
                    <a:pt x="1535" y="20593"/>
                    <a:pt x="688" y="21376"/>
                    <a:pt x="265" y="21488"/>
                  </a:cubicBezTo>
                  <a:cubicBezTo>
                    <a:pt x="-159" y="21600"/>
                    <a:pt x="-159" y="21040"/>
                    <a:pt x="900" y="19641"/>
                  </a:cubicBezTo>
                  <a:cubicBezTo>
                    <a:pt x="1959" y="18242"/>
                    <a:pt x="4076" y="16004"/>
                    <a:pt x="6406" y="14717"/>
                  </a:cubicBezTo>
                  <a:cubicBezTo>
                    <a:pt x="8735" y="13430"/>
                    <a:pt x="11276" y="13094"/>
                    <a:pt x="13182" y="13206"/>
                  </a:cubicBezTo>
                  <a:cubicBezTo>
                    <a:pt x="15088" y="13318"/>
                    <a:pt x="16359" y="13878"/>
                    <a:pt x="17629" y="15333"/>
                  </a:cubicBezTo>
                  <a:cubicBezTo>
                    <a:pt x="18900" y="16788"/>
                    <a:pt x="20170" y="19138"/>
                    <a:pt x="21441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3583781" y="3960671"/>
              <a:ext cx="94486" cy="82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0552" fill="norm" stroke="1" extrusionOk="0">
                  <a:moveTo>
                    <a:pt x="7983" y="2011"/>
                  </a:moveTo>
                  <a:cubicBezTo>
                    <a:pt x="5635" y="2011"/>
                    <a:pt x="3287" y="2011"/>
                    <a:pt x="1878" y="3328"/>
                  </a:cubicBezTo>
                  <a:cubicBezTo>
                    <a:pt x="470" y="4645"/>
                    <a:pt x="0" y="7279"/>
                    <a:pt x="0" y="9914"/>
                  </a:cubicBezTo>
                  <a:cubicBezTo>
                    <a:pt x="0" y="12548"/>
                    <a:pt x="470" y="15182"/>
                    <a:pt x="2113" y="17289"/>
                  </a:cubicBezTo>
                  <a:cubicBezTo>
                    <a:pt x="3757" y="19397"/>
                    <a:pt x="6574" y="20977"/>
                    <a:pt x="10096" y="20450"/>
                  </a:cubicBezTo>
                  <a:cubicBezTo>
                    <a:pt x="13617" y="19923"/>
                    <a:pt x="17843" y="17289"/>
                    <a:pt x="19722" y="14392"/>
                  </a:cubicBezTo>
                  <a:cubicBezTo>
                    <a:pt x="21600" y="11494"/>
                    <a:pt x="21130" y="8333"/>
                    <a:pt x="19722" y="5962"/>
                  </a:cubicBezTo>
                  <a:cubicBezTo>
                    <a:pt x="18313" y="3592"/>
                    <a:pt x="15965" y="2011"/>
                    <a:pt x="13617" y="957"/>
                  </a:cubicBezTo>
                  <a:cubicBezTo>
                    <a:pt x="11270" y="-96"/>
                    <a:pt x="8922" y="-623"/>
                    <a:pt x="7513" y="1221"/>
                  </a:cubicBezTo>
                  <a:cubicBezTo>
                    <a:pt x="6104" y="3065"/>
                    <a:pt x="5635" y="7279"/>
                    <a:pt x="5165" y="1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3756915" y="3956994"/>
              <a:ext cx="89434" cy="75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332" fill="norm" stroke="1" extrusionOk="0">
                  <a:moveTo>
                    <a:pt x="10901" y="6932"/>
                  </a:moveTo>
                  <a:cubicBezTo>
                    <a:pt x="8937" y="5132"/>
                    <a:pt x="6974" y="3332"/>
                    <a:pt x="5010" y="3632"/>
                  </a:cubicBezTo>
                  <a:cubicBezTo>
                    <a:pt x="3046" y="3932"/>
                    <a:pt x="1083" y="6332"/>
                    <a:pt x="346" y="9032"/>
                  </a:cubicBezTo>
                  <a:cubicBezTo>
                    <a:pt x="-390" y="11732"/>
                    <a:pt x="101" y="14732"/>
                    <a:pt x="1328" y="17132"/>
                  </a:cubicBezTo>
                  <a:cubicBezTo>
                    <a:pt x="2555" y="19532"/>
                    <a:pt x="4519" y="21332"/>
                    <a:pt x="7955" y="21332"/>
                  </a:cubicBezTo>
                  <a:cubicBezTo>
                    <a:pt x="11392" y="21332"/>
                    <a:pt x="16301" y="19532"/>
                    <a:pt x="18755" y="16232"/>
                  </a:cubicBezTo>
                  <a:cubicBezTo>
                    <a:pt x="21210" y="12932"/>
                    <a:pt x="21210" y="8132"/>
                    <a:pt x="19737" y="4832"/>
                  </a:cubicBezTo>
                  <a:cubicBezTo>
                    <a:pt x="18265" y="1532"/>
                    <a:pt x="15319" y="-268"/>
                    <a:pt x="13110" y="32"/>
                  </a:cubicBezTo>
                  <a:cubicBezTo>
                    <a:pt x="10901" y="332"/>
                    <a:pt x="9428" y="2732"/>
                    <a:pt x="7955" y="5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3882491" y="3598099"/>
              <a:ext cx="125948" cy="453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340" fill="norm" stroke="1" extrusionOk="0">
                  <a:moveTo>
                    <a:pt x="16332" y="17430"/>
                  </a:moveTo>
                  <a:cubicBezTo>
                    <a:pt x="15286" y="16932"/>
                    <a:pt x="14241" y="16435"/>
                    <a:pt x="11803" y="16285"/>
                  </a:cubicBezTo>
                  <a:cubicBezTo>
                    <a:pt x="9364" y="16136"/>
                    <a:pt x="5532" y="16335"/>
                    <a:pt x="3093" y="16882"/>
                  </a:cubicBezTo>
                  <a:cubicBezTo>
                    <a:pt x="654" y="17430"/>
                    <a:pt x="-391" y="18326"/>
                    <a:pt x="132" y="19172"/>
                  </a:cubicBezTo>
                  <a:cubicBezTo>
                    <a:pt x="654" y="20018"/>
                    <a:pt x="2744" y="20814"/>
                    <a:pt x="4835" y="21163"/>
                  </a:cubicBezTo>
                  <a:cubicBezTo>
                    <a:pt x="6925" y="21511"/>
                    <a:pt x="9015" y="21411"/>
                    <a:pt x="11803" y="20267"/>
                  </a:cubicBezTo>
                  <a:cubicBezTo>
                    <a:pt x="14590" y="19122"/>
                    <a:pt x="18074" y="16932"/>
                    <a:pt x="19641" y="13996"/>
                  </a:cubicBezTo>
                  <a:cubicBezTo>
                    <a:pt x="21209" y="11059"/>
                    <a:pt x="20861" y="7376"/>
                    <a:pt x="19990" y="4938"/>
                  </a:cubicBezTo>
                  <a:cubicBezTo>
                    <a:pt x="19119" y="2499"/>
                    <a:pt x="17725" y="1305"/>
                    <a:pt x="16157" y="658"/>
                  </a:cubicBezTo>
                  <a:cubicBezTo>
                    <a:pt x="14590" y="11"/>
                    <a:pt x="12848" y="-89"/>
                    <a:pt x="11454" y="60"/>
                  </a:cubicBezTo>
                  <a:cubicBezTo>
                    <a:pt x="10061" y="210"/>
                    <a:pt x="9015" y="608"/>
                    <a:pt x="8319" y="2549"/>
                  </a:cubicBezTo>
                  <a:cubicBezTo>
                    <a:pt x="7622" y="4490"/>
                    <a:pt x="7274" y="7974"/>
                    <a:pt x="7970" y="10412"/>
                  </a:cubicBezTo>
                  <a:cubicBezTo>
                    <a:pt x="8667" y="12851"/>
                    <a:pt x="10409" y="14245"/>
                    <a:pt x="12151" y="15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4377116" y="3877733"/>
              <a:ext cx="195150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1207" y="3224"/>
                  </a:moveTo>
                  <a:cubicBezTo>
                    <a:pt x="510" y="1612"/>
                    <a:pt x="-187" y="0"/>
                    <a:pt x="45" y="0"/>
                  </a:cubicBezTo>
                  <a:cubicBezTo>
                    <a:pt x="278" y="0"/>
                    <a:pt x="1439" y="1612"/>
                    <a:pt x="5155" y="5481"/>
                  </a:cubicBezTo>
                  <a:cubicBezTo>
                    <a:pt x="8871" y="9349"/>
                    <a:pt x="15142" y="15475"/>
                    <a:pt x="214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4435427" y="3867150"/>
              <a:ext cx="73339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600" fill="norm" stroke="1" extrusionOk="0">
                  <a:moveTo>
                    <a:pt x="20789" y="0"/>
                  </a:moveTo>
                  <a:cubicBezTo>
                    <a:pt x="17189" y="0"/>
                    <a:pt x="13589" y="0"/>
                    <a:pt x="9689" y="1467"/>
                  </a:cubicBezTo>
                  <a:cubicBezTo>
                    <a:pt x="5789" y="2933"/>
                    <a:pt x="1589" y="5867"/>
                    <a:pt x="389" y="9467"/>
                  </a:cubicBezTo>
                  <a:cubicBezTo>
                    <a:pt x="-811" y="13067"/>
                    <a:pt x="989" y="17333"/>
                    <a:pt x="27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4617441" y="3754404"/>
              <a:ext cx="83020" cy="595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1" h="21477" fill="norm" stroke="1" extrusionOk="0">
                  <a:moveTo>
                    <a:pt x="9081" y="7271"/>
                  </a:moveTo>
                  <a:cubicBezTo>
                    <a:pt x="7024" y="9943"/>
                    <a:pt x="4967" y="12614"/>
                    <a:pt x="3938" y="14866"/>
                  </a:cubicBezTo>
                  <a:cubicBezTo>
                    <a:pt x="2910" y="17117"/>
                    <a:pt x="2910" y="18949"/>
                    <a:pt x="3167" y="20056"/>
                  </a:cubicBezTo>
                  <a:cubicBezTo>
                    <a:pt x="3424" y="21162"/>
                    <a:pt x="3938" y="21544"/>
                    <a:pt x="4710" y="21468"/>
                  </a:cubicBezTo>
                  <a:cubicBezTo>
                    <a:pt x="5481" y="21391"/>
                    <a:pt x="6510" y="20857"/>
                    <a:pt x="6253" y="19292"/>
                  </a:cubicBezTo>
                  <a:cubicBezTo>
                    <a:pt x="5995" y="17728"/>
                    <a:pt x="4453" y="15133"/>
                    <a:pt x="3167" y="12499"/>
                  </a:cubicBezTo>
                  <a:cubicBezTo>
                    <a:pt x="1881" y="9866"/>
                    <a:pt x="853" y="7195"/>
                    <a:pt x="338" y="5363"/>
                  </a:cubicBezTo>
                  <a:cubicBezTo>
                    <a:pt x="-176" y="3531"/>
                    <a:pt x="-176" y="2539"/>
                    <a:pt x="853" y="1776"/>
                  </a:cubicBezTo>
                  <a:cubicBezTo>
                    <a:pt x="1881" y="1013"/>
                    <a:pt x="3938" y="478"/>
                    <a:pt x="6253" y="211"/>
                  </a:cubicBezTo>
                  <a:cubicBezTo>
                    <a:pt x="8567" y="-56"/>
                    <a:pt x="11138" y="-56"/>
                    <a:pt x="13195" y="135"/>
                  </a:cubicBezTo>
                  <a:cubicBezTo>
                    <a:pt x="15253" y="326"/>
                    <a:pt x="16795" y="707"/>
                    <a:pt x="18338" y="1356"/>
                  </a:cubicBezTo>
                  <a:cubicBezTo>
                    <a:pt x="19881" y="2005"/>
                    <a:pt x="21424" y="2921"/>
                    <a:pt x="18595" y="4027"/>
                  </a:cubicBezTo>
                  <a:cubicBezTo>
                    <a:pt x="15767" y="5134"/>
                    <a:pt x="8567" y="6432"/>
                    <a:pt x="1367" y="7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4731015" y="3765550"/>
              <a:ext cx="114301" cy="232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0"/>
                    <a:pt x="4000" y="0"/>
                    <a:pt x="6600" y="1375"/>
                  </a:cubicBezTo>
                  <a:cubicBezTo>
                    <a:pt x="9200" y="2749"/>
                    <a:pt x="12400" y="5498"/>
                    <a:pt x="14400" y="8836"/>
                  </a:cubicBezTo>
                  <a:cubicBezTo>
                    <a:pt x="16400" y="12175"/>
                    <a:pt x="17200" y="16102"/>
                    <a:pt x="16800" y="18458"/>
                  </a:cubicBezTo>
                  <a:cubicBezTo>
                    <a:pt x="16400" y="20815"/>
                    <a:pt x="14800" y="21600"/>
                    <a:pt x="13400" y="21600"/>
                  </a:cubicBezTo>
                  <a:cubicBezTo>
                    <a:pt x="12000" y="21600"/>
                    <a:pt x="10800" y="20815"/>
                    <a:pt x="10600" y="18164"/>
                  </a:cubicBezTo>
                  <a:cubicBezTo>
                    <a:pt x="10400" y="15513"/>
                    <a:pt x="11200" y="10996"/>
                    <a:pt x="13200" y="7953"/>
                  </a:cubicBezTo>
                  <a:cubicBezTo>
                    <a:pt x="15200" y="4909"/>
                    <a:pt x="18400" y="3338"/>
                    <a:pt x="21600" y="1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4896115" y="3727450"/>
              <a:ext cx="38101" cy="195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5515"/>
                  </a:moveTo>
                  <a:cubicBezTo>
                    <a:pt x="3600" y="9191"/>
                    <a:pt x="7200" y="12868"/>
                    <a:pt x="9000" y="15740"/>
                  </a:cubicBezTo>
                  <a:cubicBezTo>
                    <a:pt x="10800" y="18613"/>
                    <a:pt x="10800" y="20681"/>
                    <a:pt x="10800" y="21140"/>
                  </a:cubicBezTo>
                  <a:cubicBezTo>
                    <a:pt x="10800" y="21600"/>
                    <a:pt x="10800" y="20451"/>
                    <a:pt x="12600" y="16660"/>
                  </a:cubicBezTo>
                  <a:cubicBezTo>
                    <a:pt x="14400" y="12868"/>
                    <a:pt x="18000" y="64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4977415" y="3810995"/>
              <a:ext cx="121901" cy="129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0325" fill="norm" stroke="1" extrusionOk="0">
                  <a:moveTo>
                    <a:pt x="12298" y="840"/>
                  </a:moveTo>
                  <a:cubicBezTo>
                    <a:pt x="10467" y="176"/>
                    <a:pt x="8637" y="-489"/>
                    <a:pt x="6623" y="508"/>
                  </a:cubicBezTo>
                  <a:cubicBezTo>
                    <a:pt x="4609" y="1505"/>
                    <a:pt x="2413" y="4163"/>
                    <a:pt x="1131" y="7320"/>
                  </a:cubicBezTo>
                  <a:cubicBezTo>
                    <a:pt x="-150" y="10477"/>
                    <a:pt x="-516" y="14133"/>
                    <a:pt x="948" y="16791"/>
                  </a:cubicBezTo>
                  <a:cubicBezTo>
                    <a:pt x="2413" y="19449"/>
                    <a:pt x="5708" y="21111"/>
                    <a:pt x="9186" y="19948"/>
                  </a:cubicBezTo>
                  <a:cubicBezTo>
                    <a:pt x="12664" y="18785"/>
                    <a:pt x="16325" y="14797"/>
                    <a:pt x="18338" y="11640"/>
                  </a:cubicBezTo>
                  <a:cubicBezTo>
                    <a:pt x="20352" y="8483"/>
                    <a:pt x="20718" y="6157"/>
                    <a:pt x="21084" y="3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5073915" y="3759199"/>
              <a:ext cx="139701" cy="269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506"/>
                  </a:moveTo>
                  <a:cubicBezTo>
                    <a:pt x="3927" y="1519"/>
                    <a:pt x="7855" y="2531"/>
                    <a:pt x="11291" y="5147"/>
                  </a:cubicBezTo>
                  <a:cubicBezTo>
                    <a:pt x="14727" y="7762"/>
                    <a:pt x="17673" y="11981"/>
                    <a:pt x="18818" y="14681"/>
                  </a:cubicBezTo>
                  <a:cubicBezTo>
                    <a:pt x="19964" y="17381"/>
                    <a:pt x="19309" y="18563"/>
                    <a:pt x="18327" y="19491"/>
                  </a:cubicBezTo>
                  <a:cubicBezTo>
                    <a:pt x="17345" y="20419"/>
                    <a:pt x="16036" y="21094"/>
                    <a:pt x="14564" y="21347"/>
                  </a:cubicBezTo>
                  <a:cubicBezTo>
                    <a:pt x="13091" y="21600"/>
                    <a:pt x="11455" y="21431"/>
                    <a:pt x="10473" y="20081"/>
                  </a:cubicBezTo>
                  <a:cubicBezTo>
                    <a:pt x="9491" y="18731"/>
                    <a:pt x="9164" y="16200"/>
                    <a:pt x="11127" y="12656"/>
                  </a:cubicBezTo>
                  <a:cubicBezTo>
                    <a:pt x="13091" y="9112"/>
                    <a:pt x="17345" y="45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2959365" y="4378619"/>
              <a:ext cx="774701" cy="72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0" y="21205"/>
                  </a:moveTo>
                  <a:cubicBezTo>
                    <a:pt x="1357" y="18736"/>
                    <a:pt x="2715" y="16268"/>
                    <a:pt x="4456" y="12874"/>
                  </a:cubicBezTo>
                  <a:cubicBezTo>
                    <a:pt x="6197" y="9479"/>
                    <a:pt x="8321" y="5159"/>
                    <a:pt x="10770" y="2691"/>
                  </a:cubicBezTo>
                  <a:cubicBezTo>
                    <a:pt x="13220" y="222"/>
                    <a:pt x="15993" y="-395"/>
                    <a:pt x="17852" y="222"/>
                  </a:cubicBezTo>
                  <a:cubicBezTo>
                    <a:pt x="19711" y="839"/>
                    <a:pt x="20656" y="2691"/>
                    <a:pt x="21600" y="4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2946665" y="4451349"/>
              <a:ext cx="749301" cy="129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4576" y="17768"/>
                  </a:moveTo>
                  <a:cubicBezTo>
                    <a:pt x="3295" y="18116"/>
                    <a:pt x="2014" y="18465"/>
                    <a:pt x="1190" y="18987"/>
                  </a:cubicBezTo>
                  <a:cubicBezTo>
                    <a:pt x="366" y="19510"/>
                    <a:pt x="0" y="20206"/>
                    <a:pt x="0" y="20729"/>
                  </a:cubicBezTo>
                  <a:cubicBezTo>
                    <a:pt x="0" y="21252"/>
                    <a:pt x="366" y="21600"/>
                    <a:pt x="1556" y="20729"/>
                  </a:cubicBezTo>
                  <a:cubicBezTo>
                    <a:pt x="2746" y="19858"/>
                    <a:pt x="4759" y="17768"/>
                    <a:pt x="7139" y="14981"/>
                  </a:cubicBezTo>
                  <a:cubicBezTo>
                    <a:pt x="9519" y="12194"/>
                    <a:pt x="12264" y="8710"/>
                    <a:pt x="14736" y="6097"/>
                  </a:cubicBezTo>
                  <a:cubicBezTo>
                    <a:pt x="17207" y="3484"/>
                    <a:pt x="19403" y="17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3361155" y="3096793"/>
              <a:ext cx="6049811" cy="2471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76" fill="norm" stroke="1" extrusionOk="0">
                  <a:moveTo>
                    <a:pt x="470" y="12712"/>
                  </a:moveTo>
                  <a:cubicBezTo>
                    <a:pt x="447" y="12638"/>
                    <a:pt x="425" y="12564"/>
                    <a:pt x="391" y="12527"/>
                  </a:cubicBezTo>
                  <a:cubicBezTo>
                    <a:pt x="357" y="12490"/>
                    <a:pt x="311" y="12490"/>
                    <a:pt x="258" y="12693"/>
                  </a:cubicBezTo>
                  <a:cubicBezTo>
                    <a:pt x="206" y="12897"/>
                    <a:pt x="145" y="13303"/>
                    <a:pt x="96" y="13830"/>
                  </a:cubicBezTo>
                  <a:cubicBezTo>
                    <a:pt x="47" y="14356"/>
                    <a:pt x="9" y="15003"/>
                    <a:pt x="2" y="15631"/>
                  </a:cubicBezTo>
                  <a:cubicBezTo>
                    <a:pt x="-6" y="16260"/>
                    <a:pt x="17" y="16869"/>
                    <a:pt x="111" y="17414"/>
                  </a:cubicBezTo>
                  <a:cubicBezTo>
                    <a:pt x="206" y="17959"/>
                    <a:pt x="372" y="18440"/>
                    <a:pt x="583" y="18846"/>
                  </a:cubicBezTo>
                  <a:cubicBezTo>
                    <a:pt x="795" y="19253"/>
                    <a:pt x="1052" y="19585"/>
                    <a:pt x="1316" y="19890"/>
                  </a:cubicBezTo>
                  <a:cubicBezTo>
                    <a:pt x="1581" y="20195"/>
                    <a:pt x="1853" y="20472"/>
                    <a:pt x="2140" y="20713"/>
                  </a:cubicBezTo>
                  <a:cubicBezTo>
                    <a:pt x="2427" y="20953"/>
                    <a:pt x="2729" y="21156"/>
                    <a:pt x="3024" y="21295"/>
                  </a:cubicBezTo>
                  <a:cubicBezTo>
                    <a:pt x="3318" y="21433"/>
                    <a:pt x="3605" y="21507"/>
                    <a:pt x="3911" y="21544"/>
                  </a:cubicBezTo>
                  <a:cubicBezTo>
                    <a:pt x="4217" y="21581"/>
                    <a:pt x="4542" y="21581"/>
                    <a:pt x="4844" y="21572"/>
                  </a:cubicBezTo>
                  <a:cubicBezTo>
                    <a:pt x="5147" y="21563"/>
                    <a:pt x="5426" y="21544"/>
                    <a:pt x="5717" y="21489"/>
                  </a:cubicBezTo>
                  <a:cubicBezTo>
                    <a:pt x="6008" y="21433"/>
                    <a:pt x="6310" y="21341"/>
                    <a:pt x="6624" y="21239"/>
                  </a:cubicBezTo>
                  <a:cubicBezTo>
                    <a:pt x="6937" y="21138"/>
                    <a:pt x="7262" y="21027"/>
                    <a:pt x="7587" y="20907"/>
                  </a:cubicBezTo>
                  <a:cubicBezTo>
                    <a:pt x="7912" y="20786"/>
                    <a:pt x="8237" y="20657"/>
                    <a:pt x="8516" y="20528"/>
                  </a:cubicBezTo>
                  <a:cubicBezTo>
                    <a:pt x="8796" y="20398"/>
                    <a:pt x="9030" y="20269"/>
                    <a:pt x="9257" y="20140"/>
                  </a:cubicBezTo>
                  <a:cubicBezTo>
                    <a:pt x="9483" y="20010"/>
                    <a:pt x="9702" y="19881"/>
                    <a:pt x="9929" y="19743"/>
                  </a:cubicBezTo>
                  <a:cubicBezTo>
                    <a:pt x="10156" y="19604"/>
                    <a:pt x="10390" y="19456"/>
                    <a:pt x="10624" y="19299"/>
                  </a:cubicBezTo>
                  <a:cubicBezTo>
                    <a:pt x="10858" y="19142"/>
                    <a:pt x="11092" y="18976"/>
                    <a:pt x="11387" y="18735"/>
                  </a:cubicBezTo>
                  <a:cubicBezTo>
                    <a:pt x="11682" y="18495"/>
                    <a:pt x="12037" y="18181"/>
                    <a:pt x="12320" y="17932"/>
                  </a:cubicBezTo>
                  <a:cubicBezTo>
                    <a:pt x="12603" y="17682"/>
                    <a:pt x="12815" y="17498"/>
                    <a:pt x="13027" y="17285"/>
                  </a:cubicBezTo>
                  <a:cubicBezTo>
                    <a:pt x="13238" y="17073"/>
                    <a:pt x="13450" y="16832"/>
                    <a:pt x="13661" y="16583"/>
                  </a:cubicBezTo>
                  <a:cubicBezTo>
                    <a:pt x="13873" y="16333"/>
                    <a:pt x="14084" y="16075"/>
                    <a:pt x="14288" y="15816"/>
                  </a:cubicBezTo>
                  <a:cubicBezTo>
                    <a:pt x="14492" y="15557"/>
                    <a:pt x="14689" y="15299"/>
                    <a:pt x="14934" y="14966"/>
                  </a:cubicBezTo>
                  <a:cubicBezTo>
                    <a:pt x="15180" y="14634"/>
                    <a:pt x="15474" y="14227"/>
                    <a:pt x="15758" y="13811"/>
                  </a:cubicBezTo>
                  <a:cubicBezTo>
                    <a:pt x="16041" y="13396"/>
                    <a:pt x="16313" y="12971"/>
                    <a:pt x="16577" y="12536"/>
                  </a:cubicBezTo>
                  <a:cubicBezTo>
                    <a:pt x="16842" y="12102"/>
                    <a:pt x="17099" y="11659"/>
                    <a:pt x="17344" y="11224"/>
                  </a:cubicBezTo>
                  <a:cubicBezTo>
                    <a:pt x="17590" y="10790"/>
                    <a:pt x="17824" y="10365"/>
                    <a:pt x="18051" y="9931"/>
                  </a:cubicBezTo>
                  <a:cubicBezTo>
                    <a:pt x="18277" y="9497"/>
                    <a:pt x="18496" y="9053"/>
                    <a:pt x="18712" y="8610"/>
                  </a:cubicBezTo>
                  <a:cubicBezTo>
                    <a:pt x="18927" y="8166"/>
                    <a:pt x="19139" y="7723"/>
                    <a:pt x="19361" y="7233"/>
                  </a:cubicBezTo>
                  <a:cubicBezTo>
                    <a:pt x="19584" y="6744"/>
                    <a:pt x="19819" y="6208"/>
                    <a:pt x="20034" y="5672"/>
                  </a:cubicBezTo>
                  <a:cubicBezTo>
                    <a:pt x="20249" y="5136"/>
                    <a:pt x="20446" y="4600"/>
                    <a:pt x="20597" y="4055"/>
                  </a:cubicBezTo>
                  <a:cubicBezTo>
                    <a:pt x="20748" y="3510"/>
                    <a:pt x="20854" y="2956"/>
                    <a:pt x="20929" y="2457"/>
                  </a:cubicBezTo>
                  <a:cubicBezTo>
                    <a:pt x="21005" y="1958"/>
                    <a:pt x="21050" y="1515"/>
                    <a:pt x="21103" y="1201"/>
                  </a:cubicBezTo>
                  <a:cubicBezTo>
                    <a:pt x="21156" y="886"/>
                    <a:pt x="21216" y="702"/>
                    <a:pt x="21246" y="563"/>
                  </a:cubicBezTo>
                  <a:cubicBezTo>
                    <a:pt x="21277" y="424"/>
                    <a:pt x="21277" y="332"/>
                    <a:pt x="21265" y="249"/>
                  </a:cubicBezTo>
                  <a:cubicBezTo>
                    <a:pt x="21254" y="166"/>
                    <a:pt x="21231" y="92"/>
                    <a:pt x="21201" y="46"/>
                  </a:cubicBezTo>
                  <a:cubicBezTo>
                    <a:pt x="21171" y="-1"/>
                    <a:pt x="21133" y="-19"/>
                    <a:pt x="21076" y="27"/>
                  </a:cubicBezTo>
                  <a:cubicBezTo>
                    <a:pt x="21020" y="73"/>
                    <a:pt x="20944" y="184"/>
                    <a:pt x="20854" y="351"/>
                  </a:cubicBezTo>
                  <a:cubicBezTo>
                    <a:pt x="20763" y="517"/>
                    <a:pt x="20657" y="739"/>
                    <a:pt x="20585" y="914"/>
                  </a:cubicBezTo>
                  <a:cubicBezTo>
                    <a:pt x="20514" y="1090"/>
                    <a:pt x="20476" y="1219"/>
                    <a:pt x="20472" y="1256"/>
                  </a:cubicBezTo>
                  <a:cubicBezTo>
                    <a:pt x="20468" y="1293"/>
                    <a:pt x="20499" y="1237"/>
                    <a:pt x="20597" y="1034"/>
                  </a:cubicBezTo>
                  <a:cubicBezTo>
                    <a:pt x="20695" y="831"/>
                    <a:pt x="20861" y="480"/>
                    <a:pt x="20974" y="286"/>
                  </a:cubicBezTo>
                  <a:cubicBezTo>
                    <a:pt x="21088" y="92"/>
                    <a:pt x="21148" y="55"/>
                    <a:pt x="21186" y="129"/>
                  </a:cubicBezTo>
                  <a:cubicBezTo>
                    <a:pt x="21224" y="203"/>
                    <a:pt x="21239" y="388"/>
                    <a:pt x="21303" y="655"/>
                  </a:cubicBezTo>
                  <a:cubicBezTo>
                    <a:pt x="21367" y="923"/>
                    <a:pt x="21481" y="1274"/>
                    <a:pt x="21594" y="1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6138454" y="3054350"/>
              <a:ext cx="745484" cy="147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469" fill="norm" stroke="1" extrusionOk="0">
                  <a:moveTo>
                    <a:pt x="1346" y="13886"/>
                  </a:moveTo>
                  <a:cubicBezTo>
                    <a:pt x="3055" y="12651"/>
                    <a:pt x="4763" y="11417"/>
                    <a:pt x="6685" y="9566"/>
                  </a:cubicBezTo>
                  <a:cubicBezTo>
                    <a:pt x="8607" y="7714"/>
                    <a:pt x="10743" y="5246"/>
                    <a:pt x="12970" y="3549"/>
                  </a:cubicBezTo>
                  <a:cubicBezTo>
                    <a:pt x="15197" y="1851"/>
                    <a:pt x="17516" y="926"/>
                    <a:pt x="18858" y="463"/>
                  </a:cubicBezTo>
                  <a:cubicBezTo>
                    <a:pt x="20201" y="0"/>
                    <a:pt x="20567" y="0"/>
                    <a:pt x="20902" y="0"/>
                  </a:cubicBezTo>
                  <a:cubicBezTo>
                    <a:pt x="21238" y="0"/>
                    <a:pt x="21543" y="0"/>
                    <a:pt x="21482" y="463"/>
                  </a:cubicBezTo>
                  <a:cubicBezTo>
                    <a:pt x="21421" y="926"/>
                    <a:pt x="20994" y="1851"/>
                    <a:pt x="19529" y="3703"/>
                  </a:cubicBezTo>
                  <a:cubicBezTo>
                    <a:pt x="18065" y="5554"/>
                    <a:pt x="15563" y="8331"/>
                    <a:pt x="13092" y="10646"/>
                  </a:cubicBezTo>
                  <a:cubicBezTo>
                    <a:pt x="10621" y="12960"/>
                    <a:pt x="8180" y="14811"/>
                    <a:pt x="6258" y="16354"/>
                  </a:cubicBezTo>
                  <a:cubicBezTo>
                    <a:pt x="4336" y="17897"/>
                    <a:pt x="2933" y="19131"/>
                    <a:pt x="1865" y="20057"/>
                  </a:cubicBezTo>
                  <a:cubicBezTo>
                    <a:pt x="797" y="20983"/>
                    <a:pt x="65" y="21600"/>
                    <a:pt x="4" y="21446"/>
                  </a:cubicBezTo>
                  <a:cubicBezTo>
                    <a:pt x="-57" y="21291"/>
                    <a:pt x="553" y="20366"/>
                    <a:pt x="1957" y="18977"/>
                  </a:cubicBezTo>
                  <a:cubicBezTo>
                    <a:pt x="3360" y="17589"/>
                    <a:pt x="5557" y="15737"/>
                    <a:pt x="7723" y="14194"/>
                  </a:cubicBezTo>
                  <a:cubicBezTo>
                    <a:pt x="9889" y="12651"/>
                    <a:pt x="12024" y="11417"/>
                    <a:pt x="13275" y="10646"/>
                  </a:cubicBezTo>
                  <a:cubicBezTo>
                    <a:pt x="14526" y="9874"/>
                    <a:pt x="14892" y="9566"/>
                    <a:pt x="14831" y="9566"/>
                  </a:cubicBezTo>
                  <a:cubicBezTo>
                    <a:pt x="14770" y="9566"/>
                    <a:pt x="14282" y="9874"/>
                    <a:pt x="12818" y="10954"/>
                  </a:cubicBezTo>
                  <a:cubicBezTo>
                    <a:pt x="11353" y="12034"/>
                    <a:pt x="8912" y="13886"/>
                    <a:pt x="7540" y="15120"/>
                  </a:cubicBezTo>
                  <a:cubicBezTo>
                    <a:pt x="6167" y="16354"/>
                    <a:pt x="5862" y="16971"/>
                    <a:pt x="5892" y="17280"/>
                  </a:cubicBezTo>
                  <a:cubicBezTo>
                    <a:pt x="5923" y="17589"/>
                    <a:pt x="6289" y="17589"/>
                    <a:pt x="7784" y="16663"/>
                  </a:cubicBezTo>
                  <a:cubicBezTo>
                    <a:pt x="9279" y="15737"/>
                    <a:pt x="11902" y="13886"/>
                    <a:pt x="14526" y="12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3201100" y="2370962"/>
              <a:ext cx="191530" cy="613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515" fill="norm" stroke="1" extrusionOk="0">
                  <a:moveTo>
                    <a:pt x="2710" y="8377"/>
                  </a:moveTo>
                  <a:cubicBezTo>
                    <a:pt x="3170" y="10901"/>
                    <a:pt x="3629" y="13424"/>
                    <a:pt x="4204" y="15391"/>
                  </a:cubicBezTo>
                  <a:cubicBezTo>
                    <a:pt x="4778" y="17358"/>
                    <a:pt x="5468" y="18769"/>
                    <a:pt x="6042" y="19808"/>
                  </a:cubicBezTo>
                  <a:cubicBezTo>
                    <a:pt x="6617" y="20847"/>
                    <a:pt x="7076" y="21515"/>
                    <a:pt x="7306" y="21515"/>
                  </a:cubicBezTo>
                  <a:cubicBezTo>
                    <a:pt x="7536" y="21515"/>
                    <a:pt x="7536" y="20847"/>
                    <a:pt x="6846" y="19325"/>
                  </a:cubicBezTo>
                  <a:cubicBezTo>
                    <a:pt x="6157" y="17804"/>
                    <a:pt x="4778" y="15428"/>
                    <a:pt x="3400" y="12830"/>
                  </a:cubicBezTo>
                  <a:cubicBezTo>
                    <a:pt x="2021" y="10233"/>
                    <a:pt x="642" y="7412"/>
                    <a:pt x="183" y="5296"/>
                  </a:cubicBezTo>
                  <a:cubicBezTo>
                    <a:pt x="-277" y="3181"/>
                    <a:pt x="183" y="1771"/>
                    <a:pt x="987" y="954"/>
                  </a:cubicBezTo>
                  <a:cubicBezTo>
                    <a:pt x="1791" y="138"/>
                    <a:pt x="2940" y="-85"/>
                    <a:pt x="5238" y="26"/>
                  </a:cubicBezTo>
                  <a:cubicBezTo>
                    <a:pt x="7536" y="138"/>
                    <a:pt x="10983" y="583"/>
                    <a:pt x="13970" y="1771"/>
                  </a:cubicBezTo>
                  <a:cubicBezTo>
                    <a:pt x="16957" y="2958"/>
                    <a:pt x="19485" y="4888"/>
                    <a:pt x="20404" y="6447"/>
                  </a:cubicBezTo>
                  <a:cubicBezTo>
                    <a:pt x="21323" y="8006"/>
                    <a:pt x="20634" y="9193"/>
                    <a:pt x="18106" y="9861"/>
                  </a:cubicBezTo>
                  <a:cubicBezTo>
                    <a:pt x="15578" y="10529"/>
                    <a:pt x="11212" y="10678"/>
                    <a:pt x="6846" y="10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3067315" y="2247900"/>
              <a:ext cx="3492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64" y="16364"/>
                    <a:pt x="3927" y="11127"/>
                    <a:pt x="7527" y="7527"/>
                  </a:cubicBezTo>
                  <a:cubicBezTo>
                    <a:pt x="11127" y="3927"/>
                    <a:pt x="16364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2976610" y="4436485"/>
              <a:ext cx="981219" cy="218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97" fill="norm" stroke="1" extrusionOk="0">
                  <a:moveTo>
                    <a:pt x="40" y="21397"/>
                  </a:moveTo>
                  <a:cubicBezTo>
                    <a:pt x="-7" y="20359"/>
                    <a:pt x="-53" y="19320"/>
                    <a:pt x="155" y="18593"/>
                  </a:cubicBezTo>
                  <a:cubicBezTo>
                    <a:pt x="363" y="17866"/>
                    <a:pt x="826" y="17451"/>
                    <a:pt x="1866" y="16309"/>
                  </a:cubicBezTo>
                  <a:cubicBezTo>
                    <a:pt x="2907" y="15166"/>
                    <a:pt x="4526" y="13297"/>
                    <a:pt x="6237" y="11532"/>
                  </a:cubicBezTo>
                  <a:cubicBezTo>
                    <a:pt x="7949" y="9766"/>
                    <a:pt x="9753" y="8105"/>
                    <a:pt x="11441" y="6755"/>
                  </a:cubicBezTo>
                  <a:cubicBezTo>
                    <a:pt x="13129" y="5405"/>
                    <a:pt x="14702" y="4366"/>
                    <a:pt x="16135" y="3535"/>
                  </a:cubicBezTo>
                  <a:cubicBezTo>
                    <a:pt x="17569" y="2705"/>
                    <a:pt x="18864" y="2082"/>
                    <a:pt x="19789" y="1562"/>
                  </a:cubicBezTo>
                  <a:cubicBezTo>
                    <a:pt x="20714" y="1043"/>
                    <a:pt x="21269" y="628"/>
                    <a:pt x="21408" y="316"/>
                  </a:cubicBezTo>
                  <a:cubicBezTo>
                    <a:pt x="21547" y="5"/>
                    <a:pt x="21269" y="-203"/>
                    <a:pt x="20183" y="316"/>
                  </a:cubicBezTo>
                  <a:cubicBezTo>
                    <a:pt x="19096" y="835"/>
                    <a:pt x="17199" y="2082"/>
                    <a:pt x="15280" y="3639"/>
                  </a:cubicBezTo>
                  <a:cubicBezTo>
                    <a:pt x="13360" y="5197"/>
                    <a:pt x="11418" y="7066"/>
                    <a:pt x="9799" y="8624"/>
                  </a:cubicBezTo>
                  <a:cubicBezTo>
                    <a:pt x="8180" y="10182"/>
                    <a:pt x="6885" y="11428"/>
                    <a:pt x="5705" y="12570"/>
                  </a:cubicBezTo>
                  <a:cubicBezTo>
                    <a:pt x="4526" y="13712"/>
                    <a:pt x="3462" y="14751"/>
                    <a:pt x="2838" y="15582"/>
                  </a:cubicBezTo>
                  <a:cubicBezTo>
                    <a:pt x="2213" y="16412"/>
                    <a:pt x="2028" y="17035"/>
                    <a:pt x="2098" y="17451"/>
                  </a:cubicBezTo>
                  <a:cubicBezTo>
                    <a:pt x="2167" y="17866"/>
                    <a:pt x="2491" y="18074"/>
                    <a:pt x="3508" y="17243"/>
                  </a:cubicBezTo>
                  <a:cubicBezTo>
                    <a:pt x="4526" y="16412"/>
                    <a:pt x="6237" y="14543"/>
                    <a:pt x="7972" y="12570"/>
                  </a:cubicBezTo>
                  <a:cubicBezTo>
                    <a:pt x="9706" y="10597"/>
                    <a:pt x="11464" y="8520"/>
                    <a:pt x="12528" y="7274"/>
                  </a:cubicBezTo>
                  <a:cubicBezTo>
                    <a:pt x="13592" y="6028"/>
                    <a:pt x="13962" y="5612"/>
                    <a:pt x="14031" y="5612"/>
                  </a:cubicBezTo>
                  <a:cubicBezTo>
                    <a:pt x="14100" y="5612"/>
                    <a:pt x="13869" y="6028"/>
                    <a:pt x="12898" y="7066"/>
                  </a:cubicBezTo>
                  <a:cubicBezTo>
                    <a:pt x="11926" y="8105"/>
                    <a:pt x="10215" y="9766"/>
                    <a:pt x="9244" y="10805"/>
                  </a:cubicBezTo>
                  <a:cubicBezTo>
                    <a:pt x="8272" y="11843"/>
                    <a:pt x="8041" y="12259"/>
                    <a:pt x="7787" y="12570"/>
                  </a:cubicBezTo>
                  <a:cubicBezTo>
                    <a:pt x="7532" y="12882"/>
                    <a:pt x="7255" y="13089"/>
                    <a:pt x="7278" y="12985"/>
                  </a:cubicBezTo>
                  <a:cubicBezTo>
                    <a:pt x="7301" y="12882"/>
                    <a:pt x="7625" y="12466"/>
                    <a:pt x="8481" y="11739"/>
                  </a:cubicBezTo>
                  <a:cubicBezTo>
                    <a:pt x="9336" y="11012"/>
                    <a:pt x="10724" y="9974"/>
                    <a:pt x="12111" y="8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4326731" y="3439723"/>
              <a:ext cx="1203878" cy="1042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11" fill="norm" stroke="1" extrusionOk="0">
                  <a:moveTo>
                    <a:pt x="11537" y="1083"/>
                  </a:moveTo>
                  <a:cubicBezTo>
                    <a:pt x="10630" y="649"/>
                    <a:pt x="9722" y="214"/>
                    <a:pt x="8852" y="62"/>
                  </a:cubicBezTo>
                  <a:cubicBezTo>
                    <a:pt x="7982" y="-90"/>
                    <a:pt x="7149" y="40"/>
                    <a:pt x="6260" y="410"/>
                  </a:cubicBezTo>
                  <a:cubicBezTo>
                    <a:pt x="5371" y="779"/>
                    <a:pt x="4426" y="1388"/>
                    <a:pt x="3518" y="2105"/>
                  </a:cubicBezTo>
                  <a:cubicBezTo>
                    <a:pt x="2610" y="2822"/>
                    <a:pt x="1740" y="3648"/>
                    <a:pt x="1154" y="4539"/>
                  </a:cubicBezTo>
                  <a:cubicBezTo>
                    <a:pt x="567" y="5430"/>
                    <a:pt x="265" y="6386"/>
                    <a:pt x="113" y="7559"/>
                  </a:cubicBezTo>
                  <a:cubicBezTo>
                    <a:pt x="-38" y="8733"/>
                    <a:pt x="-38" y="10123"/>
                    <a:pt x="113" y="11514"/>
                  </a:cubicBezTo>
                  <a:cubicBezTo>
                    <a:pt x="265" y="12905"/>
                    <a:pt x="567" y="14296"/>
                    <a:pt x="946" y="15469"/>
                  </a:cubicBezTo>
                  <a:cubicBezTo>
                    <a:pt x="1324" y="16642"/>
                    <a:pt x="1778" y="17599"/>
                    <a:pt x="2553" y="18511"/>
                  </a:cubicBezTo>
                  <a:cubicBezTo>
                    <a:pt x="3329" y="19424"/>
                    <a:pt x="4426" y="20293"/>
                    <a:pt x="5542" y="20815"/>
                  </a:cubicBezTo>
                  <a:cubicBezTo>
                    <a:pt x="6658" y="21336"/>
                    <a:pt x="7792" y="21510"/>
                    <a:pt x="8908" y="21358"/>
                  </a:cubicBezTo>
                  <a:cubicBezTo>
                    <a:pt x="10024" y="21206"/>
                    <a:pt x="11121" y="20728"/>
                    <a:pt x="12237" y="20184"/>
                  </a:cubicBezTo>
                  <a:cubicBezTo>
                    <a:pt x="13353" y="19641"/>
                    <a:pt x="14488" y="19033"/>
                    <a:pt x="15661" y="18316"/>
                  </a:cubicBezTo>
                  <a:cubicBezTo>
                    <a:pt x="16833" y="17599"/>
                    <a:pt x="18044" y="16773"/>
                    <a:pt x="18971" y="15817"/>
                  </a:cubicBezTo>
                  <a:cubicBezTo>
                    <a:pt x="19898" y="14861"/>
                    <a:pt x="20541" y="13774"/>
                    <a:pt x="20957" y="12535"/>
                  </a:cubicBezTo>
                  <a:cubicBezTo>
                    <a:pt x="21373" y="11297"/>
                    <a:pt x="21562" y="9906"/>
                    <a:pt x="21505" y="8624"/>
                  </a:cubicBezTo>
                  <a:cubicBezTo>
                    <a:pt x="21449" y="7342"/>
                    <a:pt x="21146" y="6168"/>
                    <a:pt x="20446" y="5147"/>
                  </a:cubicBezTo>
                  <a:cubicBezTo>
                    <a:pt x="19746" y="4126"/>
                    <a:pt x="18649" y="3256"/>
                    <a:pt x="17533" y="2626"/>
                  </a:cubicBezTo>
                  <a:cubicBezTo>
                    <a:pt x="16417" y="1996"/>
                    <a:pt x="15282" y="1605"/>
                    <a:pt x="14450" y="1540"/>
                  </a:cubicBezTo>
                  <a:cubicBezTo>
                    <a:pt x="13618" y="1475"/>
                    <a:pt x="13088" y="1735"/>
                    <a:pt x="12824" y="2040"/>
                  </a:cubicBezTo>
                  <a:cubicBezTo>
                    <a:pt x="12559" y="2344"/>
                    <a:pt x="12559" y="2691"/>
                    <a:pt x="12559" y="3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5188215" y="3169708"/>
              <a:ext cx="872838" cy="449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549" fill="norm" stroke="1" extrusionOk="0">
                  <a:moveTo>
                    <a:pt x="0" y="21549"/>
                  </a:moveTo>
                  <a:cubicBezTo>
                    <a:pt x="885" y="20332"/>
                    <a:pt x="1770" y="19115"/>
                    <a:pt x="3123" y="17493"/>
                  </a:cubicBezTo>
                  <a:cubicBezTo>
                    <a:pt x="4476" y="15870"/>
                    <a:pt x="6298" y="13842"/>
                    <a:pt x="8015" y="12017"/>
                  </a:cubicBezTo>
                  <a:cubicBezTo>
                    <a:pt x="9733" y="10191"/>
                    <a:pt x="11347" y="8569"/>
                    <a:pt x="13064" y="7098"/>
                  </a:cubicBezTo>
                  <a:cubicBezTo>
                    <a:pt x="14782" y="5628"/>
                    <a:pt x="16603" y="4310"/>
                    <a:pt x="17827" y="3397"/>
                  </a:cubicBezTo>
                  <a:cubicBezTo>
                    <a:pt x="19050" y="2484"/>
                    <a:pt x="19674" y="1977"/>
                    <a:pt x="20247" y="1470"/>
                  </a:cubicBezTo>
                  <a:cubicBezTo>
                    <a:pt x="20819" y="963"/>
                    <a:pt x="21340" y="456"/>
                    <a:pt x="21444" y="203"/>
                  </a:cubicBezTo>
                  <a:cubicBezTo>
                    <a:pt x="21548" y="-51"/>
                    <a:pt x="21236" y="-51"/>
                    <a:pt x="20195" y="152"/>
                  </a:cubicBezTo>
                  <a:cubicBezTo>
                    <a:pt x="19154" y="355"/>
                    <a:pt x="17384" y="760"/>
                    <a:pt x="16369" y="963"/>
                  </a:cubicBezTo>
                  <a:cubicBezTo>
                    <a:pt x="15354" y="1166"/>
                    <a:pt x="15094" y="1166"/>
                    <a:pt x="15068" y="963"/>
                  </a:cubicBezTo>
                  <a:cubicBezTo>
                    <a:pt x="15042" y="760"/>
                    <a:pt x="15250" y="355"/>
                    <a:pt x="16005" y="152"/>
                  </a:cubicBezTo>
                  <a:cubicBezTo>
                    <a:pt x="16760" y="-51"/>
                    <a:pt x="18061" y="-51"/>
                    <a:pt x="18998" y="152"/>
                  </a:cubicBezTo>
                  <a:cubicBezTo>
                    <a:pt x="19934" y="355"/>
                    <a:pt x="20507" y="760"/>
                    <a:pt x="20923" y="1166"/>
                  </a:cubicBezTo>
                  <a:cubicBezTo>
                    <a:pt x="21340" y="1572"/>
                    <a:pt x="21600" y="1977"/>
                    <a:pt x="21366" y="3549"/>
                  </a:cubicBezTo>
                  <a:cubicBezTo>
                    <a:pt x="21132" y="5121"/>
                    <a:pt x="20403" y="7859"/>
                    <a:pt x="19674" y="10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5451650" y="4146550"/>
              <a:ext cx="289016" cy="142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14" fill="norm" stroke="1" extrusionOk="0">
                  <a:moveTo>
                    <a:pt x="3554" y="20965"/>
                  </a:moveTo>
                  <a:cubicBezTo>
                    <a:pt x="2766" y="21282"/>
                    <a:pt x="1978" y="21600"/>
                    <a:pt x="1268" y="21282"/>
                  </a:cubicBezTo>
                  <a:cubicBezTo>
                    <a:pt x="559" y="20965"/>
                    <a:pt x="-72" y="20012"/>
                    <a:pt x="7" y="17312"/>
                  </a:cubicBezTo>
                  <a:cubicBezTo>
                    <a:pt x="86" y="14612"/>
                    <a:pt x="874" y="10165"/>
                    <a:pt x="1662" y="7465"/>
                  </a:cubicBezTo>
                  <a:cubicBezTo>
                    <a:pt x="2451" y="4765"/>
                    <a:pt x="3239" y="3812"/>
                    <a:pt x="4658" y="4924"/>
                  </a:cubicBezTo>
                  <a:cubicBezTo>
                    <a:pt x="6077" y="6035"/>
                    <a:pt x="8127" y="9212"/>
                    <a:pt x="9467" y="11753"/>
                  </a:cubicBezTo>
                  <a:cubicBezTo>
                    <a:pt x="10807" y="14294"/>
                    <a:pt x="11437" y="16200"/>
                    <a:pt x="12147" y="17629"/>
                  </a:cubicBezTo>
                  <a:cubicBezTo>
                    <a:pt x="12856" y="19059"/>
                    <a:pt x="13645" y="20012"/>
                    <a:pt x="14433" y="20329"/>
                  </a:cubicBezTo>
                  <a:cubicBezTo>
                    <a:pt x="15221" y="20647"/>
                    <a:pt x="16010" y="20329"/>
                    <a:pt x="16798" y="17947"/>
                  </a:cubicBezTo>
                  <a:cubicBezTo>
                    <a:pt x="17586" y="15565"/>
                    <a:pt x="18375" y="11118"/>
                    <a:pt x="19163" y="7782"/>
                  </a:cubicBezTo>
                  <a:cubicBezTo>
                    <a:pt x="19951" y="4447"/>
                    <a:pt x="20740" y="2224"/>
                    <a:pt x="215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5817506" y="4010620"/>
              <a:ext cx="167876" cy="368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228" fill="norm" stroke="1" extrusionOk="0">
                  <a:moveTo>
                    <a:pt x="1538" y="3810"/>
                  </a:moveTo>
                  <a:cubicBezTo>
                    <a:pt x="998" y="3200"/>
                    <a:pt x="458" y="2590"/>
                    <a:pt x="188" y="2590"/>
                  </a:cubicBezTo>
                  <a:cubicBezTo>
                    <a:pt x="-82" y="2590"/>
                    <a:pt x="-82" y="3200"/>
                    <a:pt x="323" y="5336"/>
                  </a:cubicBezTo>
                  <a:cubicBezTo>
                    <a:pt x="728" y="7471"/>
                    <a:pt x="1538" y="11132"/>
                    <a:pt x="2348" y="13634"/>
                  </a:cubicBezTo>
                  <a:cubicBezTo>
                    <a:pt x="3158" y="16136"/>
                    <a:pt x="3968" y="17478"/>
                    <a:pt x="4913" y="18576"/>
                  </a:cubicBezTo>
                  <a:cubicBezTo>
                    <a:pt x="5858" y="19675"/>
                    <a:pt x="6938" y="20529"/>
                    <a:pt x="8288" y="20956"/>
                  </a:cubicBezTo>
                  <a:cubicBezTo>
                    <a:pt x="9638" y="21383"/>
                    <a:pt x="11258" y="21383"/>
                    <a:pt x="13418" y="20407"/>
                  </a:cubicBezTo>
                  <a:cubicBezTo>
                    <a:pt x="15578" y="19430"/>
                    <a:pt x="18278" y="17478"/>
                    <a:pt x="19763" y="14305"/>
                  </a:cubicBezTo>
                  <a:cubicBezTo>
                    <a:pt x="21248" y="11132"/>
                    <a:pt x="21518" y="6739"/>
                    <a:pt x="21383" y="4237"/>
                  </a:cubicBezTo>
                  <a:cubicBezTo>
                    <a:pt x="21248" y="1736"/>
                    <a:pt x="20708" y="1125"/>
                    <a:pt x="19898" y="637"/>
                  </a:cubicBezTo>
                  <a:cubicBezTo>
                    <a:pt x="19088" y="149"/>
                    <a:pt x="18008" y="-217"/>
                    <a:pt x="17198" y="149"/>
                  </a:cubicBezTo>
                  <a:cubicBezTo>
                    <a:pt x="16388" y="515"/>
                    <a:pt x="15848" y="1614"/>
                    <a:pt x="15308" y="2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6032765" y="4148970"/>
              <a:ext cx="82551" cy="168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1" fill="norm" stroke="1" extrusionOk="0">
                  <a:moveTo>
                    <a:pt x="0" y="1279"/>
                  </a:moveTo>
                  <a:cubicBezTo>
                    <a:pt x="0" y="7075"/>
                    <a:pt x="0" y="12870"/>
                    <a:pt x="0" y="16426"/>
                  </a:cubicBezTo>
                  <a:cubicBezTo>
                    <a:pt x="0" y="19982"/>
                    <a:pt x="0" y="21299"/>
                    <a:pt x="277" y="20904"/>
                  </a:cubicBezTo>
                  <a:cubicBezTo>
                    <a:pt x="554" y="20509"/>
                    <a:pt x="1108" y="18401"/>
                    <a:pt x="1662" y="15240"/>
                  </a:cubicBezTo>
                  <a:cubicBezTo>
                    <a:pt x="2215" y="12079"/>
                    <a:pt x="2769" y="7865"/>
                    <a:pt x="3877" y="4967"/>
                  </a:cubicBezTo>
                  <a:cubicBezTo>
                    <a:pt x="4985" y="2070"/>
                    <a:pt x="6646" y="489"/>
                    <a:pt x="8585" y="94"/>
                  </a:cubicBezTo>
                  <a:cubicBezTo>
                    <a:pt x="10523" y="-301"/>
                    <a:pt x="12738" y="489"/>
                    <a:pt x="14954" y="3650"/>
                  </a:cubicBezTo>
                  <a:cubicBezTo>
                    <a:pt x="17169" y="6811"/>
                    <a:pt x="19385" y="12343"/>
                    <a:pt x="21600" y="17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6172465" y="4159249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6166115" y="4038599"/>
              <a:ext cx="25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800"/>
                    <a:pt x="0" y="12000"/>
                    <a:pt x="3600" y="8400"/>
                  </a:cubicBezTo>
                  <a:cubicBezTo>
                    <a:pt x="7200" y="4800"/>
                    <a:pt x="14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6267715" y="3892514"/>
              <a:ext cx="69851" cy="361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0" y="1510"/>
                  </a:moveTo>
                  <a:cubicBezTo>
                    <a:pt x="18982" y="1133"/>
                    <a:pt x="16364" y="756"/>
                    <a:pt x="13418" y="442"/>
                  </a:cubicBezTo>
                  <a:cubicBezTo>
                    <a:pt x="10473" y="128"/>
                    <a:pt x="7200" y="-123"/>
                    <a:pt x="4582" y="65"/>
                  </a:cubicBezTo>
                  <a:cubicBezTo>
                    <a:pt x="1964" y="254"/>
                    <a:pt x="0" y="882"/>
                    <a:pt x="0" y="3017"/>
                  </a:cubicBezTo>
                  <a:cubicBezTo>
                    <a:pt x="0" y="5151"/>
                    <a:pt x="1964" y="8793"/>
                    <a:pt x="4909" y="12121"/>
                  </a:cubicBezTo>
                  <a:cubicBezTo>
                    <a:pt x="7855" y="15449"/>
                    <a:pt x="11782" y="18463"/>
                    <a:pt x="15709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6251570" y="4095750"/>
              <a:ext cx="98696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182" y="21600"/>
                  </a:moveTo>
                  <a:cubicBezTo>
                    <a:pt x="6582" y="18300"/>
                    <a:pt x="2982" y="15000"/>
                    <a:pt x="1182" y="12600"/>
                  </a:cubicBezTo>
                  <a:cubicBezTo>
                    <a:pt x="-618" y="10200"/>
                    <a:pt x="-618" y="8700"/>
                    <a:pt x="2982" y="6750"/>
                  </a:cubicBezTo>
                  <a:cubicBezTo>
                    <a:pt x="6582" y="4800"/>
                    <a:pt x="13782" y="2400"/>
                    <a:pt x="209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6440257" y="3890656"/>
              <a:ext cx="81459" cy="351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457" fill="norm" stroke="1" extrusionOk="0">
                  <a:moveTo>
                    <a:pt x="20781" y="116"/>
                  </a:moveTo>
                  <a:cubicBezTo>
                    <a:pt x="16461" y="-14"/>
                    <a:pt x="12141" y="-143"/>
                    <a:pt x="8901" y="374"/>
                  </a:cubicBezTo>
                  <a:cubicBezTo>
                    <a:pt x="5661" y="892"/>
                    <a:pt x="3501" y="2056"/>
                    <a:pt x="1881" y="4384"/>
                  </a:cubicBezTo>
                  <a:cubicBezTo>
                    <a:pt x="261" y="6712"/>
                    <a:pt x="-819" y="10204"/>
                    <a:pt x="801" y="13244"/>
                  </a:cubicBezTo>
                  <a:cubicBezTo>
                    <a:pt x="2421" y="16283"/>
                    <a:pt x="6741" y="18870"/>
                    <a:pt x="11061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6558414" y="3991833"/>
              <a:ext cx="119935" cy="166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027" fill="norm" stroke="1" extrusionOk="0">
                  <a:moveTo>
                    <a:pt x="11419" y="1891"/>
                  </a:moveTo>
                  <a:cubicBezTo>
                    <a:pt x="7695" y="3225"/>
                    <a:pt x="3971" y="4558"/>
                    <a:pt x="1923" y="6958"/>
                  </a:cubicBezTo>
                  <a:cubicBezTo>
                    <a:pt x="-126" y="9358"/>
                    <a:pt x="-498" y="12825"/>
                    <a:pt x="619" y="15625"/>
                  </a:cubicBezTo>
                  <a:cubicBezTo>
                    <a:pt x="1736" y="18425"/>
                    <a:pt x="4343" y="20558"/>
                    <a:pt x="7509" y="20958"/>
                  </a:cubicBezTo>
                  <a:cubicBezTo>
                    <a:pt x="10674" y="21358"/>
                    <a:pt x="14399" y="20025"/>
                    <a:pt x="17005" y="16825"/>
                  </a:cubicBezTo>
                  <a:cubicBezTo>
                    <a:pt x="19612" y="13625"/>
                    <a:pt x="21102" y="8558"/>
                    <a:pt x="21102" y="5091"/>
                  </a:cubicBezTo>
                  <a:cubicBezTo>
                    <a:pt x="21102" y="1625"/>
                    <a:pt x="19612" y="-242"/>
                    <a:pt x="17005" y="25"/>
                  </a:cubicBezTo>
                  <a:cubicBezTo>
                    <a:pt x="14399" y="291"/>
                    <a:pt x="10674" y="2691"/>
                    <a:pt x="6950" y="5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6718565" y="4121149"/>
              <a:ext cx="635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6890015" y="3860800"/>
              <a:ext cx="317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554"/>
                    <a:pt x="8640" y="11109"/>
                    <a:pt x="12240" y="14709"/>
                  </a:cubicBezTo>
                  <a:cubicBezTo>
                    <a:pt x="15840" y="18309"/>
                    <a:pt x="18720" y="199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6947165" y="3843866"/>
              <a:ext cx="100275" cy="251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243" fill="norm" stroke="1" extrusionOk="0">
                  <a:moveTo>
                    <a:pt x="0" y="357"/>
                  </a:moveTo>
                  <a:cubicBezTo>
                    <a:pt x="2700" y="0"/>
                    <a:pt x="5400" y="-357"/>
                    <a:pt x="9000" y="714"/>
                  </a:cubicBezTo>
                  <a:cubicBezTo>
                    <a:pt x="12600" y="1785"/>
                    <a:pt x="17100" y="4284"/>
                    <a:pt x="19350" y="7498"/>
                  </a:cubicBezTo>
                  <a:cubicBezTo>
                    <a:pt x="21600" y="10711"/>
                    <a:pt x="21600" y="14638"/>
                    <a:pt x="20925" y="17048"/>
                  </a:cubicBezTo>
                  <a:cubicBezTo>
                    <a:pt x="20250" y="19458"/>
                    <a:pt x="18900" y="20350"/>
                    <a:pt x="17550" y="21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5912115" y="4597399"/>
              <a:ext cx="127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400"/>
                    <a:pt x="7200" y="10800"/>
                    <a:pt x="10800" y="14400"/>
                  </a:cubicBezTo>
                  <a:cubicBezTo>
                    <a:pt x="14400" y="18000"/>
                    <a:pt x="180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5865983" y="4516321"/>
              <a:ext cx="136460" cy="303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2" h="21347" fill="norm" stroke="1" extrusionOk="0">
                  <a:moveTo>
                    <a:pt x="1188" y="10621"/>
                  </a:moveTo>
                  <a:cubicBezTo>
                    <a:pt x="249" y="7791"/>
                    <a:pt x="-690" y="4961"/>
                    <a:pt x="719" y="2950"/>
                  </a:cubicBezTo>
                  <a:cubicBezTo>
                    <a:pt x="2127" y="939"/>
                    <a:pt x="5884" y="-253"/>
                    <a:pt x="9797" y="45"/>
                  </a:cubicBezTo>
                  <a:cubicBezTo>
                    <a:pt x="13710" y="343"/>
                    <a:pt x="17780" y="2130"/>
                    <a:pt x="19345" y="4365"/>
                  </a:cubicBezTo>
                  <a:cubicBezTo>
                    <a:pt x="20910" y="6599"/>
                    <a:pt x="19971" y="9281"/>
                    <a:pt x="19032" y="10919"/>
                  </a:cubicBezTo>
                  <a:cubicBezTo>
                    <a:pt x="18093" y="12558"/>
                    <a:pt x="17153" y="13154"/>
                    <a:pt x="15901" y="13601"/>
                  </a:cubicBezTo>
                  <a:cubicBezTo>
                    <a:pt x="14649" y="14048"/>
                    <a:pt x="13084" y="14346"/>
                    <a:pt x="12771" y="14197"/>
                  </a:cubicBezTo>
                  <a:cubicBezTo>
                    <a:pt x="12458" y="14048"/>
                    <a:pt x="13397" y="13452"/>
                    <a:pt x="14806" y="13228"/>
                  </a:cubicBezTo>
                  <a:cubicBezTo>
                    <a:pt x="16214" y="13005"/>
                    <a:pt x="18093" y="13154"/>
                    <a:pt x="19188" y="13824"/>
                  </a:cubicBezTo>
                  <a:cubicBezTo>
                    <a:pt x="20284" y="14495"/>
                    <a:pt x="20597" y="15686"/>
                    <a:pt x="18719" y="17027"/>
                  </a:cubicBezTo>
                  <a:cubicBezTo>
                    <a:pt x="16840" y="18368"/>
                    <a:pt x="12771" y="19857"/>
                    <a:pt x="8701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6045465" y="4633882"/>
              <a:ext cx="101601" cy="151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9" fill="norm" stroke="1" extrusionOk="0">
                  <a:moveTo>
                    <a:pt x="2700" y="11452"/>
                  </a:moveTo>
                  <a:cubicBezTo>
                    <a:pt x="4050" y="10300"/>
                    <a:pt x="5400" y="9148"/>
                    <a:pt x="6300" y="6988"/>
                  </a:cubicBezTo>
                  <a:cubicBezTo>
                    <a:pt x="7200" y="4828"/>
                    <a:pt x="7650" y="1660"/>
                    <a:pt x="6975" y="508"/>
                  </a:cubicBezTo>
                  <a:cubicBezTo>
                    <a:pt x="6300" y="-644"/>
                    <a:pt x="4500" y="220"/>
                    <a:pt x="2925" y="2524"/>
                  </a:cubicBezTo>
                  <a:cubicBezTo>
                    <a:pt x="1350" y="4828"/>
                    <a:pt x="0" y="8572"/>
                    <a:pt x="0" y="11884"/>
                  </a:cubicBezTo>
                  <a:cubicBezTo>
                    <a:pt x="0" y="15196"/>
                    <a:pt x="1350" y="18076"/>
                    <a:pt x="3600" y="19516"/>
                  </a:cubicBezTo>
                  <a:cubicBezTo>
                    <a:pt x="5850" y="20956"/>
                    <a:pt x="9000" y="20956"/>
                    <a:pt x="12150" y="19372"/>
                  </a:cubicBezTo>
                  <a:cubicBezTo>
                    <a:pt x="15300" y="17788"/>
                    <a:pt x="18450" y="14620"/>
                    <a:pt x="21600" y="1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6180528" y="4400550"/>
              <a:ext cx="61788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600" fill="norm" stroke="1" extrusionOk="0">
                  <a:moveTo>
                    <a:pt x="8057" y="0"/>
                  </a:moveTo>
                  <a:cubicBezTo>
                    <a:pt x="4457" y="2807"/>
                    <a:pt x="857" y="5614"/>
                    <a:pt x="137" y="8725"/>
                  </a:cubicBezTo>
                  <a:cubicBezTo>
                    <a:pt x="-583" y="11837"/>
                    <a:pt x="1577" y="15254"/>
                    <a:pt x="5537" y="17451"/>
                  </a:cubicBezTo>
                  <a:cubicBezTo>
                    <a:pt x="9497" y="19647"/>
                    <a:pt x="15257" y="20624"/>
                    <a:pt x="210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6198377" y="4579292"/>
              <a:ext cx="259839" cy="91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157" fill="norm" stroke="1" extrusionOk="0">
                  <a:moveTo>
                    <a:pt x="3094" y="7145"/>
                  </a:moveTo>
                  <a:cubicBezTo>
                    <a:pt x="1700" y="8126"/>
                    <a:pt x="307" y="9108"/>
                    <a:pt x="45" y="10090"/>
                  </a:cubicBezTo>
                  <a:cubicBezTo>
                    <a:pt x="-216" y="11072"/>
                    <a:pt x="655" y="12054"/>
                    <a:pt x="2832" y="11072"/>
                  </a:cubicBezTo>
                  <a:cubicBezTo>
                    <a:pt x="5010" y="10090"/>
                    <a:pt x="8494" y="7145"/>
                    <a:pt x="10584" y="4690"/>
                  </a:cubicBezTo>
                  <a:cubicBezTo>
                    <a:pt x="12674" y="2236"/>
                    <a:pt x="13371" y="272"/>
                    <a:pt x="13197" y="26"/>
                  </a:cubicBezTo>
                  <a:cubicBezTo>
                    <a:pt x="13023" y="-219"/>
                    <a:pt x="11978" y="1254"/>
                    <a:pt x="11194" y="3217"/>
                  </a:cubicBezTo>
                  <a:cubicBezTo>
                    <a:pt x="10410" y="5181"/>
                    <a:pt x="9887" y="7636"/>
                    <a:pt x="9452" y="10090"/>
                  </a:cubicBezTo>
                  <a:cubicBezTo>
                    <a:pt x="9016" y="12545"/>
                    <a:pt x="8668" y="14999"/>
                    <a:pt x="8755" y="17208"/>
                  </a:cubicBezTo>
                  <a:cubicBezTo>
                    <a:pt x="8842" y="19417"/>
                    <a:pt x="9365" y="21381"/>
                    <a:pt x="9887" y="21136"/>
                  </a:cubicBezTo>
                  <a:cubicBezTo>
                    <a:pt x="10410" y="20890"/>
                    <a:pt x="10932" y="18436"/>
                    <a:pt x="11542" y="16226"/>
                  </a:cubicBezTo>
                  <a:cubicBezTo>
                    <a:pt x="12152" y="14017"/>
                    <a:pt x="12849" y="12054"/>
                    <a:pt x="14503" y="11808"/>
                  </a:cubicBezTo>
                  <a:cubicBezTo>
                    <a:pt x="16158" y="11563"/>
                    <a:pt x="18771" y="13036"/>
                    <a:pt x="21384" y="14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6494433" y="4401492"/>
              <a:ext cx="65383" cy="221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8" h="21508" fill="norm" stroke="1" extrusionOk="0">
                  <a:moveTo>
                    <a:pt x="20218" y="1142"/>
                  </a:moveTo>
                  <a:cubicBezTo>
                    <a:pt x="17600" y="525"/>
                    <a:pt x="14982" y="-92"/>
                    <a:pt x="12036" y="11"/>
                  </a:cubicBezTo>
                  <a:cubicBezTo>
                    <a:pt x="9091" y="114"/>
                    <a:pt x="5818" y="937"/>
                    <a:pt x="3200" y="3302"/>
                  </a:cubicBezTo>
                  <a:cubicBezTo>
                    <a:pt x="582" y="5668"/>
                    <a:pt x="-1382" y="9577"/>
                    <a:pt x="1236" y="12868"/>
                  </a:cubicBezTo>
                  <a:cubicBezTo>
                    <a:pt x="3854" y="16159"/>
                    <a:pt x="11054" y="18834"/>
                    <a:pt x="18254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6604265" y="4381500"/>
              <a:ext cx="317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6667765" y="4495800"/>
              <a:ext cx="635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6839215" y="4298950"/>
              <a:ext cx="190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6909065" y="4297576"/>
              <a:ext cx="72290" cy="274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377" fill="norm" stroke="1" extrusionOk="0">
                  <a:moveTo>
                    <a:pt x="3703" y="107"/>
                  </a:moveTo>
                  <a:cubicBezTo>
                    <a:pt x="6789" y="-58"/>
                    <a:pt x="9874" y="-223"/>
                    <a:pt x="13269" y="1179"/>
                  </a:cubicBezTo>
                  <a:cubicBezTo>
                    <a:pt x="16663" y="2580"/>
                    <a:pt x="20366" y="5548"/>
                    <a:pt x="20983" y="8598"/>
                  </a:cubicBezTo>
                  <a:cubicBezTo>
                    <a:pt x="21600" y="11649"/>
                    <a:pt x="19131" y="14782"/>
                    <a:pt x="15120" y="16925"/>
                  </a:cubicBezTo>
                  <a:cubicBezTo>
                    <a:pt x="11109" y="19069"/>
                    <a:pt x="5554" y="20223"/>
                    <a:pt x="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7214228" y="3792537"/>
              <a:ext cx="158388" cy="540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70" fill="norm" stroke="1" extrusionOk="0">
                  <a:moveTo>
                    <a:pt x="804" y="1450"/>
                  </a:moveTo>
                  <a:cubicBezTo>
                    <a:pt x="235" y="946"/>
                    <a:pt x="-333" y="441"/>
                    <a:pt x="235" y="189"/>
                  </a:cubicBezTo>
                  <a:cubicBezTo>
                    <a:pt x="804" y="-63"/>
                    <a:pt x="2509" y="-63"/>
                    <a:pt x="5351" y="189"/>
                  </a:cubicBezTo>
                  <a:cubicBezTo>
                    <a:pt x="8193" y="441"/>
                    <a:pt x="12172" y="946"/>
                    <a:pt x="14446" y="1744"/>
                  </a:cubicBezTo>
                  <a:cubicBezTo>
                    <a:pt x="16720" y="2542"/>
                    <a:pt x="17288" y="3635"/>
                    <a:pt x="16293" y="5148"/>
                  </a:cubicBezTo>
                  <a:cubicBezTo>
                    <a:pt x="15299" y="6661"/>
                    <a:pt x="12741" y="8594"/>
                    <a:pt x="11320" y="9812"/>
                  </a:cubicBezTo>
                  <a:cubicBezTo>
                    <a:pt x="9899" y="11031"/>
                    <a:pt x="9614" y="11535"/>
                    <a:pt x="9899" y="11956"/>
                  </a:cubicBezTo>
                  <a:cubicBezTo>
                    <a:pt x="10183" y="12376"/>
                    <a:pt x="11035" y="12712"/>
                    <a:pt x="12741" y="13174"/>
                  </a:cubicBezTo>
                  <a:cubicBezTo>
                    <a:pt x="14446" y="13637"/>
                    <a:pt x="17004" y="14225"/>
                    <a:pt x="18709" y="15065"/>
                  </a:cubicBezTo>
                  <a:cubicBezTo>
                    <a:pt x="20414" y="15906"/>
                    <a:pt x="21267" y="16998"/>
                    <a:pt x="21267" y="17965"/>
                  </a:cubicBezTo>
                  <a:cubicBezTo>
                    <a:pt x="21267" y="18932"/>
                    <a:pt x="20414" y="19772"/>
                    <a:pt x="19420" y="20360"/>
                  </a:cubicBezTo>
                  <a:cubicBezTo>
                    <a:pt x="18425" y="20949"/>
                    <a:pt x="17288" y="21285"/>
                    <a:pt x="16009" y="21411"/>
                  </a:cubicBezTo>
                  <a:cubicBezTo>
                    <a:pt x="14730" y="21537"/>
                    <a:pt x="13309" y="21453"/>
                    <a:pt x="12456" y="21243"/>
                  </a:cubicBezTo>
                  <a:cubicBezTo>
                    <a:pt x="11604" y="21033"/>
                    <a:pt x="11320" y="20697"/>
                    <a:pt x="11035" y="20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7457281" y="3806612"/>
              <a:ext cx="137585" cy="273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21600" y="758"/>
                  </a:moveTo>
                  <a:cubicBezTo>
                    <a:pt x="19938" y="429"/>
                    <a:pt x="18277" y="99"/>
                    <a:pt x="16615" y="16"/>
                  </a:cubicBezTo>
                  <a:cubicBezTo>
                    <a:pt x="14954" y="-66"/>
                    <a:pt x="13292" y="99"/>
                    <a:pt x="10966" y="1913"/>
                  </a:cubicBezTo>
                  <a:cubicBezTo>
                    <a:pt x="8640" y="3726"/>
                    <a:pt x="5649" y="7189"/>
                    <a:pt x="3489" y="10157"/>
                  </a:cubicBezTo>
                  <a:cubicBezTo>
                    <a:pt x="1329" y="13125"/>
                    <a:pt x="0" y="15598"/>
                    <a:pt x="0" y="17577"/>
                  </a:cubicBezTo>
                  <a:cubicBezTo>
                    <a:pt x="0" y="19555"/>
                    <a:pt x="1329" y="21039"/>
                    <a:pt x="4320" y="21287"/>
                  </a:cubicBezTo>
                  <a:cubicBezTo>
                    <a:pt x="7311" y="21534"/>
                    <a:pt x="11963" y="20545"/>
                    <a:pt x="16615" y="19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7480565" y="3943349"/>
              <a:ext cx="952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7684854" y="3724539"/>
              <a:ext cx="100512" cy="348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97" fill="norm" stroke="1" extrusionOk="0">
                  <a:moveTo>
                    <a:pt x="21368" y="960"/>
                  </a:moveTo>
                  <a:cubicBezTo>
                    <a:pt x="19568" y="570"/>
                    <a:pt x="17768" y="179"/>
                    <a:pt x="15743" y="49"/>
                  </a:cubicBezTo>
                  <a:cubicBezTo>
                    <a:pt x="13718" y="-81"/>
                    <a:pt x="11468" y="49"/>
                    <a:pt x="9668" y="439"/>
                  </a:cubicBezTo>
                  <a:cubicBezTo>
                    <a:pt x="7868" y="830"/>
                    <a:pt x="6518" y="1480"/>
                    <a:pt x="5618" y="3367"/>
                  </a:cubicBezTo>
                  <a:cubicBezTo>
                    <a:pt x="4718" y="5254"/>
                    <a:pt x="4268" y="8377"/>
                    <a:pt x="3368" y="11305"/>
                  </a:cubicBezTo>
                  <a:cubicBezTo>
                    <a:pt x="2468" y="14232"/>
                    <a:pt x="1118" y="16965"/>
                    <a:pt x="443" y="18656"/>
                  </a:cubicBezTo>
                  <a:cubicBezTo>
                    <a:pt x="-232" y="20348"/>
                    <a:pt x="-232" y="20999"/>
                    <a:pt x="1118" y="21259"/>
                  </a:cubicBezTo>
                  <a:cubicBezTo>
                    <a:pt x="2468" y="21519"/>
                    <a:pt x="5168" y="21389"/>
                    <a:pt x="7643" y="21064"/>
                  </a:cubicBezTo>
                  <a:cubicBezTo>
                    <a:pt x="10118" y="20738"/>
                    <a:pt x="12368" y="20218"/>
                    <a:pt x="14618" y="19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7880615" y="3728539"/>
              <a:ext cx="124114" cy="318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26" fill="norm" stroke="1" extrusionOk="0">
                  <a:moveTo>
                    <a:pt x="0" y="1213"/>
                  </a:moveTo>
                  <a:cubicBezTo>
                    <a:pt x="3661" y="784"/>
                    <a:pt x="7322" y="355"/>
                    <a:pt x="10434" y="141"/>
                  </a:cubicBezTo>
                  <a:cubicBezTo>
                    <a:pt x="13546" y="-74"/>
                    <a:pt x="16108" y="-74"/>
                    <a:pt x="17756" y="355"/>
                  </a:cubicBezTo>
                  <a:cubicBezTo>
                    <a:pt x="19403" y="784"/>
                    <a:pt x="20136" y="1643"/>
                    <a:pt x="20502" y="4146"/>
                  </a:cubicBezTo>
                  <a:cubicBezTo>
                    <a:pt x="20868" y="6649"/>
                    <a:pt x="20868" y="10798"/>
                    <a:pt x="21051" y="13730"/>
                  </a:cubicBezTo>
                  <a:cubicBezTo>
                    <a:pt x="21234" y="16662"/>
                    <a:pt x="21600" y="18379"/>
                    <a:pt x="21417" y="19595"/>
                  </a:cubicBezTo>
                  <a:cubicBezTo>
                    <a:pt x="21234" y="20811"/>
                    <a:pt x="20502" y="21526"/>
                    <a:pt x="19586" y="21526"/>
                  </a:cubicBezTo>
                  <a:cubicBezTo>
                    <a:pt x="18671" y="21526"/>
                    <a:pt x="17573" y="20811"/>
                    <a:pt x="16475" y="20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8147315" y="3790950"/>
              <a:ext cx="762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8153665" y="3848100"/>
              <a:ext cx="1016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8375915" y="3606799"/>
              <a:ext cx="19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114"/>
                    <a:pt x="4800" y="8229"/>
                    <a:pt x="8400" y="11829"/>
                  </a:cubicBezTo>
                  <a:cubicBezTo>
                    <a:pt x="12000" y="15429"/>
                    <a:pt x="168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8420365" y="3587749"/>
              <a:ext cx="762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2717"/>
                    <a:pt x="13200" y="5434"/>
                    <a:pt x="9600" y="9034"/>
                  </a:cubicBezTo>
                  <a:cubicBezTo>
                    <a:pt x="6000" y="12634"/>
                    <a:pt x="3000" y="171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8490215" y="3746449"/>
              <a:ext cx="133351" cy="178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8" fill="norm" stroke="1" extrusionOk="0">
                  <a:moveTo>
                    <a:pt x="0" y="751"/>
                  </a:moveTo>
                  <a:cubicBezTo>
                    <a:pt x="2057" y="255"/>
                    <a:pt x="4114" y="-242"/>
                    <a:pt x="5486" y="130"/>
                  </a:cubicBezTo>
                  <a:cubicBezTo>
                    <a:pt x="6857" y="503"/>
                    <a:pt x="7543" y="1744"/>
                    <a:pt x="6857" y="4475"/>
                  </a:cubicBezTo>
                  <a:cubicBezTo>
                    <a:pt x="6171" y="7206"/>
                    <a:pt x="4114" y="11427"/>
                    <a:pt x="2743" y="14158"/>
                  </a:cubicBezTo>
                  <a:cubicBezTo>
                    <a:pt x="1371" y="16889"/>
                    <a:pt x="686" y="18130"/>
                    <a:pt x="1029" y="19248"/>
                  </a:cubicBezTo>
                  <a:cubicBezTo>
                    <a:pt x="1371" y="20365"/>
                    <a:pt x="2743" y="21358"/>
                    <a:pt x="6343" y="20737"/>
                  </a:cubicBezTo>
                  <a:cubicBezTo>
                    <a:pt x="9943" y="20117"/>
                    <a:pt x="15771" y="17882"/>
                    <a:pt x="21600" y="15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5004065" y="6242050"/>
              <a:ext cx="3873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69" y="16560"/>
                    <a:pt x="6138" y="11520"/>
                    <a:pt x="9738" y="7920"/>
                  </a:cubicBezTo>
                  <a:cubicBezTo>
                    <a:pt x="13338" y="4320"/>
                    <a:pt x="17469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5029465" y="6407150"/>
              <a:ext cx="3429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33" y="16560"/>
                    <a:pt x="6667" y="11520"/>
                    <a:pt x="10267" y="7920"/>
                  </a:cubicBezTo>
                  <a:cubicBezTo>
                    <a:pt x="13867" y="4320"/>
                    <a:pt x="17733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5982470" y="6165850"/>
              <a:ext cx="242912" cy="249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398" fill="norm" stroke="1" extrusionOk="0">
                  <a:moveTo>
                    <a:pt x="3899" y="0"/>
                  </a:moveTo>
                  <a:cubicBezTo>
                    <a:pt x="2772" y="4175"/>
                    <a:pt x="1645" y="8350"/>
                    <a:pt x="988" y="11435"/>
                  </a:cubicBezTo>
                  <a:cubicBezTo>
                    <a:pt x="331" y="14521"/>
                    <a:pt x="143" y="16518"/>
                    <a:pt x="49" y="18061"/>
                  </a:cubicBezTo>
                  <a:cubicBezTo>
                    <a:pt x="-45" y="19603"/>
                    <a:pt x="-45" y="20692"/>
                    <a:pt x="425" y="21146"/>
                  </a:cubicBezTo>
                  <a:cubicBezTo>
                    <a:pt x="894" y="21600"/>
                    <a:pt x="1833" y="21418"/>
                    <a:pt x="2585" y="20783"/>
                  </a:cubicBezTo>
                  <a:cubicBezTo>
                    <a:pt x="3336" y="20148"/>
                    <a:pt x="3899" y="19059"/>
                    <a:pt x="4651" y="17788"/>
                  </a:cubicBezTo>
                  <a:cubicBezTo>
                    <a:pt x="5402" y="16518"/>
                    <a:pt x="6341" y="15066"/>
                    <a:pt x="7186" y="14793"/>
                  </a:cubicBezTo>
                  <a:cubicBezTo>
                    <a:pt x="8032" y="14521"/>
                    <a:pt x="8783" y="15429"/>
                    <a:pt x="9816" y="16608"/>
                  </a:cubicBezTo>
                  <a:cubicBezTo>
                    <a:pt x="10849" y="17788"/>
                    <a:pt x="12164" y="19240"/>
                    <a:pt x="13291" y="20057"/>
                  </a:cubicBezTo>
                  <a:cubicBezTo>
                    <a:pt x="14418" y="20874"/>
                    <a:pt x="15357" y="21055"/>
                    <a:pt x="16578" y="20602"/>
                  </a:cubicBezTo>
                  <a:cubicBezTo>
                    <a:pt x="17798" y="20148"/>
                    <a:pt x="19301" y="19059"/>
                    <a:pt x="20240" y="16971"/>
                  </a:cubicBezTo>
                  <a:cubicBezTo>
                    <a:pt x="21179" y="14884"/>
                    <a:pt x="21555" y="11798"/>
                    <a:pt x="21555" y="9529"/>
                  </a:cubicBezTo>
                  <a:cubicBezTo>
                    <a:pt x="21555" y="7261"/>
                    <a:pt x="21179" y="5808"/>
                    <a:pt x="20710" y="4719"/>
                  </a:cubicBezTo>
                  <a:cubicBezTo>
                    <a:pt x="20240" y="3630"/>
                    <a:pt x="19677" y="2904"/>
                    <a:pt x="19113" y="3176"/>
                  </a:cubicBezTo>
                  <a:cubicBezTo>
                    <a:pt x="18550" y="3449"/>
                    <a:pt x="17986" y="4719"/>
                    <a:pt x="17423" y="5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6413765" y="630555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6730725" y="6064250"/>
              <a:ext cx="178341" cy="335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15" fill="norm" stroke="1" extrusionOk="0">
                  <a:moveTo>
                    <a:pt x="16075" y="2853"/>
                  </a:moveTo>
                  <a:cubicBezTo>
                    <a:pt x="16075" y="2174"/>
                    <a:pt x="16075" y="1494"/>
                    <a:pt x="15566" y="951"/>
                  </a:cubicBezTo>
                  <a:cubicBezTo>
                    <a:pt x="15058" y="408"/>
                    <a:pt x="14042" y="0"/>
                    <a:pt x="12898" y="0"/>
                  </a:cubicBezTo>
                  <a:cubicBezTo>
                    <a:pt x="11755" y="0"/>
                    <a:pt x="10484" y="408"/>
                    <a:pt x="8705" y="2106"/>
                  </a:cubicBezTo>
                  <a:cubicBezTo>
                    <a:pt x="6926" y="3804"/>
                    <a:pt x="4639" y="6792"/>
                    <a:pt x="2987" y="9917"/>
                  </a:cubicBezTo>
                  <a:cubicBezTo>
                    <a:pt x="1336" y="13042"/>
                    <a:pt x="319" y="16302"/>
                    <a:pt x="65" y="18272"/>
                  </a:cubicBezTo>
                  <a:cubicBezTo>
                    <a:pt x="-189" y="20242"/>
                    <a:pt x="319" y="20921"/>
                    <a:pt x="1336" y="21260"/>
                  </a:cubicBezTo>
                  <a:cubicBezTo>
                    <a:pt x="2352" y="21600"/>
                    <a:pt x="3877" y="21600"/>
                    <a:pt x="7307" y="21260"/>
                  </a:cubicBezTo>
                  <a:cubicBezTo>
                    <a:pt x="10738" y="20921"/>
                    <a:pt x="16075" y="20242"/>
                    <a:pt x="21411" y="19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6782065" y="6235700"/>
              <a:ext cx="952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7000884" y="6031305"/>
              <a:ext cx="206632" cy="41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244" fill="norm" stroke="1" extrusionOk="0">
                  <a:moveTo>
                    <a:pt x="21516" y="391"/>
                  </a:moveTo>
                  <a:cubicBezTo>
                    <a:pt x="18871" y="62"/>
                    <a:pt x="16226" y="-267"/>
                    <a:pt x="13361" y="336"/>
                  </a:cubicBezTo>
                  <a:cubicBezTo>
                    <a:pt x="10496" y="939"/>
                    <a:pt x="7410" y="2474"/>
                    <a:pt x="5206" y="4941"/>
                  </a:cubicBezTo>
                  <a:cubicBezTo>
                    <a:pt x="3002" y="7408"/>
                    <a:pt x="1679" y="10807"/>
                    <a:pt x="908" y="13384"/>
                  </a:cubicBezTo>
                  <a:cubicBezTo>
                    <a:pt x="136" y="15960"/>
                    <a:pt x="-84" y="17715"/>
                    <a:pt x="26" y="18866"/>
                  </a:cubicBezTo>
                  <a:cubicBezTo>
                    <a:pt x="136" y="20017"/>
                    <a:pt x="577" y="20565"/>
                    <a:pt x="1349" y="20894"/>
                  </a:cubicBezTo>
                  <a:cubicBezTo>
                    <a:pt x="2120" y="21223"/>
                    <a:pt x="3222" y="21333"/>
                    <a:pt x="5536" y="21169"/>
                  </a:cubicBezTo>
                  <a:cubicBezTo>
                    <a:pt x="7851" y="21004"/>
                    <a:pt x="11377" y="20565"/>
                    <a:pt x="14904" y="20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7218012" y="6155367"/>
              <a:ext cx="117993" cy="493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412" fill="norm" stroke="1" extrusionOk="0">
                  <a:moveTo>
                    <a:pt x="5974" y="6798"/>
                  </a:moveTo>
                  <a:cubicBezTo>
                    <a:pt x="5602" y="9371"/>
                    <a:pt x="5229" y="11945"/>
                    <a:pt x="5229" y="14197"/>
                  </a:cubicBezTo>
                  <a:cubicBezTo>
                    <a:pt x="5229" y="16449"/>
                    <a:pt x="5602" y="18379"/>
                    <a:pt x="5788" y="19620"/>
                  </a:cubicBezTo>
                  <a:cubicBezTo>
                    <a:pt x="5974" y="20861"/>
                    <a:pt x="5974" y="21412"/>
                    <a:pt x="5788" y="21412"/>
                  </a:cubicBezTo>
                  <a:cubicBezTo>
                    <a:pt x="5602" y="21412"/>
                    <a:pt x="5229" y="20861"/>
                    <a:pt x="4112" y="19022"/>
                  </a:cubicBezTo>
                  <a:cubicBezTo>
                    <a:pt x="2995" y="17184"/>
                    <a:pt x="1133" y="14059"/>
                    <a:pt x="388" y="11163"/>
                  </a:cubicBezTo>
                  <a:cubicBezTo>
                    <a:pt x="-357" y="8268"/>
                    <a:pt x="15" y="5603"/>
                    <a:pt x="1133" y="3810"/>
                  </a:cubicBezTo>
                  <a:cubicBezTo>
                    <a:pt x="2250" y="2018"/>
                    <a:pt x="4112" y="1099"/>
                    <a:pt x="6160" y="547"/>
                  </a:cubicBezTo>
                  <a:cubicBezTo>
                    <a:pt x="8209" y="-4"/>
                    <a:pt x="10443" y="-188"/>
                    <a:pt x="13422" y="226"/>
                  </a:cubicBezTo>
                  <a:cubicBezTo>
                    <a:pt x="16402" y="639"/>
                    <a:pt x="20126" y="1650"/>
                    <a:pt x="20684" y="2983"/>
                  </a:cubicBezTo>
                  <a:cubicBezTo>
                    <a:pt x="21243" y="4316"/>
                    <a:pt x="18636" y="5970"/>
                    <a:pt x="15471" y="7211"/>
                  </a:cubicBezTo>
                  <a:cubicBezTo>
                    <a:pt x="12305" y="8452"/>
                    <a:pt x="8581" y="9279"/>
                    <a:pt x="4857" y="10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7328165" y="6150887"/>
              <a:ext cx="234951" cy="207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0" y="6779"/>
                  </a:moveTo>
                  <a:cubicBezTo>
                    <a:pt x="584" y="5906"/>
                    <a:pt x="1168" y="5033"/>
                    <a:pt x="2432" y="4815"/>
                  </a:cubicBezTo>
                  <a:cubicBezTo>
                    <a:pt x="3697" y="4597"/>
                    <a:pt x="5643" y="5033"/>
                    <a:pt x="7103" y="6997"/>
                  </a:cubicBezTo>
                  <a:cubicBezTo>
                    <a:pt x="8562" y="8961"/>
                    <a:pt x="9535" y="12452"/>
                    <a:pt x="9924" y="14742"/>
                  </a:cubicBezTo>
                  <a:cubicBezTo>
                    <a:pt x="10314" y="17033"/>
                    <a:pt x="10119" y="18124"/>
                    <a:pt x="9535" y="19215"/>
                  </a:cubicBezTo>
                  <a:cubicBezTo>
                    <a:pt x="8951" y="20306"/>
                    <a:pt x="7978" y="21397"/>
                    <a:pt x="7492" y="21397"/>
                  </a:cubicBezTo>
                  <a:cubicBezTo>
                    <a:pt x="7005" y="21397"/>
                    <a:pt x="7005" y="20306"/>
                    <a:pt x="7784" y="18124"/>
                  </a:cubicBezTo>
                  <a:cubicBezTo>
                    <a:pt x="8562" y="15942"/>
                    <a:pt x="10119" y="12670"/>
                    <a:pt x="11286" y="10706"/>
                  </a:cubicBezTo>
                  <a:cubicBezTo>
                    <a:pt x="12454" y="8742"/>
                    <a:pt x="13232" y="8088"/>
                    <a:pt x="14108" y="7761"/>
                  </a:cubicBezTo>
                  <a:cubicBezTo>
                    <a:pt x="14984" y="7433"/>
                    <a:pt x="15957" y="7433"/>
                    <a:pt x="16638" y="8633"/>
                  </a:cubicBezTo>
                  <a:cubicBezTo>
                    <a:pt x="17319" y="9833"/>
                    <a:pt x="17708" y="12233"/>
                    <a:pt x="18000" y="13979"/>
                  </a:cubicBezTo>
                  <a:cubicBezTo>
                    <a:pt x="18292" y="15724"/>
                    <a:pt x="18486" y="16815"/>
                    <a:pt x="18584" y="17906"/>
                  </a:cubicBezTo>
                  <a:cubicBezTo>
                    <a:pt x="18681" y="18997"/>
                    <a:pt x="18681" y="20088"/>
                    <a:pt x="18681" y="19761"/>
                  </a:cubicBezTo>
                  <a:cubicBezTo>
                    <a:pt x="18681" y="19433"/>
                    <a:pt x="18681" y="17688"/>
                    <a:pt x="18681" y="14742"/>
                  </a:cubicBezTo>
                  <a:cubicBezTo>
                    <a:pt x="18681" y="11797"/>
                    <a:pt x="18681" y="7652"/>
                    <a:pt x="18681" y="4924"/>
                  </a:cubicBezTo>
                  <a:cubicBezTo>
                    <a:pt x="18681" y="2197"/>
                    <a:pt x="18681" y="888"/>
                    <a:pt x="19168" y="342"/>
                  </a:cubicBezTo>
                  <a:cubicBezTo>
                    <a:pt x="19654" y="-203"/>
                    <a:pt x="20627" y="15"/>
                    <a:pt x="21600" y="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7590189" y="6228155"/>
              <a:ext cx="99927" cy="110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0202" fill="norm" stroke="1" extrusionOk="0">
                  <a:moveTo>
                    <a:pt x="19489" y="1375"/>
                  </a:moveTo>
                  <a:cubicBezTo>
                    <a:pt x="16844" y="218"/>
                    <a:pt x="14199" y="-939"/>
                    <a:pt x="10672" y="1182"/>
                  </a:cubicBezTo>
                  <a:cubicBezTo>
                    <a:pt x="7146" y="3304"/>
                    <a:pt x="2738" y="8704"/>
                    <a:pt x="974" y="12368"/>
                  </a:cubicBezTo>
                  <a:cubicBezTo>
                    <a:pt x="-789" y="16032"/>
                    <a:pt x="93" y="17961"/>
                    <a:pt x="1635" y="19118"/>
                  </a:cubicBezTo>
                  <a:cubicBezTo>
                    <a:pt x="3178" y="20275"/>
                    <a:pt x="5382" y="20661"/>
                    <a:pt x="8248" y="19504"/>
                  </a:cubicBezTo>
                  <a:cubicBezTo>
                    <a:pt x="11113" y="18347"/>
                    <a:pt x="14640" y="15647"/>
                    <a:pt x="16844" y="12368"/>
                  </a:cubicBezTo>
                  <a:cubicBezTo>
                    <a:pt x="19048" y="9090"/>
                    <a:pt x="19929" y="5232"/>
                    <a:pt x="20811" y="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7671065" y="6140449"/>
              <a:ext cx="152401" cy="212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5774"/>
                  </a:moveTo>
                  <a:cubicBezTo>
                    <a:pt x="3000" y="6630"/>
                    <a:pt x="6000" y="7485"/>
                    <a:pt x="8850" y="9731"/>
                  </a:cubicBezTo>
                  <a:cubicBezTo>
                    <a:pt x="11700" y="11976"/>
                    <a:pt x="14400" y="15612"/>
                    <a:pt x="15450" y="17964"/>
                  </a:cubicBezTo>
                  <a:cubicBezTo>
                    <a:pt x="16500" y="20317"/>
                    <a:pt x="15900" y="21386"/>
                    <a:pt x="15150" y="21493"/>
                  </a:cubicBezTo>
                  <a:cubicBezTo>
                    <a:pt x="14400" y="21600"/>
                    <a:pt x="13500" y="20745"/>
                    <a:pt x="13500" y="17964"/>
                  </a:cubicBezTo>
                  <a:cubicBezTo>
                    <a:pt x="13500" y="15184"/>
                    <a:pt x="14400" y="10479"/>
                    <a:pt x="15900" y="7164"/>
                  </a:cubicBezTo>
                  <a:cubicBezTo>
                    <a:pt x="17400" y="3850"/>
                    <a:pt x="19500" y="19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7861565" y="5988117"/>
              <a:ext cx="201377" cy="42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90" fill="norm" stroke="1" extrusionOk="0">
                  <a:moveTo>
                    <a:pt x="0" y="4167"/>
                  </a:moveTo>
                  <a:cubicBezTo>
                    <a:pt x="4500" y="2884"/>
                    <a:pt x="9000" y="1601"/>
                    <a:pt x="12038" y="852"/>
                  </a:cubicBezTo>
                  <a:cubicBezTo>
                    <a:pt x="15075" y="104"/>
                    <a:pt x="16650" y="-110"/>
                    <a:pt x="17438" y="50"/>
                  </a:cubicBezTo>
                  <a:cubicBezTo>
                    <a:pt x="18225" y="211"/>
                    <a:pt x="18225" y="745"/>
                    <a:pt x="17888" y="2563"/>
                  </a:cubicBezTo>
                  <a:cubicBezTo>
                    <a:pt x="17550" y="4381"/>
                    <a:pt x="16875" y="7482"/>
                    <a:pt x="17438" y="10530"/>
                  </a:cubicBezTo>
                  <a:cubicBezTo>
                    <a:pt x="18000" y="13577"/>
                    <a:pt x="19800" y="16571"/>
                    <a:pt x="20700" y="18336"/>
                  </a:cubicBezTo>
                  <a:cubicBezTo>
                    <a:pt x="21600" y="20100"/>
                    <a:pt x="21600" y="20635"/>
                    <a:pt x="20925" y="20955"/>
                  </a:cubicBezTo>
                  <a:cubicBezTo>
                    <a:pt x="20250" y="21276"/>
                    <a:pt x="18900" y="21383"/>
                    <a:pt x="16763" y="21437"/>
                  </a:cubicBezTo>
                  <a:cubicBezTo>
                    <a:pt x="14625" y="21490"/>
                    <a:pt x="11700" y="21490"/>
                    <a:pt x="8775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8236215" y="6153150"/>
              <a:ext cx="2095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64" y="15300"/>
                    <a:pt x="3927" y="9000"/>
                    <a:pt x="7527" y="5400"/>
                  </a:cubicBezTo>
                  <a:cubicBezTo>
                    <a:pt x="11127" y="1800"/>
                    <a:pt x="16364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8350515" y="6083300"/>
              <a:ext cx="4113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0" y="0"/>
                  </a:moveTo>
                  <a:cubicBezTo>
                    <a:pt x="8229" y="3709"/>
                    <a:pt x="16457" y="7418"/>
                    <a:pt x="19029" y="11018"/>
                  </a:cubicBezTo>
                  <a:cubicBezTo>
                    <a:pt x="21600" y="14618"/>
                    <a:pt x="18514" y="18109"/>
                    <a:pt x="154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8869203" y="5990166"/>
              <a:ext cx="151031" cy="347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340" fill="norm" stroke="1" extrusionOk="0">
                  <a:moveTo>
                    <a:pt x="18922" y="260"/>
                  </a:moveTo>
                  <a:cubicBezTo>
                    <a:pt x="15667" y="0"/>
                    <a:pt x="12412" y="-260"/>
                    <a:pt x="9305" y="521"/>
                  </a:cubicBezTo>
                  <a:cubicBezTo>
                    <a:pt x="6199" y="1301"/>
                    <a:pt x="3240" y="3123"/>
                    <a:pt x="1612" y="6051"/>
                  </a:cubicBezTo>
                  <a:cubicBezTo>
                    <a:pt x="-15" y="8979"/>
                    <a:pt x="-311" y="13012"/>
                    <a:pt x="281" y="15615"/>
                  </a:cubicBezTo>
                  <a:cubicBezTo>
                    <a:pt x="873" y="18217"/>
                    <a:pt x="2352" y="19388"/>
                    <a:pt x="3979" y="20039"/>
                  </a:cubicBezTo>
                  <a:cubicBezTo>
                    <a:pt x="5607" y="20689"/>
                    <a:pt x="7382" y="20820"/>
                    <a:pt x="9897" y="19844"/>
                  </a:cubicBezTo>
                  <a:cubicBezTo>
                    <a:pt x="12412" y="18868"/>
                    <a:pt x="15667" y="16786"/>
                    <a:pt x="17738" y="15029"/>
                  </a:cubicBezTo>
                  <a:cubicBezTo>
                    <a:pt x="19810" y="13273"/>
                    <a:pt x="20697" y="11841"/>
                    <a:pt x="20993" y="10605"/>
                  </a:cubicBezTo>
                  <a:cubicBezTo>
                    <a:pt x="21289" y="9369"/>
                    <a:pt x="20993" y="8328"/>
                    <a:pt x="20549" y="8133"/>
                  </a:cubicBezTo>
                  <a:cubicBezTo>
                    <a:pt x="20105" y="7938"/>
                    <a:pt x="19514" y="8588"/>
                    <a:pt x="19218" y="10605"/>
                  </a:cubicBezTo>
                  <a:cubicBezTo>
                    <a:pt x="18922" y="12622"/>
                    <a:pt x="18922" y="16005"/>
                    <a:pt x="19218" y="18022"/>
                  </a:cubicBezTo>
                  <a:cubicBezTo>
                    <a:pt x="19514" y="20039"/>
                    <a:pt x="20105" y="20689"/>
                    <a:pt x="20697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9144265" y="6203386"/>
              <a:ext cx="1206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137" y="11375"/>
                    <a:pt x="2274" y="2735"/>
                    <a:pt x="5874" y="575"/>
                  </a:cubicBezTo>
                  <a:cubicBezTo>
                    <a:pt x="9474" y="-1585"/>
                    <a:pt x="1553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9370602" y="6115050"/>
              <a:ext cx="205464" cy="166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247" fill="norm" stroke="1" extrusionOk="0">
                  <a:moveTo>
                    <a:pt x="236" y="6480"/>
                  </a:moveTo>
                  <a:cubicBezTo>
                    <a:pt x="15" y="9180"/>
                    <a:pt x="-205" y="11880"/>
                    <a:pt x="346" y="14445"/>
                  </a:cubicBezTo>
                  <a:cubicBezTo>
                    <a:pt x="897" y="17010"/>
                    <a:pt x="2219" y="19440"/>
                    <a:pt x="3542" y="20520"/>
                  </a:cubicBezTo>
                  <a:cubicBezTo>
                    <a:pt x="4864" y="21600"/>
                    <a:pt x="6187" y="21330"/>
                    <a:pt x="7179" y="20655"/>
                  </a:cubicBezTo>
                  <a:cubicBezTo>
                    <a:pt x="8171" y="19980"/>
                    <a:pt x="8832" y="18900"/>
                    <a:pt x="9603" y="17955"/>
                  </a:cubicBezTo>
                  <a:cubicBezTo>
                    <a:pt x="10375" y="17010"/>
                    <a:pt x="11256" y="16200"/>
                    <a:pt x="12138" y="16740"/>
                  </a:cubicBezTo>
                  <a:cubicBezTo>
                    <a:pt x="13019" y="17280"/>
                    <a:pt x="13901" y="19170"/>
                    <a:pt x="14893" y="19710"/>
                  </a:cubicBezTo>
                  <a:cubicBezTo>
                    <a:pt x="15885" y="20250"/>
                    <a:pt x="16987" y="19440"/>
                    <a:pt x="18089" y="16605"/>
                  </a:cubicBezTo>
                  <a:cubicBezTo>
                    <a:pt x="19191" y="13770"/>
                    <a:pt x="20293" y="8910"/>
                    <a:pt x="20844" y="5805"/>
                  </a:cubicBezTo>
                  <a:cubicBezTo>
                    <a:pt x="21395" y="2700"/>
                    <a:pt x="21395" y="1350"/>
                    <a:pt x="213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9684015" y="5975350"/>
              <a:ext cx="125252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8" h="21600" fill="norm" stroke="1" extrusionOk="0">
                  <a:moveTo>
                    <a:pt x="0" y="0"/>
                  </a:moveTo>
                  <a:cubicBezTo>
                    <a:pt x="5829" y="1912"/>
                    <a:pt x="11657" y="3825"/>
                    <a:pt x="15600" y="6356"/>
                  </a:cubicBezTo>
                  <a:cubicBezTo>
                    <a:pt x="19543" y="8888"/>
                    <a:pt x="21600" y="12038"/>
                    <a:pt x="19371" y="14681"/>
                  </a:cubicBezTo>
                  <a:cubicBezTo>
                    <a:pt x="17143" y="17325"/>
                    <a:pt x="10629" y="19463"/>
                    <a:pt x="41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9880865" y="6242050"/>
              <a:ext cx="571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10128047" y="5921217"/>
              <a:ext cx="241769" cy="393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0934" fill="norm" stroke="1" extrusionOk="0">
                  <a:moveTo>
                    <a:pt x="19035" y="4565"/>
                  </a:moveTo>
                  <a:cubicBezTo>
                    <a:pt x="17545" y="3327"/>
                    <a:pt x="16055" y="2090"/>
                    <a:pt x="14752" y="1415"/>
                  </a:cubicBezTo>
                  <a:cubicBezTo>
                    <a:pt x="13448" y="740"/>
                    <a:pt x="12331" y="627"/>
                    <a:pt x="10562" y="1246"/>
                  </a:cubicBezTo>
                  <a:cubicBezTo>
                    <a:pt x="8793" y="1865"/>
                    <a:pt x="6372" y="3215"/>
                    <a:pt x="4324" y="5577"/>
                  </a:cubicBezTo>
                  <a:cubicBezTo>
                    <a:pt x="2276" y="7940"/>
                    <a:pt x="600" y="11315"/>
                    <a:pt x="135" y="13958"/>
                  </a:cubicBezTo>
                  <a:cubicBezTo>
                    <a:pt x="-331" y="16602"/>
                    <a:pt x="414" y="18515"/>
                    <a:pt x="2369" y="19696"/>
                  </a:cubicBezTo>
                  <a:cubicBezTo>
                    <a:pt x="4324" y="20877"/>
                    <a:pt x="7490" y="21327"/>
                    <a:pt x="10562" y="20540"/>
                  </a:cubicBezTo>
                  <a:cubicBezTo>
                    <a:pt x="13635" y="19752"/>
                    <a:pt x="16614" y="17727"/>
                    <a:pt x="18383" y="15308"/>
                  </a:cubicBezTo>
                  <a:cubicBezTo>
                    <a:pt x="20152" y="12889"/>
                    <a:pt x="20710" y="10077"/>
                    <a:pt x="20431" y="7489"/>
                  </a:cubicBezTo>
                  <a:cubicBezTo>
                    <a:pt x="20152" y="4902"/>
                    <a:pt x="19035" y="2540"/>
                    <a:pt x="17359" y="1246"/>
                  </a:cubicBezTo>
                  <a:cubicBezTo>
                    <a:pt x="15683" y="-48"/>
                    <a:pt x="13448" y="-273"/>
                    <a:pt x="11400" y="290"/>
                  </a:cubicBezTo>
                  <a:cubicBezTo>
                    <a:pt x="9352" y="852"/>
                    <a:pt x="7490" y="2202"/>
                    <a:pt x="6931" y="3664"/>
                  </a:cubicBezTo>
                  <a:cubicBezTo>
                    <a:pt x="6372" y="5127"/>
                    <a:pt x="7117" y="6702"/>
                    <a:pt x="9724" y="7715"/>
                  </a:cubicBezTo>
                  <a:cubicBezTo>
                    <a:pt x="12331" y="8727"/>
                    <a:pt x="16800" y="9177"/>
                    <a:pt x="21269" y="9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10338065" y="6254750"/>
              <a:ext cx="164567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600" fill="norm" stroke="1" extrusionOk="0">
                  <a:moveTo>
                    <a:pt x="0" y="18655"/>
                  </a:moveTo>
                  <a:cubicBezTo>
                    <a:pt x="1938" y="13091"/>
                    <a:pt x="3877" y="7527"/>
                    <a:pt x="5262" y="4255"/>
                  </a:cubicBezTo>
                  <a:cubicBezTo>
                    <a:pt x="6646" y="982"/>
                    <a:pt x="7477" y="0"/>
                    <a:pt x="8308" y="0"/>
                  </a:cubicBezTo>
                  <a:cubicBezTo>
                    <a:pt x="9138" y="0"/>
                    <a:pt x="9969" y="982"/>
                    <a:pt x="10385" y="1882"/>
                  </a:cubicBezTo>
                  <a:cubicBezTo>
                    <a:pt x="10800" y="2782"/>
                    <a:pt x="10800" y="3600"/>
                    <a:pt x="11077" y="4418"/>
                  </a:cubicBezTo>
                  <a:cubicBezTo>
                    <a:pt x="11354" y="5236"/>
                    <a:pt x="11908" y="6055"/>
                    <a:pt x="12877" y="6464"/>
                  </a:cubicBezTo>
                  <a:cubicBezTo>
                    <a:pt x="13846" y="6873"/>
                    <a:pt x="15231" y="6873"/>
                    <a:pt x="16754" y="6382"/>
                  </a:cubicBezTo>
                  <a:cubicBezTo>
                    <a:pt x="18277" y="5891"/>
                    <a:pt x="19938" y="4909"/>
                    <a:pt x="20769" y="4827"/>
                  </a:cubicBezTo>
                  <a:cubicBezTo>
                    <a:pt x="21600" y="4745"/>
                    <a:pt x="21600" y="5564"/>
                    <a:pt x="21462" y="8509"/>
                  </a:cubicBezTo>
                  <a:cubicBezTo>
                    <a:pt x="21323" y="11455"/>
                    <a:pt x="21046" y="16527"/>
                    <a:pt x="207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10522299" y="6286500"/>
              <a:ext cx="101517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19820" y="0"/>
                  </a:moveTo>
                  <a:cubicBezTo>
                    <a:pt x="13648" y="4457"/>
                    <a:pt x="7477" y="8914"/>
                    <a:pt x="3950" y="11571"/>
                  </a:cubicBezTo>
                  <a:cubicBezTo>
                    <a:pt x="424" y="14229"/>
                    <a:pt x="-458" y="15086"/>
                    <a:pt x="203" y="16457"/>
                  </a:cubicBezTo>
                  <a:cubicBezTo>
                    <a:pt x="864" y="17829"/>
                    <a:pt x="3069" y="19714"/>
                    <a:pt x="6815" y="20657"/>
                  </a:cubicBezTo>
                  <a:cubicBezTo>
                    <a:pt x="10562" y="21600"/>
                    <a:pt x="15852" y="21600"/>
                    <a:pt x="211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10681864" y="6307365"/>
              <a:ext cx="164202" cy="269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31" fill="norm" stroke="1" extrusionOk="0">
                  <a:moveTo>
                    <a:pt x="21482" y="2368"/>
                  </a:moveTo>
                  <a:cubicBezTo>
                    <a:pt x="20928" y="1530"/>
                    <a:pt x="20374" y="693"/>
                    <a:pt x="19405" y="275"/>
                  </a:cubicBezTo>
                  <a:cubicBezTo>
                    <a:pt x="18436" y="-144"/>
                    <a:pt x="17051" y="-144"/>
                    <a:pt x="15390" y="693"/>
                  </a:cubicBezTo>
                  <a:cubicBezTo>
                    <a:pt x="13728" y="1530"/>
                    <a:pt x="11790" y="3205"/>
                    <a:pt x="9436" y="5549"/>
                  </a:cubicBezTo>
                  <a:cubicBezTo>
                    <a:pt x="7082" y="7893"/>
                    <a:pt x="4313" y="10907"/>
                    <a:pt x="2651" y="13168"/>
                  </a:cubicBezTo>
                  <a:cubicBezTo>
                    <a:pt x="990" y="15428"/>
                    <a:pt x="436" y="16935"/>
                    <a:pt x="159" y="18191"/>
                  </a:cubicBezTo>
                  <a:cubicBezTo>
                    <a:pt x="-118" y="19447"/>
                    <a:pt x="-118" y="20451"/>
                    <a:pt x="851" y="20954"/>
                  </a:cubicBezTo>
                  <a:cubicBezTo>
                    <a:pt x="1820" y="21456"/>
                    <a:pt x="3759" y="21456"/>
                    <a:pt x="7082" y="20954"/>
                  </a:cubicBezTo>
                  <a:cubicBezTo>
                    <a:pt x="10405" y="20451"/>
                    <a:pt x="15113" y="19447"/>
                    <a:pt x="19820" y="18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10755048" y="6445250"/>
              <a:ext cx="78318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38" y="21600"/>
                  </a:moveTo>
                  <a:cubicBezTo>
                    <a:pt x="2919" y="18000"/>
                    <a:pt x="0" y="14400"/>
                    <a:pt x="0" y="10800"/>
                  </a:cubicBezTo>
                  <a:cubicBezTo>
                    <a:pt x="0" y="7200"/>
                    <a:pt x="2919" y="3600"/>
                    <a:pt x="7005" y="1800"/>
                  </a:cubicBezTo>
                  <a:cubicBezTo>
                    <a:pt x="11092" y="0"/>
                    <a:pt x="1634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10230115" y="5622836"/>
              <a:ext cx="196851" cy="200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1496"/>
                  </a:moveTo>
                  <a:cubicBezTo>
                    <a:pt x="2090" y="18085"/>
                    <a:pt x="4181" y="14675"/>
                    <a:pt x="6271" y="11378"/>
                  </a:cubicBezTo>
                  <a:cubicBezTo>
                    <a:pt x="8361" y="8081"/>
                    <a:pt x="10452" y="4898"/>
                    <a:pt x="11961" y="2852"/>
                  </a:cubicBezTo>
                  <a:cubicBezTo>
                    <a:pt x="13471" y="805"/>
                    <a:pt x="14400" y="-104"/>
                    <a:pt x="15213" y="10"/>
                  </a:cubicBezTo>
                  <a:cubicBezTo>
                    <a:pt x="16026" y="123"/>
                    <a:pt x="16723" y="1260"/>
                    <a:pt x="17768" y="4671"/>
                  </a:cubicBezTo>
                  <a:cubicBezTo>
                    <a:pt x="18813" y="8081"/>
                    <a:pt x="20206" y="13765"/>
                    <a:pt x="21600" y="19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4" name="Drawing"/>
          <p:cNvGrpSpPr/>
          <p:nvPr/>
        </p:nvGrpSpPr>
        <p:grpSpPr>
          <a:xfrm>
            <a:off x="209550" y="1057863"/>
            <a:ext cx="12509500" cy="7476537"/>
            <a:chOff x="0" y="0"/>
            <a:chExt cx="12509500" cy="7476537"/>
          </a:xfrm>
        </p:grpSpPr>
        <p:sp>
          <p:nvSpPr>
            <p:cNvPr id="1706" name="Line"/>
            <p:cNvSpPr/>
            <p:nvPr/>
          </p:nvSpPr>
          <p:spPr>
            <a:xfrm>
              <a:off x="467819" y="769036"/>
              <a:ext cx="205303" cy="377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306" fill="norm" stroke="1" extrusionOk="0">
                  <a:moveTo>
                    <a:pt x="5451" y="1897"/>
                  </a:moveTo>
                  <a:cubicBezTo>
                    <a:pt x="5233" y="2493"/>
                    <a:pt x="5014" y="3090"/>
                    <a:pt x="5233" y="3627"/>
                  </a:cubicBezTo>
                  <a:cubicBezTo>
                    <a:pt x="5451" y="4164"/>
                    <a:pt x="6105" y="4641"/>
                    <a:pt x="8287" y="4522"/>
                  </a:cubicBezTo>
                  <a:cubicBezTo>
                    <a:pt x="10469" y="4403"/>
                    <a:pt x="14178" y="3687"/>
                    <a:pt x="16469" y="3090"/>
                  </a:cubicBezTo>
                  <a:cubicBezTo>
                    <a:pt x="18760" y="2493"/>
                    <a:pt x="19633" y="2016"/>
                    <a:pt x="20287" y="1479"/>
                  </a:cubicBezTo>
                  <a:cubicBezTo>
                    <a:pt x="20942" y="942"/>
                    <a:pt x="21378" y="345"/>
                    <a:pt x="21051" y="107"/>
                  </a:cubicBezTo>
                  <a:cubicBezTo>
                    <a:pt x="20723" y="-132"/>
                    <a:pt x="19633" y="-13"/>
                    <a:pt x="17342" y="882"/>
                  </a:cubicBezTo>
                  <a:cubicBezTo>
                    <a:pt x="15051" y="1777"/>
                    <a:pt x="11560" y="3448"/>
                    <a:pt x="9814" y="4940"/>
                  </a:cubicBezTo>
                  <a:cubicBezTo>
                    <a:pt x="8069" y="6432"/>
                    <a:pt x="8069" y="7744"/>
                    <a:pt x="8505" y="8580"/>
                  </a:cubicBezTo>
                  <a:cubicBezTo>
                    <a:pt x="8942" y="9415"/>
                    <a:pt x="9814" y="9773"/>
                    <a:pt x="11014" y="10012"/>
                  </a:cubicBezTo>
                  <a:cubicBezTo>
                    <a:pt x="12214" y="10250"/>
                    <a:pt x="13742" y="10370"/>
                    <a:pt x="14178" y="10668"/>
                  </a:cubicBezTo>
                  <a:cubicBezTo>
                    <a:pt x="14614" y="10966"/>
                    <a:pt x="13960" y="11444"/>
                    <a:pt x="11778" y="12518"/>
                  </a:cubicBezTo>
                  <a:cubicBezTo>
                    <a:pt x="9596" y="13592"/>
                    <a:pt x="5887" y="15262"/>
                    <a:pt x="3705" y="16396"/>
                  </a:cubicBezTo>
                  <a:cubicBezTo>
                    <a:pt x="1523" y="17530"/>
                    <a:pt x="869" y="18127"/>
                    <a:pt x="433" y="18843"/>
                  </a:cubicBezTo>
                  <a:cubicBezTo>
                    <a:pt x="-4" y="19559"/>
                    <a:pt x="-222" y="20394"/>
                    <a:pt x="323" y="20871"/>
                  </a:cubicBezTo>
                  <a:cubicBezTo>
                    <a:pt x="869" y="21349"/>
                    <a:pt x="2178" y="21468"/>
                    <a:pt x="5123" y="21050"/>
                  </a:cubicBezTo>
                  <a:cubicBezTo>
                    <a:pt x="8069" y="20633"/>
                    <a:pt x="12651" y="19678"/>
                    <a:pt x="17233" y="18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673100" y="923337"/>
              <a:ext cx="196850" cy="177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6099"/>
                  </a:moveTo>
                  <a:cubicBezTo>
                    <a:pt x="929" y="5336"/>
                    <a:pt x="1858" y="4574"/>
                    <a:pt x="2903" y="4574"/>
                  </a:cubicBezTo>
                  <a:cubicBezTo>
                    <a:pt x="3948" y="4574"/>
                    <a:pt x="5110" y="5336"/>
                    <a:pt x="6039" y="6988"/>
                  </a:cubicBezTo>
                  <a:cubicBezTo>
                    <a:pt x="6968" y="8640"/>
                    <a:pt x="7665" y="11181"/>
                    <a:pt x="7200" y="13595"/>
                  </a:cubicBezTo>
                  <a:cubicBezTo>
                    <a:pt x="6735" y="16009"/>
                    <a:pt x="5110" y="18296"/>
                    <a:pt x="3716" y="19694"/>
                  </a:cubicBezTo>
                  <a:cubicBezTo>
                    <a:pt x="2323" y="21092"/>
                    <a:pt x="1161" y="21600"/>
                    <a:pt x="581" y="21219"/>
                  </a:cubicBezTo>
                  <a:cubicBezTo>
                    <a:pt x="0" y="20838"/>
                    <a:pt x="0" y="19567"/>
                    <a:pt x="2090" y="16136"/>
                  </a:cubicBezTo>
                  <a:cubicBezTo>
                    <a:pt x="4181" y="12706"/>
                    <a:pt x="8361" y="7115"/>
                    <a:pt x="10916" y="3939"/>
                  </a:cubicBezTo>
                  <a:cubicBezTo>
                    <a:pt x="13471" y="762"/>
                    <a:pt x="14400" y="0"/>
                    <a:pt x="14400" y="0"/>
                  </a:cubicBezTo>
                  <a:cubicBezTo>
                    <a:pt x="14400" y="0"/>
                    <a:pt x="13471" y="762"/>
                    <a:pt x="11961" y="2541"/>
                  </a:cubicBezTo>
                  <a:cubicBezTo>
                    <a:pt x="10452" y="4320"/>
                    <a:pt x="8361" y="7115"/>
                    <a:pt x="7084" y="9275"/>
                  </a:cubicBezTo>
                  <a:cubicBezTo>
                    <a:pt x="5806" y="11435"/>
                    <a:pt x="5342" y="12960"/>
                    <a:pt x="5806" y="13976"/>
                  </a:cubicBezTo>
                  <a:cubicBezTo>
                    <a:pt x="6271" y="14993"/>
                    <a:pt x="7665" y="15501"/>
                    <a:pt x="10452" y="15374"/>
                  </a:cubicBezTo>
                  <a:cubicBezTo>
                    <a:pt x="13239" y="15247"/>
                    <a:pt x="17419" y="14485"/>
                    <a:pt x="21600" y="13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510188" y="1151937"/>
              <a:ext cx="232763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600" fill="norm" stroke="1" extrusionOk="0">
                  <a:moveTo>
                    <a:pt x="2694" y="14400"/>
                  </a:moveTo>
                  <a:cubicBezTo>
                    <a:pt x="1151" y="18000"/>
                    <a:pt x="-392" y="21600"/>
                    <a:pt x="90" y="21600"/>
                  </a:cubicBezTo>
                  <a:cubicBezTo>
                    <a:pt x="572" y="21600"/>
                    <a:pt x="3079" y="18000"/>
                    <a:pt x="6937" y="13800"/>
                  </a:cubicBezTo>
                  <a:cubicBezTo>
                    <a:pt x="10794" y="9600"/>
                    <a:pt x="16001" y="4800"/>
                    <a:pt x="212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565150" y="1170987"/>
              <a:ext cx="1778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946150" y="897937"/>
              <a:ext cx="6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996949" y="1024937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1524000" y="891587"/>
              <a:ext cx="1569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2717"/>
                    <a:pt x="16200" y="5434"/>
                    <a:pt x="18900" y="9034"/>
                  </a:cubicBezTo>
                  <a:cubicBezTo>
                    <a:pt x="21600" y="12634"/>
                    <a:pt x="18900" y="17117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1479550" y="867938"/>
              <a:ext cx="247650" cy="370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453" fill="norm" stroke="1" extrusionOk="0">
                  <a:moveTo>
                    <a:pt x="0" y="7630"/>
                  </a:moveTo>
                  <a:cubicBezTo>
                    <a:pt x="0" y="5543"/>
                    <a:pt x="0" y="3457"/>
                    <a:pt x="450" y="2168"/>
                  </a:cubicBezTo>
                  <a:cubicBezTo>
                    <a:pt x="900" y="880"/>
                    <a:pt x="1800" y="389"/>
                    <a:pt x="4140" y="143"/>
                  </a:cubicBezTo>
                  <a:cubicBezTo>
                    <a:pt x="6480" y="-102"/>
                    <a:pt x="10260" y="-102"/>
                    <a:pt x="13500" y="696"/>
                  </a:cubicBezTo>
                  <a:cubicBezTo>
                    <a:pt x="16740" y="1493"/>
                    <a:pt x="19440" y="3089"/>
                    <a:pt x="20520" y="4991"/>
                  </a:cubicBezTo>
                  <a:cubicBezTo>
                    <a:pt x="21600" y="6893"/>
                    <a:pt x="21060" y="9103"/>
                    <a:pt x="18900" y="11618"/>
                  </a:cubicBezTo>
                  <a:cubicBezTo>
                    <a:pt x="16740" y="14134"/>
                    <a:pt x="12960" y="16957"/>
                    <a:pt x="10530" y="18553"/>
                  </a:cubicBezTo>
                  <a:cubicBezTo>
                    <a:pt x="8100" y="20148"/>
                    <a:pt x="7020" y="20516"/>
                    <a:pt x="6030" y="20823"/>
                  </a:cubicBezTo>
                  <a:cubicBezTo>
                    <a:pt x="5040" y="21130"/>
                    <a:pt x="4140" y="21375"/>
                    <a:pt x="3870" y="21437"/>
                  </a:cubicBezTo>
                  <a:cubicBezTo>
                    <a:pt x="3600" y="21498"/>
                    <a:pt x="3960" y="21375"/>
                    <a:pt x="4320" y="21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1797050" y="1069387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1828800" y="1120187"/>
              <a:ext cx="139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2065637" y="789987"/>
              <a:ext cx="163214" cy="440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01" fill="norm" stroke="1" extrusionOk="0">
                  <a:moveTo>
                    <a:pt x="21353" y="620"/>
                  </a:moveTo>
                  <a:cubicBezTo>
                    <a:pt x="20245" y="310"/>
                    <a:pt x="19138" y="0"/>
                    <a:pt x="17061" y="0"/>
                  </a:cubicBezTo>
                  <a:cubicBezTo>
                    <a:pt x="14984" y="0"/>
                    <a:pt x="11938" y="310"/>
                    <a:pt x="9999" y="930"/>
                  </a:cubicBezTo>
                  <a:cubicBezTo>
                    <a:pt x="8061" y="1550"/>
                    <a:pt x="7230" y="2480"/>
                    <a:pt x="7230" y="3462"/>
                  </a:cubicBezTo>
                  <a:cubicBezTo>
                    <a:pt x="7230" y="4444"/>
                    <a:pt x="8061" y="5478"/>
                    <a:pt x="8891" y="6614"/>
                  </a:cubicBezTo>
                  <a:cubicBezTo>
                    <a:pt x="9722" y="7751"/>
                    <a:pt x="10553" y="8991"/>
                    <a:pt x="11661" y="9715"/>
                  </a:cubicBezTo>
                  <a:cubicBezTo>
                    <a:pt x="12768" y="10438"/>
                    <a:pt x="14153" y="10645"/>
                    <a:pt x="14845" y="11007"/>
                  </a:cubicBezTo>
                  <a:cubicBezTo>
                    <a:pt x="15538" y="11368"/>
                    <a:pt x="15538" y="11885"/>
                    <a:pt x="14430" y="12557"/>
                  </a:cubicBezTo>
                  <a:cubicBezTo>
                    <a:pt x="13322" y="13229"/>
                    <a:pt x="11107" y="14056"/>
                    <a:pt x="8476" y="15296"/>
                  </a:cubicBezTo>
                  <a:cubicBezTo>
                    <a:pt x="5845" y="16536"/>
                    <a:pt x="2799" y="18189"/>
                    <a:pt x="1276" y="19275"/>
                  </a:cubicBezTo>
                  <a:cubicBezTo>
                    <a:pt x="-247" y="20360"/>
                    <a:pt x="-247" y="20877"/>
                    <a:pt x="445" y="21187"/>
                  </a:cubicBezTo>
                  <a:cubicBezTo>
                    <a:pt x="1138" y="21497"/>
                    <a:pt x="2522" y="21600"/>
                    <a:pt x="5015" y="21393"/>
                  </a:cubicBezTo>
                  <a:cubicBezTo>
                    <a:pt x="7507" y="21187"/>
                    <a:pt x="11107" y="20670"/>
                    <a:pt x="14707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2317750" y="923337"/>
              <a:ext cx="1651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31" y="3086"/>
                    <a:pt x="8862" y="6171"/>
                    <a:pt x="12462" y="9771"/>
                  </a:cubicBezTo>
                  <a:cubicBezTo>
                    <a:pt x="16062" y="13371"/>
                    <a:pt x="18831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2362200" y="901026"/>
              <a:ext cx="139700" cy="320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21600" y="1498"/>
                  </a:moveTo>
                  <a:cubicBezTo>
                    <a:pt x="20945" y="788"/>
                    <a:pt x="20291" y="77"/>
                    <a:pt x="19473" y="6"/>
                  </a:cubicBezTo>
                  <a:cubicBezTo>
                    <a:pt x="18655" y="-65"/>
                    <a:pt x="17673" y="503"/>
                    <a:pt x="15218" y="2706"/>
                  </a:cubicBezTo>
                  <a:cubicBezTo>
                    <a:pt x="12764" y="4909"/>
                    <a:pt x="8836" y="8746"/>
                    <a:pt x="6055" y="12156"/>
                  </a:cubicBezTo>
                  <a:cubicBezTo>
                    <a:pt x="3273" y="15567"/>
                    <a:pt x="1636" y="18551"/>
                    <a:pt x="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2559050" y="1107487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2647950" y="1190037"/>
              <a:ext cx="88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2908300" y="1158287"/>
              <a:ext cx="635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3270250" y="891587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3289300" y="840305"/>
              <a:ext cx="228600" cy="260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0" y="1607"/>
                  </a:moveTo>
                  <a:cubicBezTo>
                    <a:pt x="600" y="910"/>
                    <a:pt x="1200" y="213"/>
                    <a:pt x="2000" y="39"/>
                  </a:cubicBezTo>
                  <a:cubicBezTo>
                    <a:pt x="2800" y="-135"/>
                    <a:pt x="3800" y="213"/>
                    <a:pt x="5300" y="2130"/>
                  </a:cubicBezTo>
                  <a:cubicBezTo>
                    <a:pt x="6800" y="4046"/>
                    <a:pt x="8800" y="7530"/>
                    <a:pt x="10800" y="10665"/>
                  </a:cubicBezTo>
                  <a:cubicBezTo>
                    <a:pt x="12800" y="13800"/>
                    <a:pt x="14800" y="16588"/>
                    <a:pt x="16100" y="18330"/>
                  </a:cubicBezTo>
                  <a:cubicBezTo>
                    <a:pt x="17400" y="20071"/>
                    <a:pt x="18000" y="20768"/>
                    <a:pt x="18800" y="21117"/>
                  </a:cubicBezTo>
                  <a:cubicBezTo>
                    <a:pt x="19600" y="21465"/>
                    <a:pt x="20600" y="21465"/>
                    <a:pt x="21600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3352800" y="821255"/>
              <a:ext cx="133350" cy="356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21600" y="1179"/>
                  </a:moveTo>
                  <a:cubicBezTo>
                    <a:pt x="20229" y="668"/>
                    <a:pt x="18857" y="157"/>
                    <a:pt x="17314" y="29"/>
                  </a:cubicBezTo>
                  <a:cubicBezTo>
                    <a:pt x="15771" y="-99"/>
                    <a:pt x="14057" y="157"/>
                    <a:pt x="11829" y="1563"/>
                  </a:cubicBezTo>
                  <a:cubicBezTo>
                    <a:pt x="9600" y="2968"/>
                    <a:pt x="6857" y="5525"/>
                    <a:pt x="4800" y="9039"/>
                  </a:cubicBezTo>
                  <a:cubicBezTo>
                    <a:pt x="2743" y="12554"/>
                    <a:pt x="1371" y="17028"/>
                    <a:pt x="0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3495423" y="1044088"/>
              <a:ext cx="95784" cy="139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989" fill="norm" stroke="1" extrusionOk="0">
                  <a:moveTo>
                    <a:pt x="10621" y="2843"/>
                  </a:moveTo>
                  <a:cubicBezTo>
                    <a:pt x="7334" y="7926"/>
                    <a:pt x="4047" y="13008"/>
                    <a:pt x="2169" y="16343"/>
                  </a:cubicBezTo>
                  <a:cubicBezTo>
                    <a:pt x="291" y="19679"/>
                    <a:pt x="-179" y="21267"/>
                    <a:pt x="56" y="20949"/>
                  </a:cubicBezTo>
                  <a:cubicBezTo>
                    <a:pt x="291" y="20632"/>
                    <a:pt x="1230" y="18408"/>
                    <a:pt x="3343" y="14755"/>
                  </a:cubicBezTo>
                  <a:cubicBezTo>
                    <a:pt x="5456" y="11102"/>
                    <a:pt x="8743" y="6020"/>
                    <a:pt x="11560" y="3161"/>
                  </a:cubicBezTo>
                  <a:cubicBezTo>
                    <a:pt x="14378" y="302"/>
                    <a:pt x="16725" y="-333"/>
                    <a:pt x="18369" y="143"/>
                  </a:cubicBezTo>
                  <a:cubicBezTo>
                    <a:pt x="20012" y="620"/>
                    <a:pt x="20951" y="2208"/>
                    <a:pt x="21186" y="5702"/>
                  </a:cubicBezTo>
                  <a:cubicBezTo>
                    <a:pt x="21421" y="9196"/>
                    <a:pt x="20951" y="14596"/>
                    <a:pt x="20482" y="19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3632200" y="739599"/>
              <a:ext cx="103012" cy="437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476" fill="norm" stroke="1" extrusionOk="0">
                  <a:moveTo>
                    <a:pt x="0" y="1538"/>
                  </a:moveTo>
                  <a:cubicBezTo>
                    <a:pt x="1271" y="1122"/>
                    <a:pt x="2541" y="707"/>
                    <a:pt x="4235" y="395"/>
                  </a:cubicBezTo>
                  <a:cubicBezTo>
                    <a:pt x="5929" y="84"/>
                    <a:pt x="8047" y="-124"/>
                    <a:pt x="9741" y="84"/>
                  </a:cubicBezTo>
                  <a:cubicBezTo>
                    <a:pt x="11435" y="291"/>
                    <a:pt x="12706" y="914"/>
                    <a:pt x="12494" y="2161"/>
                  </a:cubicBezTo>
                  <a:cubicBezTo>
                    <a:pt x="12282" y="3407"/>
                    <a:pt x="10588" y="5276"/>
                    <a:pt x="9529" y="6730"/>
                  </a:cubicBezTo>
                  <a:cubicBezTo>
                    <a:pt x="8471" y="8184"/>
                    <a:pt x="8047" y="9222"/>
                    <a:pt x="9741" y="10209"/>
                  </a:cubicBezTo>
                  <a:cubicBezTo>
                    <a:pt x="11435" y="11195"/>
                    <a:pt x="15247" y="12130"/>
                    <a:pt x="17788" y="13272"/>
                  </a:cubicBezTo>
                  <a:cubicBezTo>
                    <a:pt x="20329" y="14414"/>
                    <a:pt x="21600" y="15764"/>
                    <a:pt x="19694" y="17166"/>
                  </a:cubicBezTo>
                  <a:cubicBezTo>
                    <a:pt x="17788" y="18568"/>
                    <a:pt x="12706" y="20022"/>
                    <a:pt x="7624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3913052" y="972990"/>
              <a:ext cx="277949" cy="132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108" fill="norm" stroke="1" extrusionOk="0">
                  <a:moveTo>
                    <a:pt x="1852" y="15371"/>
                  </a:moveTo>
                  <a:cubicBezTo>
                    <a:pt x="1197" y="14358"/>
                    <a:pt x="543" y="13346"/>
                    <a:pt x="215" y="11996"/>
                  </a:cubicBezTo>
                  <a:cubicBezTo>
                    <a:pt x="-112" y="10646"/>
                    <a:pt x="-112" y="8958"/>
                    <a:pt x="543" y="6764"/>
                  </a:cubicBezTo>
                  <a:cubicBezTo>
                    <a:pt x="1197" y="4571"/>
                    <a:pt x="2506" y="1870"/>
                    <a:pt x="4061" y="689"/>
                  </a:cubicBezTo>
                  <a:cubicBezTo>
                    <a:pt x="5615" y="-492"/>
                    <a:pt x="7415" y="-155"/>
                    <a:pt x="8643" y="1702"/>
                  </a:cubicBezTo>
                  <a:cubicBezTo>
                    <a:pt x="9870" y="3558"/>
                    <a:pt x="10524" y="6933"/>
                    <a:pt x="10933" y="9971"/>
                  </a:cubicBezTo>
                  <a:cubicBezTo>
                    <a:pt x="11343" y="13008"/>
                    <a:pt x="11506" y="15708"/>
                    <a:pt x="11833" y="17733"/>
                  </a:cubicBezTo>
                  <a:cubicBezTo>
                    <a:pt x="12161" y="19758"/>
                    <a:pt x="12652" y="21108"/>
                    <a:pt x="13388" y="21108"/>
                  </a:cubicBezTo>
                  <a:cubicBezTo>
                    <a:pt x="14124" y="21108"/>
                    <a:pt x="15106" y="19758"/>
                    <a:pt x="16497" y="16214"/>
                  </a:cubicBezTo>
                  <a:cubicBezTo>
                    <a:pt x="17888" y="12671"/>
                    <a:pt x="19688" y="6933"/>
                    <a:pt x="21488" y="1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4300008" y="802687"/>
              <a:ext cx="166630" cy="322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83" fill="norm" stroke="1" extrusionOk="0">
                  <a:moveTo>
                    <a:pt x="3105" y="0"/>
                  </a:moveTo>
                  <a:cubicBezTo>
                    <a:pt x="2025" y="3671"/>
                    <a:pt x="945" y="7341"/>
                    <a:pt x="405" y="10659"/>
                  </a:cubicBezTo>
                  <a:cubicBezTo>
                    <a:pt x="-135" y="13976"/>
                    <a:pt x="-135" y="16941"/>
                    <a:pt x="405" y="18706"/>
                  </a:cubicBezTo>
                  <a:cubicBezTo>
                    <a:pt x="945" y="20471"/>
                    <a:pt x="2025" y="21035"/>
                    <a:pt x="3510" y="21318"/>
                  </a:cubicBezTo>
                  <a:cubicBezTo>
                    <a:pt x="4995" y="21600"/>
                    <a:pt x="6885" y="21600"/>
                    <a:pt x="9450" y="20682"/>
                  </a:cubicBezTo>
                  <a:cubicBezTo>
                    <a:pt x="12015" y="19765"/>
                    <a:pt x="15255" y="17929"/>
                    <a:pt x="17415" y="15459"/>
                  </a:cubicBezTo>
                  <a:cubicBezTo>
                    <a:pt x="19575" y="12988"/>
                    <a:pt x="20655" y="9882"/>
                    <a:pt x="21060" y="7835"/>
                  </a:cubicBezTo>
                  <a:cubicBezTo>
                    <a:pt x="21465" y="5788"/>
                    <a:pt x="21195" y="4800"/>
                    <a:pt x="20655" y="4024"/>
                  </a:cubicBezTo>
                  <a:cubicBezTo>
                    <a:pt x="20115" y="3247"/>
                    <a:pt x="19305" y="2682"/>
                    <a:pt x="18360" y="2612"/>
                  </a:cubicBezTo>
                  <a:cubicBezTo>
                    <a:pt x="17415" y="2541"/>
                    <a:pt x="16335" y="2965"/>
                    <a:pt x="15660" y="3318"/>
                  </a:cubicBezTo>
                  <a:cubicBezTo>
                    <a:pt x="14985" y="3671"/>
                    <a:pt x="14715" y="3953"/>
                    <a:pt x="14445" y="4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4464844" y="940473"/>
              <a:ext cx="81757" cy="142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0809" fill="norm" stroke="1" extrusionOk="0">
                  <a:moveTo>
                    <a:pt x="4777" y="1204"/>
                  </a:moveTo>
                  <a:cubicBezTo>
                    <a:pt x="4223" y="6759"/>
                    <a:pt x="3669" y="12313"/>
                    <a:pt x="2838" y="15862"/>
                  </a:cubicBezTo>
                  <a:cubicBezTo>
                    <a:pt x="2007" y="19410"/>
                    <a:pt x="900" y="20953"/>
                    <a:pt x="346" y="20799"/>
                  </a:cubicBezTo>
                  <a:cubicBezTo>
                    <a:pt x="-208" y="20644"/>
                    <a:pt x="-208" y="18793"/>
                    <a:pt x="1177" y="15244"/>
                  </a:cubicBezTo>
                  <a:cubicBezTo>
                    <a:pt x="2561" y="11696"/>
                    <a:pt x="5330" y="6450"/>
                    <a:pt x="7823" y="3364"/>
                  </a:cubicBezTo>
                  <a:cubicBezTo>
                    <a:pt x="10315" y="279"/>
                    <a:pt x="12530" y="-647"/>
                    <a:pt x="14469" y="433"/>
                  </a:cubicBezTo>
                  <a:cubicBezTo>
                    <a:pt x="16407" y="1513"/>
                    <a:pt x="18069" y="4599"/>
                    <a:pt x="19177" y="7993"/>
                  </a:cubicBezTo>
                  <a:cubicBezTo>
                    <a:pt x="20284" y="11387"/>
                    <a:pt x="20838" y="15090"/>
                    <a:pt x="21392" y="18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4616450" y="955087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4629150" y="853487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4775200" y="747266"/>
              <a:ext cx="120650" cy="360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21600" y="1413"/>
                  </a:moveTo>
                  <a:cubicBezTo>
                    <a:pt x="20463" y="781"/>
                    <a:pt x="19326" y="150"/>
                    <a:pt x="17811" y="23"/>
                  </a:cubicBezTo>
                  <a:cubicBezTo>
                    <a:pt x="16295" y="-103"/>
                    <a:pt x="14400" y="276"/>
                    <a:pt x="12126" y="1476"/>
                  </a:cubicBezTo>
                  <a:cubicBezTo>
                    <a:pt x="9853" y="2676"/>
                    <a:pt x="7200" y="4697"/>
                    <a:pt x="5305" y="7476"/>
                  </a:cubicBezTo>
                  <a:cubicBezTo>
                    <a:pt x="3411" y="10255"/>
                    <a:pt x="2274" y="13792"/>
                    <a:pt x="1516" y="16255"/>
                  </a:cubicBezTo>
                  <a:cubicBezTo>
                    <a:pt x="758" y="18718"/>
                    <a:pt x="379" y="20108"/>
                    <a:pt x="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4743450" y="948737"/>
              <a:ext cx="1143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600"/>
                    <a:pt x="0" y="15600"/>
                    <a:pt x="2600" y="12000"/>
                  </a:cubicBezTo>
                  <a:cubicBezTo>
                    <a:pt x="5200" y="8400"/>
                    <a:pt x="10400" y="4200"/>
                    <a:pt x="14000" y="2100"/>
                  </a:cubicBezTo>
                  <a:cubicBezTo>
                    <a:pt x="17600" y="0"/>
                    <a:pt x="19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4985307" y="764155"/>
              <a:ext cx="165763" cy="336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59" fill="norm" stroke="1" extrusionOk="0">
                  <a:moveTo>
                    <a:pt x="19614" y="3650"/>
                  </a:moveTo>
                  <a:cubicBezTo>
                    <a:pt x="20434" y="3113"/>
                    <a:pt x="21255" y="2576"/>
                    <a:pt x="21391" y="1973"/>
                  </a:cubicBezTo>
                  <a:cubicBezTo>
                    <a:pt x="21528" y="1369"/>
                    <a:pt x="20981" y="698"/>
                    <a:pt x="20024" y="296"/>
                  </a:cubicBezTo>
                  <a:cubicBezTo>
                    <a:pt x="19067" y="-107"/>
                    <a:pt x="17700" y="-241"/>
                    <a:pt x="15239" y="832"/>
                  </a:cubicBezTo>
                  <a:cubicBezTo>
                    <a:pt x="12779" y="1906"/>
                    <a:pt x="9224" y="4186"/>
                    <a:pt x="6490" y="7004"/>
                  </a:cubicBezTo>
                  <a:cubicBezTo>
                    <a:pt x="3756" y="9821"/>
                    <a:pt x="1842" y="13175"/>
                    <a:pt x="885" y="15322"/>
                  </a:cubicBezTo>
                  <a:cubicBezTo>
                    <a:pt x="-72" y="17468"/>
                    <a:pt x="-72" y="18407"/>
                    <a:pt x="65" y="19212"/>
                  </a:cubicBezTo>
                  <a:cubicBezTo>
                    <a:pt x="201" y="20017"/>
                    <a:pt x="475" y="20688"/>
                    <a:pt x="1569" y="21024"/>
                  </a:cubicBezTo>
                  <a:cubicBezTo>
                    <a:pt x="2662" y="21359"/>
                    <a:pt x="4576" y="21359"/>
                    <a:pt x="6490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5135168" y="859127"/>
              <a:ext cx="148032" cy="219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0738" fill="norm" stroke="1" extrusionOk="0">
                  <a:moveTo>
                    <a:pt x="15800" y="3067"/>
                  </a:moveTo>
                  <a:cubicBezTo>
                    <a:pt x="15496" y="2067"/>
                    <a:pt x="15191" y="1067"/>
                    <a:pt x="14279" y="467"/>
                  </a:cubicBezTo>
                  <a:cubicBezTo>
                    <a:pt x="13366" y="-133"/>
                    <a:pt x="11845" y="-333"/>
                    <a:pt x="9411" y="967"/>
                  </a:cubicBezTo>
                  <a:cubicBezTo>
                    <a:pt x="6977" y="2267"/>
                    <a:pt x="3631" y="5067"/>
                    <a:pt x="1806" y="8367"/>
                  </a:cubicBezTo>
                  <a:cubicBezTo>
                    <a:pt x="-20" y="11667"/>
                    <a:pt x="-324" y="15467"/>
                    <a:pt x="284" y="17867"/>
                  </a:cubicBezTo>
                  <a:cubicBezTo>
                    <a:pt x="893" y="20267"/>
                    <a:pt x="2414" y="21267"/>
                    <a:pt x="5761" y="20467"/>
                  </a:cubicBezTo>
                  <a:cubicBezTo>
                    <a:pt x="9107" y="19667"/>
                    <a:pt x="14279" y="17067"/>
                    <a:pt x="17321" y="13967"/>
                  </a:cubicBezTo>
                  <a:cubicBezTo>
                    <a:pt x="20363" y="10867"/>
                    <a:pt x="21276" y="7267"/>
                    <a:pt x="21276" y="5067"/>
                  </a:cubicBezTo>
                  <a:cubicBezTo>
                    <a:pt x="21276" y="2867"/>
                    <a:pt x="20363" y="2067"/>
                    <a:pt x="18538" y="1967"/>
                  </a:cubicBezTo>
                  <a:cubicBezTo>
                    <a:pt x="16713" y="1867"/>
                    <a:pt x="13975" y="2467"/>
                    <a:pt x="11237" y="3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5276850" y="1088437"/>
              <a:ext cx="635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760"/>
                    <a:pt x="14400" y="11520"/>
                    <a:pt x="10800" y="15120"/>
                  </a:cubicBezTo>
                  <a:cubicBezTo>
                    <a:pt x="7200" y="18720"/>
                    <a:pt x="36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5765800" y="821737"/>
              <a:ext cx="97649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600" fill="norm" stroke="1" extrusionOk="0">
                  <a:moveTo>
                    <a:pt x="10800" y="0"/>
                  </a:moveTo>
                  <a:cubicBezTo>
                    <a:pt x="14850" y="2700"/>
                    <a:pt x="18900" y="5400"/>
                    <a:pt x="20250" y="8250"/>
                  </a:cubicBezTo>
                  <a:cubicBezTo>
                    <a:pt x="21600" y="11100"/>
                    <a:pt x="20250" y="14100"/>
                    <a:pt x="16425" y="16350"/>
                  </a:cubicBezTo>
                  <a:cubicBezTo>
                    <a:pt x="12600" y="18600"/>
                    <a:pt x="6300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5462715" y="833809"/>
              <a:ext cx="220535" cy="290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152" fill="norm" stroke="1" extrusionOk="0">
                  <a:moveTo>
                    <a:pt x="11559" y="4211"/>
                  </a:moveTo>
                  <a:cubicBezTo>
                    <a:pt x="11559" y="3440"/>
                    <a:pt x="11559" y="2668"/>
                    <a:pt x="11250" y="1974"/>
                  </a:cubicBezTo>
                  <a:cubicBezTo>
                    <a:pt x="10942" y="1280"/>
                    <a:pt x="10324" y="663"/>
                    <a:pt x="9502" y="586"/>
                  </a:cubicBezTo>
                  <a:cubicBezTo>
                    <a:pt x="8679" y="508"/>
                    <a:pt x="7650" y="971"/>
                    <a:pt x="6210" y="2360"/>
                  </a:cubicBezTo>
                  <a:cubicBezTo>
                    <a:pt x="4770" y="3748"/>
                    <a:pt x="2919" y="6063"/>
                    <a:pt x="1684" y="8840"/>
                  </a:cubicBezTo>
                  <a:cubicBezTo>
                    <a:pt x="450" y="11617"/>
                    <a:pt x="-167" y="14857"/>
                    <a:pt x="39" y="17017"/>
                  </a:cubicBezTo>
                  <a:cubicBezTo>
                    <a:pt x="244" y="19177"/>
                    <a:pt x="1273" y="20257"/>
                    <a:pt x="2507" y="20797"/>
                  </a:cubicBezTo>
                  <a:cubicBezTo>
                    <a:pt x="3742" y="21337"/>
                    <a:pt x="5182" y="21337"/>
                    <a:pt x="7136" y="20257"/>
                  </a:cubicBezTo>
                  <a:cubicBezTo>
                    <a:pt x="9090" y="19177"/>
                    <a:pt x="11559" y="17017"/>
                    <a:pt x="13102" y="14317"/>
                  </a:cubicBezTo>
                  <a:cubicBezTo>
                    <a:pt x="14644" y="11617"/>
                    <a:pt x="15262" y="8377"/>
                    <a:pt x="14953" y="5908"/>
                  </a:cubicBezTo>
                  <a:cubicBezTo>
                    <a:pt x="14644" y="3440"/>
                    <a:pt x="13410" y="1743"/>
                    <a:pt x="12279" y="817"/>
                  </a:cubicBezTo>
                  <a:cubicBezTo>
                    <a:pt x="11147" y="-109"/>
                    <a:pt x="10119" y="-263"/>
                    <a:pt x="8679" y="431"/>
                  </a:cubicBezTo>
                  <a:cubicBezTo>
                    <a:pt x="7239" y="1126"/>
                    <a:pt x="5387" y="2668"/>
                    <a:pt x="4359" y="3980"/>
                  </a:cubicBezTo>
                  <a:cubicBezTo>
                    <a:pt x="3330" y="5291"/>
                    <a:pt x="3124" y="6371"/>
                    <a:pt x="3124" y="7297"/>
                  </a:cubicBezTo>
                  <a:cubicBezTo>
                    <a:pt x="3124" y="8223"/>
                    <a:pt x="3330" y="8994"/>
                    <a:pt x="4976" y="9303"/>
                  </a:cubicBezTo>
                  <a:cubicBezTo>
                    <a:pt x="6622" y="9611"/>
                    <a:pt x="9707" y="9457"/>
                    <a:pt x="12690" y="8917"/>
                  </a:cubicBezTo>
                  <a:cubicBezTo>
                    <a:pt x="15673" y="8377"/>
                    <a:pt x="18553" y="7451"/>
                    <a:pt x="21433" y="65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7598321" y="763328"/>
              <a:ext cx="170759" cy="489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1" h="21268" fill="norm" stroke="1" extrusionOk="0">
                  <a:moveTo>
                    <a:pt x="7176" y="9706"/>
                  </a:moveTo>
                  <a:cubicBezTo>
                    <a:pt x="6668" y="12463"/>
                    <a:pt x="6160" y="15221"/>
                    <a:pt x="5652" y="17059"/>
                  </a:cubicBezTo>
                  <a:cubicBezTo>
                    <a:pt x="5143" y="18897"/>
                    <a:pt x="4635" y="19817"/>
                    <a:pt x="4000" y="20460"/>
                  </a:cubicBezTo>
                  <a:cubicBezTo>
                    <a:pt x="3365" y="21103"/>
                    <a:pt x="2602" y="21471"/>
                    <a:pt x="1967" y="21149"/>
                  </a:cubicBezTo>
                  <a:cubicBezTo>
                    <a:pt x="1332" y="20828"/>
                    <a:pt x="823" y="19817"/>
                    <a:pt x="442" y="17565"/>
                  </a:cubicBezTo>
                  <a:cubicBezTo>
                    <a:pt x="61" y="15313"/>
                    <a:pt x="-193" y="11820"/>
                    <a:pt x="188" y="8971"/>
                  </a:cubicBezTo>
                  <a:cubicBezTo>
                    <a:pt x="569" y="6121"/>
                    <a:pt x="1586" y="3915"/>
                    <a:pt x="2983" y="2491"/>
                  </a:cubicBezTo>
                  <a:cubicBezTo>
                    <a:pt x="4381" y="1066"/>
                    <a:pt x="6160" y="422"/>
                    <a:pt x="8701" y="147"/>
                  </a:cubicBezTo>
                  <a:cubicBezTo>
                    <a:pt x="11242" y="-129"/>
                    <a:pt x="14546" y="-37"/>
                    <a:pt x="17087" y="606"/>
                  </a:cubicBezTo>
                  <a:cubicBezTo>
                    <a:pt x="19628" y="1250"/>
                    <a:pt x="21407" y="2445"/>
                    <a:pt x="20009" y="3869"/>
                  </a:cubicBezTo>
                  <a:cubicBezTo>
                    <a:pt x="18612" y="5294"/>
                    <a:pt x="14038" y="6948"/>
                    <a:pt x="10734" y="8143"/>
                  </a:cubicBezTo>
                  <a:cubicBezTo>
                    <a:pt x="7431" y="9338"/>
                    <a:pt x="5398" y="10074"/>
                    <a:pt x="3365" y="10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7748954" y="1044983"/>
              <a:ext cx="150447" cy="168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267" fill="norm" stroke="1" extrusionOk="0">
                  <a:moveTo>
                    <a:pt x="623" y="6274"/>
                  </a:moveTo>
                  <a:cubicBezTo>
                    <a:pt x="2723" y="8674"/>
                    <a:pt x="4823" y="11074"/>
                    <a:pt x="5873" y="13074"/>
                  </a:cubicBezTo>
                  <a:cubicBezTo>
                    <a:pt x="6923" y="15074"/>
                    <a:pt x="6923" y="16674"/>
                    <a:pt x="6473" y="18007"/>
                  </a:cubicBezTo>
                  <a:cubicBezTo>
                    <a:pt x="6023" y="19341"/>
                    <a:pt x="5123" y="20407"/>
                    <a:pt x="3923" y="20941"/>
                  </a:cubicBezTo>
                  <a:cubicBezTo>
                    <a:pt x="2723" y="21474"/>
                    <a:pt x="1223" y="21474"/>
                    <a:pt x="473" y="20007"/>
                  </a:cubicBezTo>
                  <a:cubicBezTo>
                    <a:pt x="-277" y="18541"/>
                    <a:pt x="-277" y="15607"/>
                    <a:pt x="1523" y="12407"/>
                  </a:cubicBezTo>
                  <a:cubicBezTo>
                    <a:pt x="3323" y="9207"/>
                    <a:pt x="6923" y="5741"/>
                    <a:pt x="9773" y="4007"/>
                  </a:cubicBezTo>
                  <a:cubicBezTo>
                    <a:pt x="12623" y="2274"/>
                    <a:pt x="14723" y="2274"/>
                    <a:pt x="16073" y="2941"/>
                  </a:cubicBezTo>
                  <a:cubicBezTo>
                    <a:pt x="17423" y="3607"/>
                    <a:pt x="18023" y="4941"/>
                    <a:pt x="18323" y="6674"/>
                  </a:cubicBezTo>
                  <a:cubicBezTo>
                    <a:pt x="18623" y="8407"/>
                    <a:pt x="18623" y="10541"/>
                    <a:pt x="18323" y="12274"/>
                  </a:cubicBezTo>
                  <a:cubicBezTo>
                    <a:pt x="18023" y="14007"/>
                    <a:pt x="17423" y="15341"/>
                    <a:pt x="16973" y="15341"/>
                  </a:cubicBezTo>
                  <a:cubicBezTo>
                    <a:pt x="16523" y="15341"/>
                    <a:pt x="16223" y="14007"/>
                    <a:pt x="16373" y="11874"/>
                  </a:cubicBezTo>
                  <a:cubicBezTo>
                    <a:pt x="16523" y="9741"/>
                    <a:pt x="17123" y="6807"/>
                    <a:pt x="17873" y="4407"/>
                  </a:cubicBezTo>
                  <a:cubicBezTo>
                    <a:pt x="18623" y="2007"/>
                    <a:pt x="19523" y="141"/>
                    <a:pt x="20123" y="7"/>
                  </a:cubicBezTo>
                  <a:cubicBezTo>
                    <a:pt x="20723" y="-126"/>
                    <a:pt x="21023" y="1474"/>
                    <a:pt x="21323" y="3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7928255" y="1062474"/>
              <a:ext cx="85445" cy="146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0789" fill="norm" stroke="1" extrusionOk="0">
                  <a:moveTo>
                    <a:pt x="18106" y="980"/>
                  </a:moveTo>
                  <a:cubicBezTo>
                    <a:pt x="15472" y="380"/>
                    <a:pt x="12838" y="-220"/>
                    <a:pt x="10467" y="80"/>
                  </a:cubicBezTo>
                  <a:cubicBezTo>
                    <a:pt x="8096" y="380"/>
                    <a:pt x="5989" y="1580"/>
                    <a:pt x="4145" y="4280"/>
                  </a:cubicBezTo>
                  <a:cubicBezTo>
                    <a:pt x="2301" y="6980"/>
                    <a:pt x="721" y="11180"/>
                    <a:pt x="194" y="14180"/>
                  </a:cubicBezTo>
                  <a:cubicBezTo>
                    <a:pt x="-333" y="17180"/>
                    <a:pt x="194" y="18980"/>
                    <a:pt x="2038" y="20030"/>
                  </a:cubicBezTo>
                  <a:cubicBezTo>
                    <a:pt x="3882" y="21080"/>
                    <a:pt x="7043" y="21380"/>
                    <a:pt x="10467" y="18680"/>
                  </a:cubicBezTo>
                  <a:cubicBezTo>
                    <a:pt x="13891" y="15980"/>
                    <a:pt x="17579" y="10280"/>
                    <a:pt x="21267" y="4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8020050" y="1060251"/>
              <a:ext cx="114300" cy="156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0" y="2107"/>
                  </a:moveTo>
                  <a:cubicBezTo>
                    <a:pt x="1600" y="1243"/>
                    <a:pt x="3200" y="379"/>
                    <a:pt x="5000" y="91"/>
                  </a:cubicBezTo>
                  <a:cubicBezTo>
                    <a:pt x="6800" y="-197"/>
                    <a:pt x="8800" y="91"/>
                    <a:pt x="10800" y="2539"/>
                  </a:cubicBezTo>
                  <a:cubicBezTo>
                    <a:pt x="12800" y="4987"/>
                    <a:pt x="14800" y="9595"/>
                    <a:pt x="15800" y="12619"/>
                  </a:cubicBezTo>
                  <a:cubicBezTo>
                    <a:pt x="16800" y="15643"/>
                    <a:pt x="16800" y="17083"/>
                    <a:pt x="15600" y="18523"/>
                  </a:cubicBezTo>
                  <a:cubicBezTo>
                    <a:pt x="14400" y="19963"/>
                    <a:pt x="12000" y="21403"/>
                    <a:pt x="10600" y="21259"/>
                  </a:cubicBezTo>
                  <a:cubicBezTo>
                    <a:pt x="9200" y="21115"/>
                    <a:pt x="8800" y="19387"/>
                    <a:pt x="9800" y="16075"/>
                  </a:cubicBezTo>
                  <a:cubicBezTo>
                    <a:pt x="10800" y="12763"/>
                    <a:pt x="13200" y="7867"/>
                    <a:pt x="15400" y="4987"/>
                  </a:cubicBezTo>
                  <a:cubicBezTo>
                    <a:pt x="17600" y="2107"/>
                    <a:pt x="19600" y="1243"/>
                    <a:pt x="21600" y="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8210550" y="1043987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8223250" y="1202737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8868272" y="804979"/>
              <a:ext cx="110628" cy="410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80" fill="norm" stroke="1" extrusionOk="0">
                  <a:moveTo>
                    <a:pt x="21300" y="3868"/>
                  </a:moveTo>
                  <a:cubicBezTo>
                    <a:pt x="21300" y="3314"/>
                    <a:pt x="21300" y="2760"/>
                    <a:pt x="21096" y="2095"/>
                  </a:cubicBezTo>
                  <a:cubicBezTo>
                    <a:pt x="20892" y="1431"/>
                    <a:pt x="20485" y="655"/>
                    <a:pt x="19058" y="268"/>
                  </a:cubicBezTo>
                  <a:cubicBezTo>
                    <a:pt x="17632" y="-120"/>
                    <a:pt x="15187" y="-120"/>
                    <a:pt x="12538" y="489"/>
                  </a:cubicBezTo>
                  <a:cubicBezTo>
                    <a:pt x="9889" y="1098"/>
                    <a:pt x="7036" y="2317"/>
                    <a:pt x="4794" y="4809"/>
                  </a:cubicBezTo>
                  <a:cubicBezTo>
                    <a:pt x="2553" y="7302"/>
                    <a:pt x="923" y="11068"/>
                    <a:pt x="311" y="14058"/>
                  </a:cubicBezTo>
                  <a:cubicBezTo>
                    <a:pt x="-300" y="17049"/>
                    <a:pt x="108" y="19265"/>
                    <a:pt x="515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8794750" y="1107487"/>
              <a:ext cx="133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600"/>
                    <a:pt x="0" y="9600"/>
                    <a:pt x="857" y="6600"/>
                  </a:cubicBezTo>
                  <a:cubicBezTo>
                    <a:pt x="1714" y="3600"/>
                    <a:pt x="3429" y="3600"/>
                    <a:pt x="7029" y="3000"/>
                  </a:cubicBezTo>
                  <a:cubicBezTo>
                    <a:pt x="10629" y="2400"/>
                    <a:pt x="1611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8991647" y="871974"/>
              <a:ext cx="133304" cy="368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509" fill="norm" stroke="1" extrusionOk="0">
                  <a:moveTo>
                    <a:pt x="21255" y="403"/>
                  </a:moveTo>
                  <a:cubicBezTo>
                    <a:pt x="19567" y="156"/>
                    <a:pt x="17880" y="-91"/>
                    <a:pt x="16192" y="32"/>
                  </a:cubicBezTo>
                  <a:cubicBezTo>
                    <a:pt x="14505" y="156"/>
                    <a:pt x="12817" y="650"/>
                    <a:pt x="10286" y="2501"/>
                  </a:cubicBezTo>
                  <a:cubicBezTo>
                    <a:pt x="7755" y="4352"/>
                    <a:pt x="4380" y="7562"/>
                    <a:pt x="2355" y="10400"/>
                  </a:cubicBezTo>
                  <a:cubicBezTo>
                    <a:pt x="330" y="13239"/>
                    <a:pt x="-345" y="15708"/>
                    <a:pt x="161" y="17498"/>
                  </a:cubicBezTo>
                  <a:cubicBezTo>
                    <a:pt x="667" y="19287"/>
                    <a:pt x="2355" y="20398"/>
                    <a:pt x="4042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9140423" y="946419"/>
              <a:ext cx="179558" cy="247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8" h="21015" fill="norm" stroke="1" extrusionOk="0">
                  <a:moveTo>
                    <a:pt x="14244" y="4517"/>
                  </a:moveTo>
                  <a:cubicBezTo>
                    <a:pt x="13273" y="3617"/>
                    <a:pt x="12302" y="2717"/>
                    <a:pt x="11210" y="2357"/>
                  </a:cubicBezTo>
                  <a:cubicBezTo>
                    <a:pt x="10118" y="1997"/>
                    <a:pt x="8904" y="2177"/>
                    <a:pt x="6963" y="4517"/>
                  </a:cubicBezTo>
                  <a:cubicBezTo>
                    <a:pt x="5021" y="6857"/>
                    <a:pt x="2352" y="11357"/>
                    <a:pt x="1017" y="14237"/>
                  </a:cubicBezTo>
                  <a:cubicBezTo>
                    <a:pt x="-318" y="17117"/>
                    <a:pt x="-318" y="18377"/>
                    <a:pt x="895" y="19457"/>
                  </a:cubicBezTo>
                  <a:cubicBezTo>
                    <a:pt x="2109" y="20537"/>
                    <a:pt x="4536" y="21437"/>
                    <a:pt x="7812" y="20807"/>
                  </a:cubicBezTo>
                  <a:cubicBezTo>
                    <a:pt x="11089" y="20177"/>
                    <a:pt x="15215" y="18017"/>
                    <a:pt x="17763" y="14867"/>
                  </a:cubicBezTo>
                  <a:cubicBezTo>
                    <a:pt x="20311" y="11717"/>
                    <a:pt x="21282" y="7577"/>
                    <a:pt x="20069" y="4697"/>
                  </a:cubicBezTo>
                  <a:cubicBezTo>
                    <a:pt x="18855" y="1817"/>
                    <a:pt x="15457" y="197"/>
                    <a:pt x="12181" y="17"/>
                  </a:cubicBezTo>
                  <a:cubicBezTo>
                    <a:pt x="8904" y="-163"/>
                    <a:pt x="5749" y="1097"/>
                    <a:pt x="3808" y="2897"/>
                  </a:cubicBezTo>
                  <a:cubicBezTo>
                    <a:pt x="1866" y="4697"/>
                    <a:pt x="1138" y="7037"/>
                    <a:pt x="2352" y="8477"/>
                  </a:cubicBezTo>
                  <a:cubicBezTo>
                    <a:pt x="3565" y="9917"/>
                    <a:pt x="6720" y="10457"/>
                    <a:pt x="9633" y="10457"/>
                  </a:cubicBezTo>
                  <a:cubicBezTo>
                    <a:pt x="12545" y="10457"/>
                    <a:pt x="15215" y="9917"/>
                    <a:pt x="17884" y="9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9347200" y="840787"/>
              <a:ext cx="11317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2" h="21600" fill="norm" stroke="1" extrusionOk="0">
                  <a:moveTo>
                    <a:pt x="0" y="0"/>
                  </a:moveTo>
                  <a:cubicBezTo>
                    <a:pt x="6442" y="2362"/>
                    <a:pt x="12884" y="4725"/>
                    <a:pt x="16674" y="7144"/>
                  </a:cubicBezTo>
                  <a:cubicBezTo>
                    <a:pt x="20463" y="9563"/>
                    <a:pt x="21600" y="12038"/>
                    <a:pt x="18379" y="14456"/>
                  </a:cubicBezTo>
                  <a:cubicBezTo>
                    <a:pt x="15158" y="16875"/>
                    <a:pt x="7579" y="192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9748295" y="929687"/>
              <a:ext cx="246606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600" fill="norm" stroke="1" extrusionOk="0">
                  <a:moveTo>
                    <a:pt x="20229" y="0"/>
                  </a:moveTo>
                  <a:cubicBezTo>
                    <a:pt x="18764" y="4629"/>
                    <a:pt x="17300" y="9257"/>
                    <a:pt x="15012" y="12771"/>
                  </a:cubicBezTo>
                  <a:cubicBezTo>
                    <a:pt x="12724" y="16286"/>
                    <a:pt x="9612" y="18686"/>
                    <a:pt x="7324" y="19886"/>
                  </a:cubicBezTo>
                  <a:cubicBezTo>
                    <a:pt x="5035" y="21086"/>
                    <a:pt x="3571" y="21086"/>
                    <a:pt x="2564" y="20743"/>
                  </a:cubicBezTo>
                  <a:cubicBezTo>
                    <a:pt x="1558" y="20400"/>
                    <a:pt x="1008" y="19714"/>
                    <a:pt x="551" y="18514"/>
                  </a:cubicBezTo>
                  <a:cubicBezTo>
                    <a:pt x="93" y="17314"/>
                    <a:pt x="-273" y="15600"/>
                    <a:pt x="276" y="14143"/>
                  </a:cubicBezTo>
                  <a:cubicBezTo>
                    <a:pt x="825" y="12686"/>
                    <a:pt x="2290" y="11486"/>
                    <a:pt x="4212" y="10886"/>
                  </a:cubicBezTo>
                  <a:cubicBezTo>
                    <a:pt x="6134" y="10286"/>
                    <a:pt x="8513" y="10286"/>
                    <a:pt x="10710" y="10971"/>
                  </a:cubicBezTo>
                  <a:cubicBezTo>
                    <a:pt x="12907" y="11657"/>
                    <a:pt x="14920" y="13029"/>
                    <a:pt x="16202" y="14743"/>
                  </a:cubicBezTo>
                  <a:cubicBezTo>
                    <a:pt x="17483" y="16457"/>
                    <a:pt x="18032" y="18514"/>
                    <a:pt x="18764" y="19714"/>
                  </a:cubicBezTo>
                  <a:cubicBezTo>
                    <a:pt x="19496" y="20914"/>
                    <a:pt x="20412" y="21257"/>
                    <a:pt x="213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10439399" y="783637"/>
              <a:ext cx="254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596"/>
                    <a:pt x="10800" y="9191"/>
                    <a:pt x="7200" y="12791"/>
                  </a:cubicBezTo>
                  <a:cubicBezTo>
                    <a:pt x="3600" y="16391"/>
                    <a:pt x="1800" y="189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10242549" y="1168542"/>
              <a:ext cx="32385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2965" y="12582"/>
                    <a:pt x="5929" y="4867"/>
                    <a:pt x="9529" y="1782"/>
                  </a:cubicBezTo>
                  <a:cubicBezTo>
                    <a:pt x="13129" y="-1304"/>
                    <a:pt x="17365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10280750" y="1309855"/>
              <a:ext cx="247551" cy="271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122" fill="norm" stroke="1" extrusionOk="0">
                  <a:moveTo>
                    <a:pt x="13720" y="3527"/>
                  </a:moveTo>
                  <a:cubicBezTo>
                    <a:pt x="13171" y="2208"/>
                    <a:pt x="12622" y="889"/>
                    <a:pt x="11889" y="312"/>
                  </a:cubicBezTo>
                  <a:cubicBezTo>
                    <a:pt x="11157" y="-265"/>
                    <a:pt x="10242" y="-100"/>
                    <a:pt x="8320" y="1301"/>
                  </a:cubicBezTo>
                  <a:cubicBezTo>
                    <a:pt x="6398" y="2703"/>
                    <a:pt x="3469" y="5341"/>
                    <a:pt x="1822" y="8144"/>
                  </a:cubicBezTo>
                  <a:cubicBezTo>
                    <a:pt x="174" y="10947"/>
                    <a:pt x="-192" y="13915"/>
                    <a:pt x="83" y="16141"/>
                  </a:cubicBezTo>
                  <a:cubicBezTo>
                    <a:pt x="357" y="18367"/>
                    <a:pt x="1272" y="19851"/>
                    <a:pt x="2645" y="20593"/>
                  </a:cubicBezTo>
                  <a:cubicBezTo>
                    <a:pt x="4018" y="21335"/>
                    <a:pt x="5849" y="21335"/>
                    <a:pt x="7862" y="20346"/>
                  </a:cubicBezTo>
                  <a:cubicBezTo>
                    <a:pt x="9876" y="19356"/>
                    <a:pt x="12072" y="17378"/>
                    <a:pt x="13537" y="14987"/>
                  </a:cubicBezTo>
                  <a:cubicBezTo>
                    <a:pt x="15001" y="12596"/>
                    <a:pt x="15733" y="9793"/>
                    <a:pt x="15184" y="7485"/>
                  </a:cubicBezTo>
                  <a:cubicBezTo>
                    <a:pt x="14635" y="5176"/>
                    <a:pt x="12805" y="3362"/>
                    <a:pt x="11432" y="2456"/>
                  </a:cubicBezTo>
                  <a:cubicBezTo>
                    <a:pt x="10059" y="1549"/>
                    <a:pt x="9144" y="1549"/>
                    <a:pt x="7954" y="1714"/>
                  </a:cubicBezTo>
                  <a:cubicBezTo>
                    <a:pt x="6764" y="1879"/>
                    <a:pt x="5300" y="2208"/>
                    <a:pt x="5025" y="2620"/>
                  </a:cubicBezTo>
                  <a:cubicBezTo>
                    <a:pt x="4750" y="3033"/>
                    <a:pt x="5666" y="3527"/>
                    <a:pt x="8594" y="3857"/>
                  </a:cubicBezTo>
                  <a:cubicBezTo>
                    <a:pt x="11523" y="4187"/>
                    <a:pt x="16466" y="4352"/>
                    <a:pt x="21408" y="4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10858499" y="1253537"/>
              <a:ext cx="635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11416784" y="939065"/>
              <a:ext cx="208343" cy="349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228" fill="norm" stroke="1" extrusionOk="0">
                  <a:moveTo>
                    <a:pt x="14309" y="5216"/>
                  </a:moveTo>
                  <a:cubicBezTo>
                    <a:pt x="13013" y="4830"/>
                    <a:pt x="11717" y="4444"/>
                    <a:pt x="10637" y="4444"/>
                  </a:cubicBezTo>
                  <a:cubicBezTo>
                    <a:pt x="9557" y="4444"/>
                    <a:pt x="8693" y="4830"/>
                    <a:pt x="7073" y="6501"/>
                  </a:cubicBezTo>
                  <a:cubicBezTo>
                    <a:pt x="5453" y="8173"/>
                    <a:pt x="3077" y="11130"/>
                    <a:pt x="1673" y="13637"/>
                  </a:cubicBezTo>
                  <a:cubicBezTo>
                    <a:pt x="269" y="16144"/>
                    <a:pt x="-163" y="18201"/>
                    <a:pt x="53" y="19487"/>
                  </a:cubicBezTo>
                  <a:cubicBezTo>
                    <a:pt x="269" y="20773"/>
                    <a:pt x="1133" y="21287"/>
                    <a:pt x="3185" y="21223"/>
                  </a:cubicBezTo>
                  <a:cubicBezTo>
                    <a:pt x="5237" y="21158"/>
                    <a:pt x="8477" y="20516"/>
                    <a:pt x="11501" y="19037"/>
                  </a:cubicBezTo>
                  <a:cubicBezTo>
                    <a:pt x="14525" y="17558"/>
                    <a:pt x="17333" y="15244"/>
                    <a:pt x="19061" y="12544"/>
                  </a:cubicBezTo>
                  <a:cubicBezTo>
                    <a:pt x="20789" y="9844"/>
                    <a:pt x="21437" y="6758"/>
                    <a:pt x="21221" y="4637"/>
                  </a:cubicBezTo>
                  <a:cubicBezTo>
                    <a:pt x="21005" y="2516"/>
                    <a:pt x="19925" y="1358"/>
                    <a:pt x="18305" y="651"/>
                  </a:cubicBezTo>
                  <a:cubicBezTo>
                    <a:pt x="16685" y="-56"/>
                    <a:pt x="14525" y="-313"/>
                    <a:pt x="12149" y="523"/>
                  </a:cubicBezTo>
                  <a:cubicBezTo>
                    <a:pt x="9773" y="1358"/>
                    <a:pt x="7181" y="3287"/>
                    <a:pt x="6101" y="4894"/>
                  </a:cubicBezTo>
                  <a:cubicBezTo>
                    <a:pt x="5021" y="6501"/>
                    <a:pt x="5453" y="7787"/>
                    <a:pt x="7397" y="9008"/>
                  </a:cubicBezTo>
                  <a:cubicBezTo>
                    <a:pt x="9341" y="10230"/>
                    <a:pt x="12797" y="11387"/>
                    <a:pt x="15173" y="11837"/>
                  </a:cubicBezTo>
                  <a:cubicBezTo>
                    <a:pt x="17549" y="12287"/>
                    <a:pt x="18845" y="12030"/>
                    <a:pt x="20141" y="11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11760200" y="1024937"/>
              <a:ext cx="18741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0" y="0"/>
                  </a:moveTo>
                  <a:cubicBezTo>
                    <a:pt x="5339" y="3114"/>
                    <a:pt x="10679" y="6227"/>
                    <a:pt x="13955" y="7978"/>
                  </a:cubicBezTo>
                  <a:cubicBezTo>
                    <a:pt x="17231" y="9730"/>
                    <a:pt x="18445" y="10119"/>
                    <a:pt x="19537" y="10703"/>
                  </a:cubicBezTo>
                  <a:cubicBezTo>
                    <a:pt x="20629" y="11286"/>
                    <a:pt x="21600" y="12065"/>
                    <a:pt x="21479" y="12649"/>
                  </a:cubicBezTo>
                  <a:cubicBezTo>
                    <a:pt x="21357" y="13232"/>
                    <a:pt x="20144" y="13622"/>
                    <a:pt x="17353" y="15081"/>
                  </a:cubicBezTo>
                  <a:cubicBezTo>
                    <a:pt x="14562" y="16541"/>
                    <a:pt x="10193" y="19070"/>
                    <a:pt x="58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11815233" y="1278937"/>
              <a:ext cx="179918" cy="75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21600" y="0"/>
                  </a:moveTo>
                  <a:cubicBezTo>
                    <a:pt x="19059" y="600"/>
                    <a:pt x="16518" y="1200"/>
                    <a:pt x="13341" y="3600"/>
                  </a:cubicBezTo>
                  <a:cubicBezTo>
                    <a:pt x="10165" y="6000"/>
                    <a:pt x="6353" y="10200"/>
                    <a:pt x="3812" y="13500"/>
                  </a:cubicBezTo>
                  <a:cubicBezTo>
                    <a:pt x="1271" y="16800"/>
                    <a:pt x="0" y="19200"/>
                    <a:pt x="0" y="20400"/>
                  </a:cubicBezTo>
                  <a:cubicBezTo>
                    <a:pt x="0" y="21600"/>
                    <a:pt x="1271" y="21600"/>
                    <a:pt x="2414" y="21000"/>
                  </a:cubicBezTo>
                  <a:cubicBezTo>
                    <a:pt x="3558" y="20400"/>
                    <a:pt x="4574" y="19200"/>
                    <a:pt x="5591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12086637" y="1120187"/>
              <a:ext cx="149875" cy="204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2" h="21269" fill="norm" stroke="1" extrusionOk="0">
                  <a:moveTo>
                    <a:pt x="16928" y="3306"/>
                  </a:moveTo>
                  <a:cubicBezTo>
                    <a:pt x="15776" y="2645"/>
                    <a:pt x="14624" y="1984"/>
                    <a:pt x="13328" y="1763"/>
                  </a:cubicBezTo>
                  <a:cubicBezTo>
                    <a:pt x="12032" y="1543"/>
                    <a:pt x="10592" y="1763"/>
                    <a:pt x="8144" y="4518"/>
                  </a:cubicBezTo>
                  <a:cubicBezTo>
                    <a:pt x="5696" y="7273"/>
                    <a:pt x="2240" y="12563"/>
                    <a:pt x="800" y="15759"/>
                  </a:cubicBezTo>
                  <a:cubicBezTo>
                    <a:pt x="-640" y="18955"/>
                    <a:pt x="-64" y="20057"/>
                    <a:pt x="1952" y="20718"/>
                  </a:cubicBezTo>
                  <a:cubicBezTo>
                    <a:pt x="3968" y="21380"/>
                    <a:pt x="7424" y="21600"/>
                    <a:pt x="10880" y="20498"/>
                  </a:cubicBezTo>
                  <a:cubicBezTo>
                    <a:pt x="14336" y="19396"/>
                    <a:pt x="17792" y="16971"/>
                    <a:pt x="19376" y="14547"/>
                  </a:cubicBezTo>
                  <a:cubicBezTo>
                    <a:pt x="20960" y="12122"/>
                    <a:pt x="20672" y="9698"/>
                    <a:pt x="18656" y="7273"/>
                  </a:cubicBezTo>
                  <a:cubicBezTo>
                    <a:pt x="16640" y="4849"/>
                    <a:pt x="12896" y="2424"/>
                    <a:pt x="91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1054594" y="2009187"/>
              <a:ext cx="243840" cy="343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219" fill="norm" stroke="1" extrusionOk="0">
                  <a:moveTo>
                    <a:pt x="10848" y="785"/>
                  </a:moveTo>
                  <a:cubicBezTo>
                    <a:pt x="10122" y="393"/>
                    <a:pt x="9396" y="0"/>
                    <a:pt x="8398" y="0"/>
                  </a:cubicBezTo>
                  <a:cubicBezTo>
                    <a:pt x="7400" y="0"/>
                    <a:pt x="6129" y="393"/>
                    <a:pt x="4768" y="1571"/>
                  </a:cubicBezTo>
                  <a:cubicBezTo>
                    <a:pt x="3406" y="2749"/>
                    <a:pt x="1954" y="4713"/>
                    <a:pt x="1047" y="7593"/>
                  </a:cubicBezTo>
                  <a:cubicBezTo>
                    <a:pt x="139" y="10473"/>
                    <a:pt x="-224" y="14269"/>
                    <a:pt x="139" y="16756"/>
                  </a:cubicBezTo>
                  <a:cubicBezTo>
                    <a:pt x="502" y="19244"/>
                    <a:pt x="1591" y="20422"/>
                    <a:pt x="3225" y="20945"/>
                  </a:cubicBezTo>
                  <a:cubicBezTo>
                    <a:pt x="4858" y="21469"/>
                    <a:pt x="7037" y="21338"/>
                    <a:pt x="10031" y="19702"/>
                  </a:cubicBezTo>
                  <a:cubicBezTo>
                    <a:pt x="13026" y="18065"/>
                    <a:pt x="16838" y="14924"/>
                    <a:pt x="18926" y="11716"/>
                  </a:cubicBezTo>
                  <a:cubicBezTo>
                    <a:pt x="21013" y="8509"/>
                    <a:pt x="21376" y="5236"/>
                    <a:pt x="20378" y="3076"/>
                  </a:cubicBezTo>
                  <a:cubicBezTo>
                    <a:pt x="19379" y="916"/>
                    <a:pt x="17020" y="-131"/>
                    <a:pt x="14660" y="131"/>
                  </a:cubicBezTo>
                  <a:cubicBezTo>
                    <a:pt x="12300" y="393"/>
                    <a:pt x="9941" y="1964"/>
                    <a:pt x="8670" y="3862"/>
                  </a:cubicBezTo>
                  <a:cubicBezTo>
                    <a:pt x="7400" y="5760"/>
                    <a:pt x="7218" y="7985"/>
                    <a:pt x="7037" y="10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1187450" y="2193337"/>
              <a:ext cx="1079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1422399" y="2231437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1536700" y="2028237"/>
              <a:ext cx="82423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600" fill="norm" stroke="1" extrusionOk="0">
                  <a:moveTo>
                    <a:pt x="0" y="0"/>
                  </a:moveTo>
                  <a:cubicBezTo>
                    <a:pt x="6849" y="2147"/>
                    <a:pt x="13698" y="4295"/>
                    <a:pt x="17385" y="6821"/>
                  </a:cubicBezTo>
                  <a:cubicBezTo>
                    <a:pt x="21073" y="9347"/>
                    <a:pt x="21600" y="12253"/>
                    <a:pt x="18439" y="14779"/>
                  </a:cubicBezTo>
                  <a:cubicBezTo>
                    <a:pt x="15278" y="17305"/>
                    <a:pt x="8429" y="19453"/>
                    <a:pt x="15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931113" y="2105433"/>
              <a:ext cx="129338" cy="322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5" h="21534" fill="norm" stroke="1" extrusionOk="0">
                  <a:moveTo>
                    <a:pt x="14323" y="3746"/>
                  </a:moveTo>
                  <a:cubicBezTo>
                    <a:pt x="13991" y="3040"/>
                    <a:pt x="13659" y="2334"/>
                    <a:pt x="13160" y="1558"/>
                  </a:cubicBezTo>
                  <a:cubicBezTo>
                    <a:pt x="12662" y="781"/>
                    <a:pt x="11997" y="-66"/>
                    <a:pt x="10003" y="5"/>
                  </a:cubicBezTo>
                  <a:cubicBezTo>
                    <a:pt x="8010" y="75"/>
                    <a:pt x="4687" y="1063"/>
                    <a:pt x="2360" y="3393"/>
                  </a:cubicBezTo>
                  <a:cubicBezTo>
                    <a:pt x="34" y="5722"/>
                    <a:pt x="-1295" y="9393"/>
                    <a:pt x="1862" y="12640"/>
                  </a:cubicBezTo>
                  <a:cubicBezTo>
                    <a:pt x="5019" y="15887"/>
                    <a:pt x="12662" y="18710"/>
                    <a:pt x="20305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1930400" y="2104437"/>
              <a:ext cx="254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6080"/>
                    <a:pt x="10800" y="12160"/>
                    <a:pt x="7200" y="15760"/>
                  </a:cubicBezTo>
                  <a:cubicBezTo>
                    <a:pt x="3600" y="19360"/>
                    <a:pt x="1800" y="20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1930400" y="2059987"/>
              <a:ext cx="1524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7788"/>
                    <a:pt x="1800" y="13976"/>
                    <a:pt x="4650" y="10800"/>
                  </a:cubicBezTo>
                  <a:cubicBezTo>
                    <a:pt x="7500" y="7624"/>
                    <a:pt x="12300" y="5082"/>
                    <a:pt x="15450" y="3388"/>
                  </a:cubicBezTo>
                  <a:cubicBezTo>
                    <a:pt x="18600" y="1694"/>
                    <a:pt x="20100" y="8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1943100" y="2237787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09" y="21600"/>
                    <a:pt x="9818" y="21600"/>
                    <a:pt x="13418" y="18000"/>
                  </a:cubicBezTo>
                  <a:cubicBezTo>
                    <a:pt x="17018" y="14400"/>
                    <a:pt x="19309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2101850" y="2282237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1920"/>
                    <a:pt x="0" y="3840"/>
                    <a:pt x="0" y="7440"/>
                  </a:cubicBezTo>
                  <a:cubicBezTo>
                    <a:pt x="0" y="11040"/>
                    <a:pt x="10800" y="163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2127250" y="2199687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2197525" y="2218737"/>
              <a:ext cx="88476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7611" y="0"/>
                  </a:moveTo>
                  <a:cubicBezTo>
                    <a:pt x="7097" y="3724"/>
                    <a:pt x="6583" y="7448"/>
                    <a:pt x="6068" y="9931"/>
                  </a:cubicBezTo>
                  <a:cubicBezTo>
                    <a:pt x="5554" y="12414"/>
                    <a:pt x="5040" y="13655"/>
                    <a:pt x="4011" y="14772"/>
                  </a:cubicBezTo>
                  <a:cubicBezTo>
                    <a:pt x="2983" y="15890"/>
                    <a:pt x="1440" y="16883"/>
                    <a:pt x="668" y="16634"/>
                  </a:cubicBezTo>
                  <a:cubicBezTo>
                    <a:pt x="-103" y="16386"/>
                    <a:pt x="-103" y="14897"/>
                    <a:pt x="154" y="12786"/>
                  </a:cubicBezTo>
                  <a:cubicBezTo>
                    <a:pt x="411" y="10676"/>
                    <a:pt x="926" y="7945"/>
                    <a:pt x="2468" y="5710"/>
                  </a:cubicBezTo>
                  <a:cubicBezTo>
                    <a:pt x="4011" y="3476"/>
                    <a:pt x="6583" y="1738"/>
                    <a:pt x="9926" y="1614"/>
                  </a:cubicBezTo>
                  <a:cubicBezTo>
                    <a:pt x="13268" y="1490"/>
                    <a:pt x="17383" y="2979"/>
                    <a:pt x="19440" y="6579"/>
                  </a:cubicBezTo>
                  <a:cubicBezTo>
                    <a:pt x="21497" y="10179"/>
                    <a:pt x="21497" y="15890"/>
                    <a:pt x="214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2358093" y="1947205"/>
              <a:ext cx="173441" cy="42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153" fill="norm" stroke="1" extrusionOk="0">
                  <a:moveTo>
                    <a:pt x="11435" y="16282"/>
                  </a:moveTo>
                  <a:cubicBezTo>
                    <a:pt x="11175" y="15338"/>
                    <a:pt x="10914" y="14395"/>
                    <a:pt x="10004" y="14028"/>
                  </a:cubicBezTo>
                  <a:cubicBezTo>
                    <a:pt x="9093" y="13661"/>
                    <a:pt x="7531" y="13870"/>
                    <a:pt x="5710" y="14762"/>
                  </a:cubicBezTo>
                  <a:cubicBezTo>
                    <a:pt x="3888" y="15653"/>
                    <a:pt x="1806" y="17226"/>
                    <a:pt x="765" y="18274"/>
                  </a:cubicBezTo>
                  <a:cubicBezTo>
                    <a:pt x="-276" y="19323"/>
                    <a:pt x="-276" y="19847"/>
                    <a:pt x="895" y="20371"/>
                  </a:cubicBezTo>
                  <a:cubicBezTo>
                    <a:pt x="2066" y="20896"/>
                    <a:pt x="4408" y="21420"/>
                    <a:pt x="6881" y="21001"/>
                  </a:cubicBezTo>
                  <a:cubicBezTo>
                    <a:pt x="9353" y="20581"/>
                    <a:pt x="11955" y="19218"/>
                    <a:pt x="14297" y="16702"/>
                  </a:cubicBezTo>
                  <a:cubicBezTo>
                    <a:pt x="16640" y="14185"/>
                    <a:pt x="18722" y="10515"/>
                    <a:pt x="19893" y="7946"/>
                  </a:cubicBezTo>
                  <a:cubicBezTo>
                    <a:pt x="21064" y="5377"/>
                    <a:pt x="21324" y="3909"/>
                    <a:pt x="21324" y="2808"/>
                  </a:cubicBezTo>
                  <a:cubicBezTo>
                    <a:pt x="21324" y="1707"/>
                    <a:pt x="21064" y="973"/>
                    <a:pt x="20283" y="502"/>
                  </a:cubicBezTo>
                  <a:cubicBezTo>
                    <a:pt x="19502" y="30"/>
                    <a:pt x="18201" y="-180"/>
                    <a:pt x="16640" y="187"/>
                  </a:cubicBezTo>
                  <a:cubicBezTo>
                    <a:pt x="15078" y="554"/>
                    <a:pt x="13257" y="1498"/>
                    <a:pt x="12346" y="3647"/>
                  </a:cubicBezTo>
                  <a:cubicBezTo>
                    <a:pt x="11435" y="5797"/>
                    <a:pt x="11435" y="9152"/>
                    <a:pt x="12216" y="11616"/>
                  </a:cubicBezTo>
                  <a:cubicBezTo>
                    <a:pt x="12996" y="14080"/>
                    <a:pt x="14558" y="15653"/>
                    <a:pt x="16119" y="17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2997200" y="2165477"/>
              <a:ext cx="125787" cy="467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300" fill="norm" stroke="1" extrusionOk="0">
                  <a:moveTo>
                    <a:pt x="0" y="6476"/>
                  </a:moveTo>
                  <a:cubicBezTo>
                    <a:pt x="354" y="9948"/>
                    <a:pt x="708" y="13419"/>
                    <a:pt x="1062" y="15444"/>
                  </a:cubicBezTo>
                  <a:cubicBezTo>
                    <a:pt x="1416" y="17469"/>
                    <a:pt x="1770" y="18048"/>
                    <a:pt x="2125" y="18915"/>
                  </a:cubicBezTo>
                  <a:cubicBezTo>
                    <a:pt x="2479" y="19783"/>
                    <a:pt x="2833" y="20940"/>
                    <a:pt x="3010" y="21230"/>
                  </a:cubicBezTo>
                  <a:cubicBezTo>
                    <a:pt x="3187" y="21519"/>
                    <a:pt x="3187" y="20940"/>
                    <a:pt x="3010" y="19012"/>
                  </a:cubicBezTo>
                  <a:cubicBezTo>
                    <a:pt x="2833" y="17083"/>
                    <a:pt x="2479" y="13805"/>
                    <a:pt x="2656" y="10767"/>
                  </a:cubicBezTo>
                  <a:cubicBezTo>
                    <a:pt x="2833" y="7730"/>
                    <a:pt x="3541" y="4933"/>
                    <a:pt x="4426" y="3198"/>
                  </a:cubicBezTo>
                  <a:cubicBezTo>
                    <a:pt x="5311" y="1462"/>
                    <a:pt x="6374" y="787"/>
                    <a:pt x="7790" y="401"/>
                  </a:cubicBezTo>
                  <a:cubicBezTo>
                    <a:pt x="9207" y="15"/>
                    <a:pt x="10977" y="-81"/>
                    <a:pt x="13102" y="64"/>
                  </a:cubicBezTo>
                  <a:cubicBezTo>
                    <a:pt x="15226" y="208"/>
                    <a:pt x="17705" y="594"/>
                    <a:pt x="19298" y="1365"/>
                  </a:cubicBezTo>
                  <a:cubicBezTo>
                    <a:pt x="20892" y="2137"/>
                    <a:pt x="21600" y="3294"/>
                    <a:pt x="20538" y="4596"/>
                  </a:cubicBezTo>
                  <a:cubicBezTo>
                    <a:pt x="19475" y="5898"/>
                    <a:pt x="16643" y="7344"/>
                    <a:pt x="14341" y="8212"/>
                  </a:cubicBezTo>
                  <a:cubicBezTo>
                    <a:pt x="12039" y="9080"/>
                    <a:pt x="10269" y="9369"/>
                    <a:pt x="8675" y="9369"/>
                  </a:cubicBezTo>
                  <a:cubicBezTo>
                    <a:pt x="7082" y="9369"/>
                    <a:pt x="5666" y="9080"/>
                    <a:pt x="4249" y="8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3166447" y="2226814"/>
              <a:ext cx="109209" cy="133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010" fill="norm" stroke="1" extrusionOk="0">
                  <a:moveTo>
                    <a:pt x="15096" y="4714"/>
                  </a:moveTo>
                  <a:cubicBezTo>
                    <a:pt x="11835" y="4381"/>
                    <a:pt x="8575" y="4049"/>
                    <a:pt x="5926" y="5877"/>
                  </a:cubicBezTo>
                  <a:cubicBezTo>
                    <a:pt x="3277" y="7704"/>
                    <a:pt x="1239" y="11692"/>
                    <a:pt x="424" y="14517"/>
                  </a:cubicBezTo>
                  <a:cubicBezTo>
                    <a:pt x="-391" y="17341"/>
                    <a:pt x="17" y="19003"/>
                    <a:pt x="1239" y="20000"/>
                  </a:cubicBezTo>
                  <a:cubicBezTo>
                    <a:pt x="2462" y="20997"/>
                    <a:pt x="4500" y="21329"/>
                    <a:pt x="7556" y="20664"/>
                  </a:cubicBezTo>
                  <a:cubicBezTo>
                    <a:pt x="10613" y="20000"/>
                    <a:pt x="14688" y="18338"/>
                    <a:pt x="17337" y="15015"/>
                  </a:cubicBezTo>
                  <a:cubicBezTo>
                    <a:pt x="19986" y="11692"/>
                    <a:pt x="21209" y="6707"/>
                    <a:pt x="21005" y="3717"/>
                  </a:cubicBezTo>
                  <a:cubicBezTo>
                    <a:pt x="20801" y="726"/>
                    <a:pt x="19171" y="-271"/>
                    <a:pt x="17949" y="61"/>
                  </a:cubicBezTo>
                  <a:cubicBezTo>
                    <a:pt x="16726" y="394"/>
                    <a:pt x="15911" y="2055"/>
                    <a:pt x="15096" y="3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3313265" y="2196776"/>
              <a:ext cx="79838" cy="171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8" h="20850" fill="norm" stroke="1" extrusionOk="0">
                  <a:moveTo>
                    <a:pt x="16566" y="1896"/>
                  </a:moveTo>
                  <a:cubicBezTo>
                    <a:pt x="14406" y="1125"/>
                    <a:pt x="12246" y="353"/>
                    <a:pt x="9546" y="96"/>
                  </a:cubicBezTo>
                  <a:cubicBezTo>
                    <a:pt x="6846" y="-161"/>
                    <a:pt x="3606" y="96"/>
                    <a:pt x="1716" y="868"/>
                  </a:cubicBezTo>
                  <a:cubicBezTo>
                    <a:pt x="-174" y="1639"/>
                    <a:pt x="-714" y="2925"/>
                    <a:pt x="1176" y="4853"/>
                  </a:cubicBezTo>
                  <a:cubicBezTo>
                    <a:pt x="3066" y="6782"/>
                    <a:pt x="7386" y="9353"/>
                    <a:pt x="10896" y="11282"/>
                  </a:cubicBezTo>
                  <a:cubicBezTo>
                    <a:pt x="14406" y="13210"/>
                    <a:pt x="17106" y="14496"/>
                    <a:pt x="18726" y="15910"/>
                  </a:cubicBezTo>
                  <a:cubicBezTo>
                    <a:pt x="20346" y="17325"/>
                    <a:pt x="20886" y="18868"/>
                    <a:pt x="19806" y="19896"/>
                  </a:cubicBezTo>
                  <a:cubicBezTo>
                    <a:pt x="18726" y="20925"/>
                    <a:pt x="16026" y="21439"/>
                    <a:pt x="12786" y="19768"/>
                  </a:cubicBezTo>
                  <a:cubicBezTo>
                    <a:pt x="9546" y="18096"/>
                    <a:pt x="5766" y="14239"/>
                    <a:pt x="1986" y="10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3454905" y="2027105"/>
              <a:ext cx="56645" cy="364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69" fill="norm" stroke="1" extrusionOk="0">
                  <a:moveTo>
                    <a:pt x="21409" y="1183"/>
                  </a:moveTo>
                  <a:cubicBezTo>
                    <a:pt x="21409" y="563"/>
                    <a:pt x="21409" y="-58"/>
                    <a:pt x="20209" y="4"/>
                  </a:cubicBezTo>
                  <a:cubicBezTo>
                    <a:pt x="19009" y="66"/>
                    <a:pt x="16609" y="811"/>
                    <a:pt x="13409" y="3356"/>
                  </a:cubicBezTo>
                  <a:cubicBezTo>
                    <a:pt x="10209" y="5901"/>
                    <a:pt x="6209" y="10245"/>
                    <a:pt x="3809" y="13039"/>
                  </a:cubicBezTo>
                  <a:cubicBezTo>
                    <a:pt x="1409" y="15832"/>
                    <a:pt x="609" y="17073"/>
                    <a:pt x="209" y="18190"/>
                  </a:cubicBezTo>
                  <a:cubicBezTo>
                    <a:pt x="-191" y="19308"/>
                    <a:pt x="-191" y="20301"/>
                    <a:pt x="1809" y="20859"/>
                  </a:cubicBezTo>
                  <a:cubicBezTo>
                    <a:pt x="3809" y="21418"/>
                    <a:pt x="7809" y="21542"/>
                    <a:pt x="11409" y="21108"/>
                  </a:cubicBezTo>
                  <a:cubicBezTo>
                    <a:pt x="15009" y="20673"/>
                    <a:pt x="18209" y="19680"/>
                    <a:pt x="21409" y="18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3424766" y="2215966"/>
              <a:ext cx="201084" cy="159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3183" y="4575"/>
                  </a:moveTo>
                  <a:cubicBezTo>
                    <a:pt x="1592" y="4575"/>
                    <a:pt x="0" y="4575"/>
                    <a:pt x="0" y="4855"/>
                  </a:cubicBezTo>
                  <a:cubicBezTo>
                    <a:pt x="0" y="5136"/>
                    <a:pt x="1592" y="5697"/>
                    <a:pt x="4206" y="5977"/>
                  </a:cubicBezTo>
                  <a:cubicBezTo>
                    <a:pt x="6821" y="6258"/>
                    <a:pt x="10459" y="6258"/>
                    <a:pt x="12846" y="6118"/>
                  </a:cubicBezTo>
                  <a:cubicBezTo>
                    <a:pt x="15234" y="5977"/>
                    <a:pt x="16371" y="5697"/>
                    <a:pt x="17280" y="4996"/>
                  </a:cubicBezTo>
                  <a:cubicBezTo>
                    <a:pt x="18189" y="4294"/>
                    <a:pt x="18872" y="3172"/>
                    <a:pt x="18758" y="2190"/>
                  </a:cubicBezTo>
                  <a:cubicBezTo>
                    <a:pt x="18644" y="1209"/>
                    <a:pt x="17735" y="367"/>
                    <a:pt x="16712" y="87"/>
                  </a:cubicBezTo>
                  <a:cubicBezTo>
                    <a:pt x="15688" y="-194"/>
                    <a:pt x="14552" y="87"/>
                    <a:pt x="13415" y="2751"/>
                  </a:cubicBezTo>
                  <a:cubicBezTo>
                    <a:pt x="12278" y="5416"/>
                    <a:pt x="11141" y="10466"/>
                    <a:pt x="10686" y="13692"/>
                  </a:cubicBezTo>
                  <a:cubicBezTo>
                    <a:pt x="10232" y="16918"/>
                    <a:pt x="10459" y="18320"/>
                    <a:pt x="11596" y="19442"/>
                  </a:cubicBezTo>
                  <a:cubicBezTo>
                    <a:pt x="12733" y="20564"/>
                    <a:pt x="14779" y="21406"/>
                    <a:pt x="16598" y="21125"/>
                  </a:cubicBezTo>
                  <a:cubicBezTo>
                    <a:pt x="18417" y="20845"/>
                    <a:pt x="20008" y="19442"/>
                    <a:pt x="21600" y="18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3663950" y="2193337"/>
              <a:ext cx="146050" cy="19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5635"/>
                  </a:moveTo>
                  <a:cubicBezTo>
                    <a:pt x="1565" y="10096"/>
                    <a:pt x="3130" y="14557"/>
                    <a:pt x="3757" y="17374"/>
                  </a:cubicBezTo>
                  <a:cubicBezTo>
                    <a:pt x="4383" y="20191"/>
                    <a:pt x="4070" y="21365"/>
                    <a:pt x="3443" y="21483"/>
                  </a:cubicBezTo>
                  <a:cubicBezTo>
                    <a:pt x="2817" y="21600"/>
                    <a:pt x="1878" y="20661"/>
                    <a:pt x="1565" y="18900"/>
                  </a:cubicBezTo>
                  <a:cubicBezTo>
                    <a:pt x="1252" y="17139"/>
                    <a:pt x="1565" y="14557"/>
                    <a:pt x="3130" y="12209"/>
                  </a:cubicBezTo>
                  <a:cubicBezTo>
                    <a:pt x="4696" y="9861"/>
                    <a:pt x="7513" y="7748"/>
                    <a:pt x="9704" y="6809"/>
                  </a:cubicBezTo>
                  <a:cubicBezTo>
                    <a:pt x="11896" y="5870"/>
                    <a:pt x="13461" y="6104"/>
                    <a:pt x="14557" y="7396"/>
                  </a:cubicBezTo>
                  <a:cubicBezTo>
                    <a:pt x="15652" y="8687"/>
                    <a:pt x="16278" y="11035"/>
                    <a:pt x="16591" y="12796"/>
                  </a:cubicBezTo>
                  <a:cubicBezTo>
                    <a:pt x="16904" y="14557"/>
                    <a:pt x="16904" y="15730"/>
                    <a:pt x="16748" y="15613"/>
                  </a:cubicBezTo>
                  <a:cubicBezTo>
                    <a:pt x="16591" y="15496"/>
                    <a:pt x="16278" y="14087"/>
                    <a:pt x="16278" y="11622"/>
                  </a:cubicBezTo>
                  <a:cubicBezTo>
                    <a:pt x="16278" y="9157"/>
                    <a:pt x="16591" y="5635"/>
                    <a:pt x="17530" y="3522"/>
                  </a:cubicBezTo>
                  <a:cubicBezTo>
                    <a:pt x="18470" y="1409"/>
                    <a:pt x="20035" y="7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3812381" y="2206037"/>
              <a:ext cx="277019" cy="165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317" fill="norm" stroke="1" extrusionOk="0">
                  <a:moveTo>
                    <a:pt x="5707" y="4101"/>
                  </a:moveTo>
                  <a:cubicBezTo>
                    <a:pt x="4889" y="4375"/>
                    <a:pt x="4071" y="4648"/>
                    <a:pt x="3089" y="6425"/>
                  </a:cubicBezTo>
                  <a:cubicBezTo>
                    <a:pt x="2107" y="8203"/>
                    <a:pt x="961" y="11484"/>
                    <a:pt x="389" y="14354"/>
                  </a:cubicBezTo>
                  <a:cubicBezTo>
                    <a:pt x="-184" y="17225"/>
                    <a:pt x="-184" y="19686"/>
                    <a:pt x="798" y="20643"/>
                  </a:cubicBezTo>
                  <a:cubicBezTo>
                    <a:pt x="1780" y="21600"/>
                    <a:pt x="3743" y="21053"/>
                    <a:pt x="5052" y="18729"/>
                  </a:cubicBezTo>
                  <a:cubicBezTo>
                    <a:pt x="6361" y="16405"/>
                    <a:pt x="7016" y="12304"/>
                    <a:pt x="7016" y="9159"/>
                  </a:cubicBezTo>
                  <a:cubicBezTo>
                    <a:pt x="7016" y="6015"/>
                    <a:pt x="6361" y="3828"/>
                    <a:pt x="6771" y="2734"/>
                  </a:cubicBezTo>
                  <a:cubicBezTo>
                    <a:pt x="7180" y="1641"/>
                    <a:pt x="8652" y="1641"/>
                    <a:pt x="10207" y="3008"/>
                  </a:cubicBezTo>
                  <a:cubicBezTo>
                    <a:pt x="11761" y="4375"/>
                    <a:pt x="13398" y="7109"/>
                    <a:pt x="14134" y="10253"/>
                  </a:cubicBezTo>
                  <a:cubicBezTo>
                    <a:pt x="14871" y="13397"/>
                    <a:pt x="14707" y="16952"/>
                    <a:pt x="14216" y="19003"/>
                  </a:cubicBezTo>
                  <a:cubicBezTo>
                    <a:pt x="13725" y="21053"/>
                    <a:pt x="12907" y="21600"/>
                    <a:pt x="12498" y="21190"/>
                  </a:cubicBezTo>
                  <a:cubicBezTo>
                    <a:pt x="12089" y="20780"/>
                    <a:pt x="12089" y="19413"/>
                    <a:pt x="12498" y="16678"/>
                  </a:cubicBezTo>
                  <a:cubicBezTo>
                    <a:pt x="12907" y="13944"/>
                    <a:pt x="13725" y="9843"/>
                    <a:pt x="15280" y="6835"/>
                  </a:cubicBezTo>
                  <a:cubicBezTo>
                    <a:pt x="16834" y="3828"/>
                    <a:pt x="19125" y="1914"/>
                    <a:pt x="214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4397134" y="2081479"/>
              <a:ext cx="314566" cy="549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468" fill="norm" stroke="1" extrusionOk="0">
                  <a:moveTo>
                    <a:pt x="8062" y="7104"/>
                  </a:moveTo>
                  <a:cubicBezTo>
                    <a:pt x="7627" y="6690"/>
                    <a:pt x="7192" y="6276"/>
                    <a:pt x="6612" y="6070"/>
                  </a:cubicBezTo>
                  <a:cubicBezTo>
                    <a:pt x="6033" y="5863"/>
                    <a:pt x="5308" y="5863"/>
                    <a:pt x="4221" y="6732"/>
                  </a:cubicBezTo>
                  <a:cubicBezTo>
                    <a:pt x="3133" y="7601"/>
                    <a:pt x="1684" y="9338"/>
                    <a:pt x="886" y="10580"/>
                  </a:cubicBezTo>
                  <a:cubicBezTo>
                    <a:pt x="89" y="11821"/>
                    <a:pt x="-56" y="12566"/>
                    <a:pt x="16" y="13145"/>
                  </a:cubicBezTo>
                  <a:cubicBezTo>
                    <a:pt x="89" y="13725"/>
                    <a:pt x="379" y="14138"/>
                    <a:pt x="1321" y="14180"/>
                  </a:cubicBezTo>
                  <a:cubicBezTo>
                    <a:pt x="2263" y="14221"/>
                    <a:pt x="3858" y="13890"/>
                    <a:pt x="5018" y="12773"/>
                  </a:cubicBezTo>
                  <a:cubicBezTo>
                    <a:pt x="6178" y="11656"/>
                    <a:pt x="6902" y="9752"/>
                    <a:pt x="7047" y="8635"/>
                  </a:cubicBezTo>
                  <a:cubicBezTo>
                    <a:pt x="7192" y="7518"/>
                    <a:pt x="6757" y="7187"/>
                    <a:pt x="6250" y="6897"/>
                  </a:cubicBezTo>
                  <a:cubicBezTo>
                    <a:pt x="5743" y="6607"/>
                    <a:pt x="5163" y="6359"/>
                    <a:pt x="5235" y="6070"/>
                  </a:cubicBezTo>
                  <a:cubicBezTo>
                    <a:pt x="5308" y="5780"/>
                    <a:pt x="6033" y="5449"/>
                    <a:pt x="7845" y="4621"/>
                  </a:cubicBezTo>
                  <a:cubicBezTo>
                    <a:pt x="9657" y="3794"/>
                    <a:pt x="12556" y="2470"/>
                    <a:pt x="14296" y="1559"/>
                  </a:cubicBezTo>
                  <a:cubicBezTo>
                    <a:pt x="16035" y="649"/>
                    <a:pt x="16615" y="152"/>
                    <a:pt x="16615" y="28"/>
                  </a:cubicBezTo>
                  <a:cubicBezTo>
                    <a:pt x="16615" y="-96"/>
                    <a:pt x="16035" y="152"/>
                    <a:pt x="14876" y="1394"/>
                  </a:cubicBezTo>
                  <a:cubicBezTo>
                    <a:pt x="13716" y="2635"/>
                    <a:pt x="11976" y="4870"/>
                    <a:pt x="10672" y="7063"/>
                  </a:cubicBezTo>
                  <a:cubicBezTo>
                    <a:pt x="9367" y="9256"/>
                    <a:pt x="8497" y="11407"/>
                    <a:pt x="7917" y="13476"/>
                  </a:cubicBezTo>
                  <a:cubicBezTo>
                    <a:pt x="7337" y="15545"/>
                    <a:pt x="7047" y="17532"/>
                    <a:pt x="6975" y="18773"/>
                  </a:cubicBezTo>
                  <a:cubicBezTo>
                    <a:pt x="6902" y="20014"/>
                    <a:pt x="7047" y="20511"/>
                    <a:pt x="7410" y="20883"/>
                  </a:cubicBezTo>
                  <a:cubicBezTo>
                    <a:pt x="7772" y="21256"/>
                    <a:pt x="8352" y="21504"/>
                    <a:pt x="9294" y="21463"/>
                  </a:cubicBezTo>
                  <a:cubicBezTo>
                    <a:pt x="10237" y="21421"/>
                    <a:pt x="11541" y="21090"/>
                    <a:pt x="12629" y="20221"/>
                  </a:cubicBezTo>
                  <a:cubicBezTo>
                    <a:pt x="13716" y="19352"/>
                    <a:pt x="14586" y="17945"/>
                    <a:pt x="14731" y="17076"/>
                  </a:cubicBezTo>
                  <a:cubicBezTo>
                    <a:pt x="14876" y="16207"/>
                    <a:pt x="14296" y="15876"/>
                    <a:pt x="13933" y="15504"/>
                  </a:cubicBezTo>
                  <a:cubicBezTo>
                    <a:pt x="13571" y="15132"/>
                    <a:pt x="13426" y="14718"/>
                    <a:pt x="14731" y="14097"/>
                  </a:cubicBezTo>
                  <a:cubicBezTo>
                    <a:pt x="16035" y="13476"/>
                    <a:pt x="18790" y="12649"/>
                    <a:pt x="21544" y="11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4985839" y="2137131"/>
              <a:ext cx="188901" cy="276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223" fill="norm" stroke="1" extrusionOk="0">
                  <a:moveTo>
                    <a:pt x="15375" y="2363"/>
                  </a:moveTo>
                  <a:cubicBezTo>
                    <a:pt x="14670" y="1713"/>
                    <a:pt x="13966" y="1064"/>
                    <a:pt x="13027" y="901"/>
                  </a:cubicBezTo>
                  <a:cubicBezTo>
                    <a:pt x="12088" y="739"/>
                    <a:pt x="10914" y="1064"/>
                    <a:pt x="9036" y="2769"/>
                  </a:cubicBezTo>
                  <a:cubicBezTo>
                    <a:pt x="7157" y="4474"/>
                    <a:pt x="4575" y="7560"/>
                    <a:pt x="2931" y="10159"/>
                  </a:cubicBezTo>
                  <a:cubicBezTo>
                    <a:pt x="1288" y="12757"/>
                    <a:pt x="583" y="14868"/>
                    <a:pt x="231" y="16574"/>
                  </a:cubicBezTo>
                  <a:cubicBezTo>
                    <a:pt x="-121" y="18279"/>
                    <a:pt x="-121" y="19578"/>
                    <a:pt x="583" y="20390"/>
                  </a:cubicBezTo>
                  <a:cubicBezTo>
                    <a:pt x="1288" y="21202"/>
                    <a:pt x="2696" y="21527"/>
                    <a:pt x="5162" y="20877"/>
                  </a:cubicBezTo>
                  <a:cubicBezTo>
                    <a:pt x="7627" y="20228"/>
                    <a:pt x="11149" y="18604"/>
                    <a:pt x="14201" y="15924"/>
                  </a:cubicBezTo>
                  <a:cubicBezTo>
                    <a:pt x="17253" y="13244"/>
                    <a:pt x="19836" y="9509"/>
                    <a:pt x="20657" y="6829"/>
                  </a:cubicBezTo>
                  <a:cubicBezTo>
                    <a:pt x="21479" y="4150"/>
                    <a:pt x="20540" y="2525"/>
                    <a:pt x="18427" y="1470"/>
                  </a:cubicBezTo>
                  <a:cubicBezTo>
                    <a:pt x="16314" y="414"/>
                    <a:pt x="13027" y="-73"/>
                    <a:pt x="10327" y="8"/>
                  </a:cubicBezTo>
                  <a:cubicBezTo>
                    <a:pt x="7627" y="89"/>
                    <a:pt x="5514" y="739"/>
                    <a:pt x="4340" y="1470"/>
                  </a:cubicBezTo>
                  <a:cubicBezTo>
                    <a:pt x="3166" y="2201"/>
                    <a:pt x="2931" y="3013"/>
                    <a:pt x="3518" y="3744"/>
                  </a:cubicBezTo>
                  <a:cubicBezTo>
                    <a:pt x="4105" y="4474"/>
                    <a:pt x="5514" y="5124"/>
                    <a:pt x="8449" y="5449"/>
                  </a:cubicBezTo>
                  <a:cubicBezTo>
                    <a:pt x="11383" y="5774"/>
                    <a:pt x="15844" y="5774"/>
                    <a:pt x="20305" y="5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5308599" y="2434637"/>
              <a:ext cx="57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5577097" y="2275324"/>
              <a:ext cx="87104" cy="132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0828" fill="norm" stroke="1" extrusionOk="0">
                  <a:moveTo>
                    <a:pt x="19620" y="1085"/>
                  </a:moveTo>
                  <a:cubicBezTo>
                    <a:pt x="17049" y="421"/>
                    <a:pt x="14477" y="-244"/>
                    <a:pt x="12163" y="88"/>
                  </a:cubicBezTo>
                  <a:cubicBezTo>
                    <a:pt x="9849" y="421"/>
                    <a:pt x="7792" y="1750"/>
                    <a:pt x="5734" y="4076"/>
                  </a:cubicBezTo>
                  <a:cubicBezTo>
                    <a:pt x="3677" y="6402"/>
                    <a:pt x="1620" y="9725"/>
                    <a:pt x="592" y="12882"/>
                  </a:cubicBezTo>
                  <a:cubicBezTo>
                    <a:pt x="-437" y="16039"/>
                    <a:pt x="-437" y="19030"/>
                    <a:pt x="3163" y="20193"/>
                  </a:cubicBezTo>
                  <a:cubicBezTo>
                    <a:pt x="6763" y="21356"/>
                    <a:pt x="13963" y="20691"/>
                    <a:pt x="21163" y="20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5681092" y="2313987"/>
              <a:ext cx="61986" cy="94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5" h="21371" fill="norm" stroke="1" extrusionOk="0">
                  <a:moveTo>
                    <a:pt x="19523" y="0"/>
                  </a:moveTo>
                  <a:cubicBezTo>
                    <a:pt x="16040" y="0"/>
                    <a:pt x="12556" y="0"/>
                    <a:pt x="9072" y="2400"/>
                  </a:cubicBezTo>
                  <a:cubicBezTo>
                    <a:pt x="5588" y="4800"/>
                    <a:pt x="2104" y="9600"/>
                    <a:pt x="711" y="13200"/>
                  </a:cubicBezTo>
                  <a:cubicBezTo>
                    <a:pt x="-683" y="16800"/>
                    <a:pt x="14" y="19200"/>
                    <a:pt x="2452" y="20400"/>
                  </a:cubicBezTo>
                  <a:cubicBezTo>
                    <a:pt x="4891" y="21600"/>
                    <a:pt x="9072" y="21600"/>
                    <a:pt x="12556" y="20880"/>
                  </a:cubicBezTo>
                  <a:cubicBezTo>
                    <a:pt x="16040" y="20160"/>
                    <a:pt x="18827" y="18720"/>
                    <a:pt x="19872" y="15600"/>
                  </a:cubicBezTo>
                  <a:cubicBezTo>
                    <a:pt x="20917" y="12480"/>
                    <a:pt x="20220" y="7680"/>
                    <a:pt x="19523" y="2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5803899" y="2297327"/>
              <a:ext cx="165101" cy="120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9" fill="norm" stroke="1" extrusionOk="0">
                  <a:moveTo>
                    <a:pt x="0" y="4048"/>
                  </a:moveTo>
                  <a:cubicBezTo>
                    <a:pt x="554" y="8517"/>
                    <a:pt x="1108" y="12986"/>
                    <a:pt x="1108" y="16151"/>
                  </a:cubicBezTo>
                  <a:cubicBezTo>
                    <a:pt x="1108" y="19317"/>
                    <a:pt x="554" y="21179"/>
                    <a:pt x="415" y="21179"/>
                  </a:cubicBezTo>
                  <a:cubicBezTo>
                    <a:pt x="277" y="21179"/>
                    <a:pt x="554" y="19317"/>
                    <a:pt x="1662" y="15779"/>
                  </a:cubicBezTo>
                  <a:cubicBezTo>
                    <a:pt x="2769" y="12241"/>
                    <a:pt x="4708" y="7027"/>
                    <a:pt x="6231" y="3862"/>
                  </a:cubicBezTo>
                  <a:cubicBezTo>
                    <a:pt x="7754" y="696"/>
                    <a:pt x="8862" y="-421"/>
                    <a:pt x="9554" y="138"/>
                  </a:cubicBezTo>
                  <a:cubicBezTo>
                    <a:pt x="10246" y="696"/>
                    <a:pt x="10523" y="2931"/>
                    <a:pt x="10662" y="5351"/>
                  </a:cubicBezTo>
                  <a:cubicBezTo>
                    <a:pt x="10800" y="7772"/>
                    <a:pt x="10800" y="10379"/>
                    <a:pt x="11215" y="10751"/>
                  </a:cubicBezTo>
                  <a:cubicBezTo>
                    <a:pt x="11631" y="11124"/>
                    <a:pt x="12462" y="9262"/>
                    <a:pt x="13292" y="7586"/>
                  </a:cubicBezTo>
                  <a:cubicBezTo>
                    <a:pt x="14123" y="5910"/>
                    <a:pt x="14954" y="4420"/>
                    <a:pt x="15923" y="3117"/>
                  </a:cubicBezTo>
                  <a:cubicBezTo>
                    <a:pt x="16892" y="1813"/>
                    <a:pt x="18000" y="696"/>
                    <a:pt x="18969" y="882"/>
                  </a:cubicBezTo>
                  <a:cubicBezTo>
                    <a:pt x="19938" y="1069"/>
                    <a:pt x="20769" y="2558"/>
                    <a:pt x="21185" y="5910"/>
                  </a:cubicBezTo>
                  <a:cubicBezTo>
                    <a:pt x="21600" y="9262"/>
                    <a:pt x="21600" y="14476"/>
                    <a:pt x="21600" y="19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5994929" y="2243586"/>
              <a:ext cx="118005" cy="354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391" fill="norm" stroke="1" extrusionOk="0">
                  <a:moveTo>
                    <a:pt x="8004" y="3484"/>
                  </a:moveTo>
                  <a:cubicBezTo>
                    <a:pt x="7618" y="6679"/>
                    <a:pt x="7233" y="9874"/>
                    <a:pt x="6268" y="12494"/>
                  </a:cubicBezTo>
                  <a:cubicBezTo>
                    <a:pt x="5304" y="15114"/>
                    <a:pt x="3761" y="17159"/>
                    <a:pt x="2604" y="18693"/>
                  </a:cubicBezTo>
                  <a:cubicBezTo>
                    <a:pt x="1447" y="20227"/>
                    <a:pt x="675" y="21249"/>
                    <a:pt x="290" y="21377"/>
                  </a:cubicBezTo>
                  <a:cubicBezTo>
                    <a:pt x="-96" y="21505"/>
                    <a:pt x="-96" y="20738"/>
                    <a:pt x="290" y="18182"/>
                  </a:cubicBezTo>
                  <a:cubicBezTo>
                    <a:pt x="675" y="15626"/>
                    <a:pt x="1447" y="11280"/>
                    <a:pt x="2604" y="8277"/>
                  </a:cubicBezTo>
                  <a:cubicBezTo>
                    <a:pt x="3761" y="5273"/>
                    <a:pt x="5304" y="3612"/>
                    <a:pt x="6654" y="2525"/>
                  </a:cubicBezTo>
                  <a:cubicBezTo>
                    <a:pt x="8004" y="1439"/>
                    <a:pt x="9161" y="927"/>
                    <a:pt x="10704" y="544"/>
                  </a:cubicBezTo>
                  <a:cubicBezTo>
                    <a:pt x="12247" y="161"/>
                    <a:pt x="14175" y="-95"/>
                    <a:pt x="15911" y="33"/>
                  </a:cubicBezTo>
                  <a:cubicBezTo>
                    <a:pt x="17647" y="161"/>
                    <a:pt x="19190" y="672"/>
                    <a:pt x="20154" y="1439"/>
                  </a:cubicBezTo>
                  <a:cubicBezTo>
                    <a:pt x="21118" y="2206"/>
                    <a:pt x="21504" y="3228"/>
                    <a:pt x="21504" y="4123"/>
                  </a:cubicBezTo>
                  <a:cubicBezTo>
                    <a:pt x="21504" y="5017"/>
                    <a:pt x="21118" y="5784"/>
                    <a:pt x="19961" y="6423"/>
                  </a:cubicBezTo>
                  <a:cubicBezTo>
                    <a:pt x="18804" y="7062"/>
                    <a:pt x="16875" y="7574"/>
                    <a:pt x="14947" y="7893"/>
                  </a:cubicBezTo>
                  <a:cubicBezTo>
                    <a:pt x="13018" y="8213"/>
                    <a:pt x="11090" y="8341"/>
                    <a:pt x="9354" y="7701"/>
                  </a:cubicBezTo>
                  <a:cubicBezTo>
                    <a:pt x="7618" y="7062"/>
                    <a:pt x="6075" y="5656"/>
                    <a:pt x="4533" y="4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6127749" y="2076774"/>
              <a:ext cx="77552" cy="319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468" fill="norm" stroke="1" extrusionOk="0">
                  <a:moveTo>
                    <a:pt x="11937" y="152"/>
                  </a:moveTo>
                  <a:cubicBezTo>
                    <a:pt x="14779" y="10"/>
                    <a:pt x="17621" y="-132"/>
                    <a:pt x="19326" y="223"/>
                  </a:cubicBezTo>
                  <a:cubicBezTo>
                    <a:pt x="21032" y="579"/>
                    <a:pt x="21600" y="1431"/>
                    <a:pt x="19326" y="3492"/>
                  </a:cubicBezTo>
                  <a:cubicBezTo>
                    <a:pt x="17053" y="5552"/>
                    <a:pt x="11937" y="8821"/>
                    <a:pt x="8242" y="12018"/>
                  </a:cubicBezTo>
                  <a:cubicBezTo>
                    <a:pt x="4547" y="15215"/>
                    <a:pt x="2274" y="18342"/>
                    <a:pt x="0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6208183" y="2250544"/>
              <a:ext cx="135468" cy="118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0558" fill="norm" stroke="1" extrusionOk="0">
                  <a:moveTo>
                    <a:pt x="3323" y="6580"/>
                  </a:moveTo>
                  <a:cubicBezTo>
                    <a:pt x="4985" y="6946"/>
                    <a:pt x="6646" y="7312"/>
                    <a:pt x="8142" y="6946"/>
                  </a:cubicBezTo>
                  <a:cubicBezTo>
                    <a:pt x="9637" y="6580"/>
                    <a:pt x="10966" y="5482"/>
                    <a:pt x="11631" y="4017"/>
                  </a:cubicBezTo>
                  <a:cubicBezTo>
                    <a:pt x="12296" y="2553"/>
                    <a:pt x="12296" y="722"/>
                    <a:pt x="11465" y="173"/>
                  </a:cubicBezTo>
                  <a:cubicBezTo>
                    <a:pt x="10634" y="-376"/>
                    <a:pt x="8973" y="356"/>
                    <a:pt x="6979" y="2736"/>
                  </a:cubicBezTo>
                  <a:cubicBezTo>
                    <a:pt x="4985" y="5116"/>
                    <a:pt x="2659" y="9143"/>
                    <a:pt x="1330" y="12255"/>
                  </a:cubicBezTo>
                  <a:cubicBezTo>
                    <a:pt x="0" y="15366"/>
                    <a:pt x="-332" y="17563"/>
                    <a:pt x="333" y="19027"/>
                  </a:cubicBezTo>
                  <a:cubicBezTo>
                    <a:pt x="997" y="20492"/>
                    <a:pt x="2659" y="21224"/>
                    <a:pt x="6314" y="19760"/>
                  </a:cubicBezTo>
                  <a:cubicBezTo>
                    <a:pt x="9970" y="18295"/>
                    <a:pt x="15619" y="14634"/>
                    <a:pt x="21268" y="10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6363569" y="2092981"/>
              <a:ext cx="94382" cy="252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083" fill="norm" stroke="1" extrusionOk="0">
                  <a:moveTo>
                    <a:pt x="20937" y="427"/>
                  </a:moveTo>
                  <a:cubicBezTo>
                    <a:pt x="18120" y="73"/>
                    <a:pt x="15302" y="-281"/>
                    <a:pt x="13189" y="339"/>
                  </a:cubicBezTo>
                  <a:cubicBezTo>
                    <a:pt x="11076" y="958"/>
                    <a:pt x="9667" y="2552"/>
                    <a:pt x="7320" y="5650"/>
                  </a:cubicBezTo>
                  <a:cubicBezTo>
                    <a:pt x="4972" y="8749"/>
                    <a:pt x="1685" y="13352"/>
                    <a:pt x="511" y="16273"/>
                  </a:cubicBezTo>
                  <a:cubicBezTo>
                    <a:pt x="-663" y="19194"/>
                    <a:pt x="276" y="20434"/>
                    <a:pt x="2389" y="20876"/>
                  </a:cubicBezTo>
                  <a:cubicBezTo>
                    <a:pt x="4502" y="21319"/>
                    <a:pt x="7789" y="20965"/>
                    <a:pt x="11076" y="20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6348868" y="2257307"/>
              <a:ext cx="70982" cy="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200" fill="norm" stroke="1" extrusionOk="0">
                  <a:moveTo>
                    <a:pt x="6057" y="21200"/>
                  </a:moveTo>
                  <a:cubicBezTo>
                    <a:pt x="2880" y="14000"/>
                    <a:pt x="-296" y="6800"/>
                    <a:pt x="22" y="3200"/>
                  </a:cubicBezTo>
                  <a:cubicBezTo>
                    <a:pt x="339" y="-400"/>
                    <a:pt x="4151" y="-400"/>
                    <a:pt x="8280" y="500"/>
                  </a:cubicBezTo>
                  <a:cubicBezTo>
                    <a:pt x="12410" y="1400"/>
                    <a:pt x="16857" y="3200"/>
                    <a:pt x="21304" y="5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6441515" y="2235960"/>
              <a:ext cx="143436" cy="133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0955" fill="norm" stroke="1" extrusionOk="0">
                  <a:moveTo>
                    <a:pt x="5248" y="5271"/>
                  </a:moveTo>
                  <a:cubicBezTo>
                    <a:pt x="7126" y="3277"/>
                    <a:pt x="9004" y="1284"/>
                    <a:pt x="9161" y="453"/>
                  </a:cubicBezTo>
                  <a:cubicBezTo>
                    <a:pt x="9317" y="-378"/>
                    <a:pt x="7752" y="-46"/>
                    <a:pt x="5874" y="1284"/>
                  </a:cubicBezTo>
                  <a:cubicBezTo>
                    <a:pt x="3996" y="2613"/>
                    <a:pt x="1804" y="4939"/>
                    <a:pt x="709" y="7764"/>
                  </a:cubicBezTo>
                  <a:cubicBezTo>
                    <a:pt x="-387" y="10588"/>
                    <a:pt x="-387" y="13911"/>
                    <a:pt x="1961" y="16404"/>
                  </a:cubicBezTo>
                  <a:cubicBezTo>
                    <a:pt x="4309" y="18896"/>
                    <a:pt x="9004" y="20557"/>
                    <a:pt x="12604" y="20890"/>
                  </a:cubicBezTo>
                  <a:cubicBezTo>
                    <a:pt x="16204" y="21222"/>
                    <a:pt x="18709" y="20225"/>
                    <a:pt x="21213" y="19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6871205" y="2265303"/>
              <a:ext cx="164595" cy="148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50" fill="norm" stroke="1" extrusionOk="0">
                  <a:moveTo>
                    <a:pt x="765" y="608"/>
                  </a:moveTo>
                  <a:cubicBezTo>
                    <a:pt x="488" y="5476"/>
                    <a:pt x="211" y="10344"/>
                    <a:pt x="72" y="13538"/>
                  </a:cubicBezTo>
                  <a:cubicBezTo>
                    <a:pt x="-66" y="16732"/>
                    <a:pt x="-66" y="18254"/>
                    <a:pt x="626" y="19166"/>
                  </a:cubicBezTo>
                  <a:cubicBezTo>
                    <a:pt x="1319" y="20079"/>
                    <a:pt x="2703" y="20383"/>
                    <a:pt x="3811" y="19927"/>
                  </a:cubicBezTo>
                  <a:cubicBezTo>
                    <a:pt x="4919" y="19470"/>
                    <a:pt x="5749" y="18254"/>
                    <a:pt x="6442" y="16885"/>
                  </a:cubicBezTo>
                  <a:cubicBezTo>
                    <a:pt x="7134" y="15515"/>
                    <a:pt x="7688" y="13994"/>
                    <a:pt x="7826" y="13994"/>
                  </a:cubicBezTo>
                  <a:cubicBezTo>
                    <a:pt x="7965" y="13994"/>
                    <a:pt x="7688" y="15515"/>
                    <a:pt x="7688" y="17037"/>
                  </a:cubicBezTo>
                  <a:cubicBezTo>
                    <a:pt x="7688" y="18558"/>
                    <a:pt x="7965" y="20079"/>
                    <a:pt x="8796" y="20839"/>
                  </a:cubicBezTo>
                  <a:cubicBezTo>
                    <a:pt x="9626" y="21600"/>
                    <a:pt x="11011" y="21600"/>
                    <a:pt x="12949" y="20231"/>
                  </a:cubicBezTo>
                  <a:cubicBezTo>
                    <a:pt x="14888" y="18862"/>
                    <a:pt x="17380" y="16124"/>
                    <a:pt x="19042" y="12930"/>
                  </a:cubicBezTo>
                  <a:cubicBezTo>
                    <a:pt x="20703" y="9735"/>
                    <a:pt x="21534" y="6085"/>
                    <a:pt x="21534" y="3651"/>
                  </a:cubicBezTo>
                  <a:cubicBezTo>
                    <a:pt x="21534" y="1217"/>
                    <a:pt x="20703" y="0"/>
                    <a:pt x="19872" y="0"/>
                  </a:cubicBezTo>
                  <a:cubicBezTo>
                    <a:pt x="19042" y="0"/>
                    <a:pt x="18211" y="1217"/>
                    <a:pt x="17380" y="2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7067550" y="2307637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7073900" y="2212387"/>
              <a:ext cx="19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7160355" y="2104437"/>
              <a:ext cx="2784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4950"/>
                    <a:pt x="4867" y="9900"/>
                    <a:pt x="1782" y="13500"/>
                  </a:cubicBezTo>
                  <a:cubicBezTo>
                    <a:pt x="-1304" y="17100"/>
                    <a:pt x="239" y="1935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7094839" y="2113261"/>
              <a:ext cx="245761" cy="270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240" fill="norm" stroke="1" extrusionOk="0">
                  <a:moveTo>
                    <a:pt x="4820" y="15757"/>
                  </a:moveTo>
                  <a:cubicBezTo>
                    <a:pt x="4266" y="14926"/>
                    <a:pt x="3712" y="14095"/>
                    <a:pt x="2697" y="13348"/>
                  </a:cubicBezTo>
                  <a:cubicBezTo>
                    <a:pt x="1681" y="12600"/>
                    <a:pt x="204" y="11935"/>
                    <a:pt x="20" y="11603"/>
                  </a:cubicBezTo>
                  <a:cubicBezTo>
                    <a:pt x="-165" y="11271"/>
                    <a:pt x="943" y="11271"/>
                    <a:pt x="3158" y="10108"/>
                  </a:cubicBezTo>
                  <a:cubicBezTo>
                    <a:pt x="5373" y="8945"/>
                    <a:pt x="8697" y="6618"/>
                    <a:pt x="10912" y="4542"/>
                  </a:cubicBezTo>
                  <a:cubicBezTo>
                    <a:pt x="13127" y="2465"/>
                    <a:pt x="14235" y="637"/>
                    <a:pt x="14789" y="138"/>
                  </a:cubicBezTo>
                  <a:cubicBezTo>
                    <a:pt x="15343" y="-360"/>
                    <a:pt x="15343" y="471"/>
                    <a:pt x="14881" y="2963"/>
                  </a:cubicBezTo>
                  <a:cubicBezTo>
                    <a:pt x="14420" y="5455"/>
                    <a:pt x="13497" y="9609"/>
                    <a:pt x="12943" y="12102"/>
                  </a:cubicBezTo>
                  <a:cubicBezTo>
                    <a:pt x="12389" y="14594"/>
                    <a:pt x="12204" y="15425"/>
                    <a:pt x="11927" y="16338"/>
                  </a:cubicBezTo>
                  <a:cubicBezTo>
                    <a:pt x="11650" y="17252"/>
                    <a:pt x="11281" y="18249"/>
                    <a:pt x="11281" y="18249"/>
                  </a:cubicBezTo>
                  <a:cubicBezTo>
                    <a:pt x="11281" y="18249"/>
                    <a:pt x="11650" y="17252"/>
                    <a:pt x="12573" y="16006"/>
                  </a:cubicBezTo>
                  <a:cubicBezTo>
                    <a:pt x="13497" y="14760"/>
                    <a:pt x="14973" y="13265"/>
                    <a:pt x="16173" y="12434"/>
                  </a:cubicBezTo>
                  <a:cubicBezTo>
                    <a:pt x="17373" y="11603"/>
                    <a:pt x="18297" y="11437"/>
                    <a:pt x="19035" y="11686"/>
                  </a:cubicBezTo>
                  <a:cubicBezTo>
                    <a:pt x="19773" y="11935"/>
                    <a:pt x="20327" y="12600"/>
                    <a:pt x="20697" y="14262"/>
                  </a:cubicBezTo>
                  <a:cubicBezTo>
                    <a:pt x="21066" y="15923"/>
                    <a:pt x="21250" y="18582"/>
                    <a:pt x="21435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7545513" y="2225792"/>
              <a:ext cx="93537" cy="154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004" fill="norm" stroke="1" extrusionOk="0">
                  <a:moveTo>
                    <a:pt x="21211" y="768"/>
                  </a:moveTo>
                  <a:cubicBezTo>
                    <a:pt x="18811" y="192"/>
                    <a:pt x="16411" y="-384"/>
                    <a:pt x="13291" y="336"/>
                  </a:cubicBezTo>
                  <a:cubicBezTo>
                    <a:pt x="10171" y="1056"/>
                    <a:pt x="6331" y="3072"/>
                    <a:pt x="3691" y="6240"/>
                  </a:cubicBezTo>
                  <a:cubicBezTo>
                    <a:pt x="1051" y="9408"/>
                    <a:pt x="-389" y="13728"/>
                    <a:pt x="91" y="16464"/>
                  </a:cubicBezTo>
                  <a:cubicBezTo>
                    <a:pt x="571" y="19200"/>
                    <a:pt x="2971" y="20352"/>
                    <a:pt x="5131" y="20784"/>
                  </a:cubicBezTo>
                  <a:cubicBezTo>
                    <a:pt x="7291" y="21216"/>
                    <a:pt x="9211" y="20928"/>
                    <a:pt x="11131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7652138" y="2256837"/>
              <a:ext cx="86775" cy="114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3" h="20949" fill="norm" stroke="1" extrusionOk="0">
                  <a:moveTo>
                    <a:pt x="13470" y="0"/>
                  </a:moveTo>
                  <a:cubicBezTo>
                    <a:pt x="10958" y="0"/>
                    <a:pt x="8447" y="0"/>
                    <a:pt x="6438" y="771"/>
                  </a:cubicBezTo>
                  <a:cubicBezTo>
                    <a:pt x="4428" y="1543"/>
                    <a:pt x="2921" y="3086"/>
                    <a:pt x="1665" y="6557"/>
                  </a:cubicBezTo>
                  <a:cubicBezTo>
                    <a:pt x="410" y="10029"/>
                    <a:pt x="-595" y="15429"/>
                    <a:pt x="410" y="18321"/>
                  </a:cubicBezTo>
                  <a:cubicBezTo>
                    <a:pt x="1414" y="21214"/>
                    <a:pt x="4428" y="21600"/>
                    <a:pt x="8196" y="20057"/>
                  </a:cubicBezTo>
                  <a:cubicBezTo>
                    <a:pt x="11963" y="18514"/>
                    <a:pt x="16484" y="15043"/>
                    <a:pt x="18745" y="11957"/>
                  </a:cubicBezTo>
                  <a:cubicBezTo>
                    <a:pt x="21005" y="8871"/>
                    <a:pt x="21005" y="6171"/>
                    <a:pt x="19749" y="5207"/>
                  </a:cubicBezTo>
                  <a:cubicBezTo>
                    <a:pt x="18493" y="4243"/>
                    <a:pt x="15982" y="5014"/>
                    <a:pt x="13470" y="5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7753350" y="2228687"/>
              <a:ext cx="120650" cy="13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6413"/>
                  </a:moveTo>
                  <a:cubicBezTo>
                    <a:pt x="1516" y="7410"/>
                    <a:pt x="3032" y="8407"/>
                    <a:pt x="3789" y="9736"/>
                  </a:cubicBezTo>
                  <a:cubicBezTo>
                    <a:pt x="4547" y="11065"/>
                    <a:pt x="4547" y="12727"/>
                    <a:pt x="4547" y="14721"/>
                  </a:cubicBezTo>
                  <a:cubicBezTo>
                    <a:pt x="4547" y="16715"/>
                    <a:pt x="4547" y="19041"/>
                    <a:pt x="4358" y="19373"/>
                  </a:cubicBezTo>
                  <a:cubicBezTo>
                    <a:pt x="4168" y="19705"/>
                    <a:pt x="3789" y="18044"/>
                    <a:pt x="4358" y="14887"/>
                  </a:cubicBezTo>
                  <a:cubicBezTo>
                    <a:pt x="4926" y="11730"/>
                    <a:pt x="6442" y="7078"/>
                    <a:pt x="7958" y="4253"/>
                  </a:cubicBezTo>
                  <a:cubicBezTo>
                    <a:pt x="9474" y="1429"/>
                    <a:pt x="10989" y="432"/>
                    <a:pt x="12695" y="99"/>
                  </a:cubicBezTo>
                  <a:cubicBezTo>
                    <a:pt x="14400" y="-233"/>
                    <a:pt x="16295" y="99"/>
                    <a:pt x="17811" y="3755"/>
                  </a:cubicBezTo>
                  <a:cubicBezTo>
                    <a:pt x="19326" y="7410"/>
                    <a:pt x="20463" y="14389"/>
                    <a:pt x="21600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7940584" y="2203834"/>
              <a:ext cx="60416" cy="17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037" fill="norm" stroke="1" extrusionOk="0">
                  <a:moveTo>
                    <a:pt x="21259" y="4124"/>
                  </a:moveTo>
                  <a:cubicBezTo>
                    <a:pt x="21259" y="2839"/>
                    <a:pt x="21259" y="1553"/>
                    <a:pt x="19025" y="782"/>
                  </a:cubicBezTo>
                  <a:cubicBezTo>
                    <a:pt x="16790" y="10"/>
                    <a:pt x="12321" y="-247"/>
                    <a:pt x="8225" y="267"/>
                  </a:cubicBezTo>
                  <a:cubicBezTo>
                    <a:pt x="4128" y="782"/>
                    <a:pt x="404" y="2067"/>
                    <a:pt x="31" y="4124"/>
                  </a:cubicBezTo>
                  <a:cubicBezTo>
                    <a:pt x="-341" y="6182"/>
                    <a:pt x="2638" y="9010"/>
                    <a:pt x="5245" y="11196"/>
                  </a:cubicBezTo>
                  <a:cubicBezTo>
                    <a:pt x="7852" y="13382"/>
                    <a:pt x="10087" y="14924"/>
                    <a:pt x="10831" y="16724"/>
                  </a:cubicBezTo>
                  <a:cubicBezTo>
                    <a:pt x="11576" y="18524"/>
                    <a:pt x="10831" y="20582"/>
                    <a:pt x="10087" y="20967"/>
                  </a:cubicBezTo>
                  <a:cubicBezTo>
                    <a:pt x="9342" y="21353"/>
                    <a:pt x="8597" y="20067"/>
                    <a:pt x="7852" y="18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8053916" y="2053637"/>
              <a:ext cx="356395" cy="339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539" fill="norm" stroke="1" extrusionOk="0">
                  <a:moveTo>
                    <a:pt x="3323" y="0"/>
                  </a:moveTo>
                  <a:cubicBezTo>
                    <a:pt x="2940" y="3622"/>
                    <a:pt x="2556" y="7245"/>
                    <a:pt x="2109" y="10599"/>
                  </a:cubicBezTo>
                  <a:cubicBezTo>
                    <a:pt x="1662" y="13953"/>
                    <a:pt x="1150" y="17039"/>
                    <a:pt x="831" y="18917"/>
                  </a:cubicBezTo>
                  <a:cubicBezTo>
                    <a:pt x="511" y="20795"/>
                    <a:pt x="383" y="21466"/>
                    <a:pt x="575" y="21533"/>
                  </a:cubicBezTo>
                  <a:cubicBezTo>
                    <a:pt x="767" y="21600"/>
                    <a:pt x="1278" y="21063"/>
                    <a:pt x="1725" y="19923"/>
                  </a:cubicBezTo>
                  <a:cubicBezTo>
                    <a:pt x="2173" y="18783"/>
                    <a:pt x="2556" y="17039"/>
                    <a:pt x="2428" y="15831"/>
                  </a:cubicBezTo>
                  <a:cubicBezTo>
                    <a:pt x="2301" y="14624"/>
                    <a:pt x="1662" y="13953"/>
                    <a:pt x="1086" y="13416"/>
                  </a:cubicBezTo>
                  <a:cubicBezTo>
                    <a:pt x="511" y="12880"/>
                    <a:pt x="0" y="12477"/>
                    <a:pt x="0" y="12477"/>
                  </a:cubicBezTo>
                  <a:cubicBezTo>
                    <a:pt x="0" y="12477"/>
                    <a:pt x="511" y="12880"/>
                    <a:pt x="2045" y="13148"/>
                  </a:cubicBezTo>
                  <a:cubicBezTo>
                    <a:pt x="3579" y="13416"/>
                    <a:pt x="6135" y="13550"/>
                    <a:pt x="7796" y="13550"/>
                  </a:cubicBezTo>
                  <a:cubicBezTo>
                    <a:pt x="9458" y="13550"/>
                    <a:pt x="10225" y="13416"/>
                    <a:pt x="10864" y="13148"/>
                  </a:cubicBezTo>
                  <a:cubicBezTo>
                    <a:pt x="11503" y="12880"/>
                    <a:pt x="12014" y="12477"/>
                    <a:pt x="11886" y="12343"/>
                  </a:cubicBezTo>
                  <a:cubicBezTo>
                    <a:pt x="11759" y="12209"/>
                    <a:pt x="10992" y="12343"/>
                    <a:pt x="10097" y="12947"/>
                  </a:cubicBezTo>
                  <a:cubicBezTo>
                    <a:pt x="9202" y="13550"/>
                    <a:pt x="8180" y="14624"/>
                    <a:pt x="7477" y="15697"/>
                  </a:cubicBezTo>
                  <a:cubicBezTo>
                    <a:pt x="6774" y="16770"/>
                    <a:pt x="6391" y="17843"/>
                    <a:pt x="6518" y="18380"/>
                  </a:cubicBezTo>
                  <a:cubicBezTo>
                    <a:pt x="6646" y="18917"/>
                    <a:pt x="7285" y="18917"/>
                    <a:pt x="8180" y="18313"/>
                  </a:cubicBezTo>
                  <a:cubicBezTo>
                    <a:pt x="9075" y="17709"/>
                    <a:pt x="10225" y="16502"/>
                    <a:pt x="11056" y="15630"/>
                  </a:cubicBezTo>
                  <a:cubicBezTo>
                    <a:pt x="11886" y="14758"/>
                    <a:pt x="12398" y="14221"/>
                    <a:pt x="12398" y="14288"/>
                  </a:cubicBezTo>
                  <a:cubicBezTo>
                    <a:pt x="12398" y="14355"/>
                    <a:pt x="11886" y="15026"/>
                    <a:pt x="11567" y="15697"/>
                  </a:cubicBezTo>
                  <a:cubicBezTo>
                    <a:pt x="11247" y="16368"/>
                    <a:pt x="11120" y="17039"/>
                    <a:pt x="11056" y="17709"/>
                  </a:cubicBezTo>
                  <a:cubicBezTo>
                    <a:pt x="10992" y="18380"/>
                    <a:pt x="10992" y="19051"/>
                    <a:pt x="11311" y="19252"/>
                  </a:cubicBezTo>
                  <a:cubicBezTo>
                    <a:pt x="11631" y="19453"/>
                    <a:pt x="12270" y="19185"/>
                    <a:pt x="12973" y="18380"/>
                  </a:cubicBezTo>
                  <a:cubicBezTo>
                    <a:pt x="13676" y="17575"/>
                    <a:pt x="14443" y="16234"/>
                    <a:pt x="15018" y="15294"/>
                  </a:cubicBezTo>
                  <a:cubicBezTo>
                    <a:pt x="15593" y="14355"/>
                    <a:pt x="15976" y="13819"/>
                    <a:pt x="16168" y="13953"/>
                  </a:cubicBezTo>
                  <a:cubicBezTo>
                    <a:pt x="16360" y="14087"/>
                    <a:pt x="16360" y="14892"/>
                    <a:pt x="16296" y="15630"/>
                  </a:cubicBezTo>
                  <a:cubicBezTo>
                    <a:pt x="16232" y="16368"/>
                    <a:pt x="16104" y="17039"/>
                    <a:pt x="15912" y="17776"/>
                  </a:cubicBezTo>
                  <a:cubicBezTo>
                    <a:pt x="15721" y="18514"/>
                    <a:pt x="15465" y="19319"/>
                    <a:pt x="15465" y="19118"/>
                  </a:cubicBezTo>
                  <a:cubicBezTo>
                    <a:pt x="15465" y="18917"/>
                    <a:pt x="15721" y="17709"/>
                    <a:pt x="16424" y="16166"/>
                  </a:cubicBezTo>
                  <a:cubicBezTo>
                    <a:pt x="17127" y="14624"/>
                    <a:pt x="18277" y="12745"/>
                    <a:pt x="19172" y="11672"/>
                  </a:cubicBezTo>
                  <a:cubicBezTo>
                    <a:pt x="20066" y="10599"/>
                    <a:pt x="20705" y="10330"/>
                    <a:pt x="21089" y="10599"/>
                  </a:cubicBezTo>
                  <a:cubicBezTo>
                    <a:pt x="21472" y="10867"/>
                    <a:pt x="21600" y="11672"/>
                    <a:pt x="21472" y="13215"/>
                  </a:cubicBezTo>
                  <a:cubicBezTo>
                    <a:pt x="21344" y="14758"/>
                    <a:pt x="20961" y="17039"/>
                    <a:pt x="20578" y="19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8470900" y="1990137"/>
              <a:ext cx="107950" cy="398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21600" y="0"/>
                  </a:moveTo>
                  <a:cubicBezTo>
                    <a:pt x="19059" y="2400"/>
                    <a:pt x="16518" y="4800"/>
                    <a:pt x="12918" y="7771"/>
                  </a:cubicBezTo>
                  <a:cubicBezTo>
                    <a:pt x="9318" y="10743"/>
                    <a:pt x="4659" y="14286"/>
                    <a:pt x="2329" y="16343"/>
                  </a:cubicBezTo>
                  <a:cubicBezTo>
                    <a:pt x="0" y="18400"/>
                    <a:pt x="0" y="18971"/>
                    <a:pt x="0" y="19600"/>
                  </a:cubicBezTo>
                  <a:cubicBezTo>
                    <a:pt x="0" y="20229"/>
                    <a:pt x="0" y="20914"/>
                    <a:pt x="1059" y="21257"/>
                  </a:cubicBezTo>
                  <a:cubicBezTo>
                    <a:pt x="2118" y="21600"/>
                    <a:pt x="4235" y="21600"/>
                    <a:pt x="6141" y="21143"/>
                  </a:cubicBezTo>
                  <a:cubicBezTo>
                    <a:pt x="8047" y="20686"/>
                    <a:pt x="9741" y="19771"/>
                    <a:pt x="11435" y="18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8486685" y="2200481"/>
              <a:ext cx="135673" cy="18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67" fill="norm" stroke="1" extrusionOk="0">
                  <a:moveTo>
                    <a:pt x="6494" y="5734"/>
                  </a:moveTo>
                  <a:cubicBezTo>
                    <a:pt x="5165" y="5006"/>
                    <a:pt x="3836" y="4278"/>
                    <a:pt x="2506" y="3307"/>
                  </a:cubicBezTo>
                  <a:cubicBezTo>
                    <a:pt x="1177" y="2336"/>
                    <a:pt x="-152" y="1122"/>
                    <a:pt x="14" y="516"/>
                  </a:cubicBezTo>
                  <a:cubicBezTo>
                    <a:pt x="180" y="-91"/>
                    <a:pt x="1842" y="-91"/>
                    <a:pt x="4999" y="152"/>
                  </a:cubicBezTo>
                  <a:cubicBezTo>
                    <a:pt x="8156" y="394"/>
                    <a:pt x="12808" y="880"/>
                    <a:pt x="15965" y="1244"/>
                  </a:cubicBezTo>
                  <a:cubicBezTo>
                    <a:pt x="19122" y="1608"/>
                    <a:pt x="20783" y="1851"/>
                    <a:pt x="20617" y="2093"/>
                  </a:cubicBezTo>
                  <a:cubicBezTo>
                    <a:pt x="20451" y="2336"/>
                    <a:pt x="18457" y="2579"/>
                    <a:pt x="17128" y="3307"/>
                  </a:cubicBezTo>
                  <a:cubicBezTo>
                    <a:pt x="15799" y="4035"/>
                    <a:pt x="15134" y="5248"/>
                    <a:pt x="15633" y="7311"/>
                  </a:cubicBezTo>
                  <a:cubicBezTo>
                    <a:pt x="16131" y="9374"/>
                    <a:pt x="17793" y="12287"/>
                    <a:pt x="19122" y="14471"/>
                  </a:cubicBezTo>
                  <a:cubicBezTo>
                    <a:pt x="20451" y="16655"/>
                    <a:pt x="21448" y="18111"/>
                    <a:pt x="21282" y="19203"/>
                  </a:cubicBezTo>
                  <a:cubicBezTo>
                    <a:pt x="21116" y="20296"/>
                    <a:pt x="19786" y="21024"/>
                    <a:pt x="17626" y="21266"/>
                  </a:cubicBezTo>
                  <a:cubicBezTo>
                    <a:pt x="15466" y="21509"/>
                    <a:pt x="12476" y="21266"/>
                    <a:pt x="9485" y="21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1130775" y="3073982"/>
              <a:ext cx="229209" cy="391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0717" fill="norm" stroke="1" extrusionOk="0">
                  <a:moveTo>
                    <a:pt x="8635" y="6149"/>
                  </a:moveTo>
                  <a:cubicBezTo>
                    <a:pt x="8635" y="5366"/>
                    <a:pt x="8635" y="4582"/>
                    <a:pt x="7960" y="4135"/>
                  </a:cubicBezTo>
                  <a:cubicBezTo>
                    <a:pt x="7285" y="3687"/>
                    <a:pt x="5935" y="3575"/>
                    <a:pt x="4585" y="4079"/>
                  </a:cubicBezTo>
                  <a:cubicBezTo>
                    <a:pt x="3235" y="4582"/>
                    <a:pt x="1885" y="5701"/>
                    <a:pt x="1018" y="7660"/>
                  </a:cubicBezTo>
                  <a:cubicBezTo>
                    <a:pt x="150" y="9619"/>
                    <a:pt x="-236" y="12416"/>
                    <a:pt x="150" y="14655"/>
                  </a:cubicBezTo>
                  <a:cubicBezTo>
                    <a:pt x="535" y="16893"/>
                    <a:pt x="1693" y="18572"/>
                    <a:pt x="3332" y="19635"/>
                  </a:cubicBezTo>
                  <a:cubicBezTo>
                    <a:pt x="4971" y="20698"/>
                    <a:pt x="7093" y="21146"/>
                    <a:pt x="9985" y="20195"/>
                  </a:cubicBezTo>
                  <a:cubicBezTo>
                    <a:pt x="12878" y="19243"/>
                    <a:pt x="16543" y="16893"/>
                    <a:pt x="18664" y="14207"/>
                  </a:cubicBezTo>
                  <a:cubicBezTo>
                    <a:pt x="20785" y="11521"/>
                    <a:pt x="21364" y="8499"/>
                    <a:pt x="20496" y="5869"/>
                  </a:cubicBezTo>
                  <a:cubicBezTo>
                    <a:pt x="19628" y="3239"/>
                    <a:pt x="17314" y="1001"/>
                    <a:pt x="14614" y="273"/>
                  </a:cubicBezTo>
                  <a:cubicBezTo>
                    <a:pt x="11914" y="-454"/>
                    <a:pt x="8828" y="329"/>
                    <a:pt x="6610" y="1896"/>
                  </a:cubicBezTo>
                  <a:cubicBezTo>
                    <a:pt x="4393" y="3463"/>
                    <a:pt x="3043" y="5813"/>
                    <a:pt x="3332" y="8052"/>
                  </a:cubicBezTo>
                  <a:cubicBezTo>
                    <a:pt x="3621" y="10290"/>
                    <a:pt x="5550" y="12416"/>
                    <a:pt x="8153" y="14375"/>
                  </a:cubicBezTo>
                  <a:cubicBezTo>
                    <a:pt x="10757" y="16334"/>
                    <a:pt x="14035" y="18124"/>
                    <a:pt x="17314" y="19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1397000" y="3352532"/>
              <a:ext cx="107950" cy="113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7" fill="norm" stroke="1" extrusionOk="0">
                  <a:moveTo>
                    <a:pt x="0" y="2886"/>
                  </a:moveTo>
                  <a:cubicBezTo>
                    <a:pt x="1694" y="1708"/>
                    <a:pt x="3388" y="529"/>
                    <a:pt x="5294" y="137"/>
                  </a:cubicBezTo>
                  <a:cubicBezTo>
                    <a:pt x="7200" y="-256"/>
                    <a:pt x="9318" y="137"/>
                    <a:pt x="10800" y="2100"/>
                  </a:cubicBezTo>
                  <a:cubicBezTo>
                    <a:pt x="12282" y="4064"/>
                    <a:pt x="13129" y="7599"/>
                    <a:pt x="12918" y="10151"/>
                  </a:cubicBezTo>
                  <a:cubicBezTo>
                    <a:pt x="12706" y="12704"/>
                    <a:pt x="11435" y="14275"/>
                    <a:pt x="10376" y="16042"/>
                  </a:cubicBezTo>
                  <a:cubicBezTo>
                    <a:pt x="9318" y="17809"/>
                    <a:pt x="8471" y="19773"/>
                    <a:pt x="9529" y="20559"/>
                  </a:cubicBezTo>
                  <a:cubicBezTo>
                    <a:pt x="10588" y="21344"/>
                    <a:pt x="13553" y="20951"/>
                    <a:pt x="15882" y="20166"/>
                  </a:cubicBezTo>
                  <a:cubicBezTo>
                    <a:pt x="18212" y="19380"/>
                    <a:pt x="19906" y="18202"/>
                    <a:pt x="21600" y="17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1593850" y="3114087"/>
              <a:ext cx="68646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2880"/>
                    <a:pt x="17280" y="5760"/>
                    <a:pt x="19440" y="9360"/>
                  </a:cubicBezTo>
                  <a:cubicBezTo>
                    <a:pt x="21600" y="12960"/>
                    <a:pt x="17280" y="1728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1012804" y="3126224"/>
              <a:ext cx="136547" cy="324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1" h="21497" fill="norm" stroke="1" extrusionOk="0">
                  <a:moveTo>
                    <a:pt x="15726" y="458"/>
                  </a:moveTo>
                  <a:cubicBezTo>
                    <a:pt x="12550" y="178"/>
                    <a:pt x="9373" y="-103"/>
                    <a:pt x="7309" y="37"/>
                  </a:cubicBezTo>
                  <a:cubicBezTo>
                    <a:pt x="5244" y="178"/>
                    <a:pt x="4291" y="739"/>
                    <a:pt x="2703" y="3053"/>
                  </a:cubicBezTo>
                  <a:cubicBezTo>
                    <a:pt x="1115" y="5367"/>
                    <a:pt x="-1109" y="9435"/>
                    <a:pt x="638" y="12661"/>
                  </a:cubicBezTo>
                  <a:cubicBezTo>
                    <a:pt x="2385" y="15887"/>
                    <a:pt x="8103" y="18271"/>
                    <a:pt x="12073" y="19603"/>
                  </a:cubicBezTo>
                  <a:cubicBezTo>
                    <a:pt x="16044" y="20936"/>
                    <a:pt x="18267" y="21216"/>
                    <a:pt x="20491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2152650" y="3063287"/>
              <a:ext cx="381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051"/>
                    <a:pt x="9600" y="6102"/>
                    <a:pt x="6000" y="9702"/>
                  </a:cubicBezTo>
                  <a:cubicBezTo>
                    <a:pt x="2400" y="13302"/>
                    <a:pt x="1200" y="174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2146300" y="3037887"/>
              <a:ext cx="2476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" y="19600"/>
                    <a:pt x="369" y="17600"/>
                    <a:pt x="3323" y="14400"/>
                  </a:cubicBezTo>
                  <a:cubicBezTo>
                    <a:pt x="6277" y="11200"/>
                    <a:pt x="12000" y="6800"/>
                    <a:pt x="15508" y="4200"/>
                  </a:cubicBezTo>
                  <a:cubicBezTo>
                    <a:pt x="19015" y="1600"/>
                    <a:pt x="20308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2127250" y="3253787"/>
              <a:ext cx="2413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6200"/>
                    <a:pt x="8337" y="10800"/>
                    <a:pt x="11937" y="7200"/>
                  </a:cubicBezTo>
                  <a:cubicBezTo>
                    <a:pt x="15537" y="3600"/>
                    <a:pt x="1856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2368549" y="3317287"/>
              <a:ext cx="38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2400300" y="3171237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2460365" y="3247437"/>
              <a:ext cx="124086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9381" y="0"/>
                  </a:moveTo>
                  <a:cubicBezTo>
                    <a:pt x="6818" y="5760"/>
                    <a:pt x="4255" y="11520"/>
                    <a:pt x="2608" y="15480"/>
                  </a:cubicBezTo>
                  <a:cubicBezTo>
                    <a:pt x="960" y="19440"/>
                    <a:pt x="228" y="21600"/>
                    <a:pt x="45" y="21600"/>
                  </a:cubicBezTo>
                  <a:cubicBezTo>
                    <a:pt x="-138" y="21600"/>
                    <a:pt x="228" y="19440"/>
                    <a:pt x="1326" y="16200"/>
                  </a:cubicBezTo>
                  <a:cubicBezTo>
                    <a:pt x="2425" y="12960"/>
                    <a:pt x="4255" y="8640"/>
                    <a:pt x="6086" y="5580"/>
                  </a:cubicBezTo>
                  <a:cubicBezTo>
                    <a:pt x="7916" y="2520"/>
                    <a:pt x="9747" y="720"/>
                    <a:pt x="12309" y="900"/>
                  </a:cubicBezTo>
                  <a:cubicBezTo>
                    <a:pt x="14872" y="1080"/>
                    <a:pt x="18167" y="3240"/>
                    <a:pt x="19815" y="6300"/>
                  </a:cubicBezTo>
                  <a:cubicBezTo>
                    <a:pt x="21462" y="9360"/>
                    <a:pt x="21462" y="13320"/>
                    <a:pt x="21462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2639210" y="2963803"/>
              <a:ext cx="178908" cy="448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491" fill="norm" stroke="1" extrusionOk="0">
                  <a:moveTo>
                    <a:pt x="13846" y="15414"/>
                  </a:moveTo>
                  <a:cubicBezTo>
                    <a:pt x="13595" y="14907"/>
                    <a:pt x="13344" y="14400"/>
                    <a:pt x="12590" y="14096"/>
                  </a:cubicBezTo>
                  <a:cubicBezTo>
                    <a:pt x="11837" y="13792"/>
                    <a:pt x="10581" y="13690"/>
                    <a:pt x="8823" y="14146"/>
                  </a:cubicBezTo>
                  <a:cubicBezTo>
                    <a:pt x="7065" y="14603"/>
                    <a:pt x="4804" y="15617"/>
                    <a:pt x="3172" y="16732"/>
                  </a:cubicBezTo>
                  <a:cubicBezTo>
                    <a:pt x="1539" y="17848"/>
                    <a:pt x="534" y="19065"/>
                    <a:pt x="158" y="19927"/>
                  </a:cubicBezTo>
                  <a:cubicBezTo>
                    <a:pt x="-219" y="20789"/>
                    <a:pt x="32" y="21296"/>
                    <a:pt x="1414" y="21448"/>
                  </a:cubicBezTo>
                  <a:cubicBezTo>
                    <a:pt x="2795" y="21600"/>
                    <a:pt x="5307" y="21397"/>
                    <a:pt x="8069" y="20028"/>
                  </a:cubicBezTo>
                  <a:cubicBezTo>
                    <a:pt x="10832" y="18659"/>
                    <a:pt x="13846" y="16124"/>
                    <a:pt x="16107" y="13031"/>
                  </a:cubicBezTo>
                  <a:cubicBezTo>
                    <a:pt x="18367" y="9938"/>
                    <a:pt x="19874" y="6287"/>
                    <a:pt x="20628" y="4158"/>
                  </a:cubicBezTo>
                  <a:cubicBezTo>
                    <a:pt x="21381" y="2028"/>
                    <a:pt x="21381" y="1420"/>
                    <a:pt x="20879" y="913"/>
                  </a:cubicBezTo>
                  <a:cubicBezTo>
                    <a:pt x="20376" y="406"/>
                    <a:pt x="19372" y="0"/>
                    <a:pt x="18367" y="0"/>
                  </a:cubicBezTo>
                  <a:cubicBezTo>
                    <a:pt x="17362" y="0"/>
                    <a:pt x="16358" y="406"/>
                    <a:pt x="15228" y="2180"/>
                  </a:cubicBezTo>
                  <a:cubicBezTo>
                    <a:pt x="14097" y="3955"/>
                    <a:pt x="12841" y="7099"/>
                    <a:pt x="13093" y="9989"/>
                  </a:cubicBezTo>
                  <a:cubicBezTo>
                    <a:pt x="13344" y="12879"/>
                    <a:pt x="15102" y="15515"/>
                    <a:pt x="16860" y="18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3600450" y="3143830"/>
              <a:ext cx="222250" cy="336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10491" y="2527"/>
                  </a:moveTo>
                  <a:cubicBezTo>
                    <a:pt x="9463" y="2127"/>
                    <a:pt x="8434" y="1727"/>
                    <a:pt x="7509" y="1860"/>
                  </a:cubicBezTo>
                  <a:cubicBezTo>
                    <a:pt x="6583" y="1993"/>
                    <a:pt x="5760" y="2660"/>
                    <a:pt x="4526" y="4860"/>
                  </a:cubicBezTo>
                  <a:cubicBezTo>
                    <a:pt x="3291" y="7060"/>
                    <a:pt x="1646" y="10793"/>
                    <a:pt x="823" y="13327"/>
                  </a:cubicBezTo>
                  <a:cubicBezTo>
                    <a:pt x="0" y="15860"/>
                    <a:pt x="0" y="17193"/>
                    <a:pt x="0" y="18260"/>
                  </a:cubicBezTo>
                  <a:cubicBezTo>
                    <a:pt x="0" y="19327"/>
                    <a:pt x="0" y="20127"/>
                    <a:pt x="514" y="20660"/>
                  </a:cubicBezTo>
                  <a:cubicBezTo>
                    <a:pt x="1029" y="21193"/>
                    <a:pt x="2057" y="21460"/>
                    <a:pt x="4217" y="20727"/>
                  </a:cubicBezTo>
                  <a:cubicBezTo>
                    <a:pt x="6377" y="19993"/>
                    <a:pt x="9669" y="18260"/>
                    <a:pt x="12137" y="15927"/>
                  </a:cubicBezTo>
                  <a:cubicBezTo>
                    <a:pt x="14606" y="13593"/>
                    <a:pt x="16251" y="10660"/>
                    <a:pt x="16869" y="8193"/>
                  </a:cubicBezTo>
                  <a:cubicBezTo>
                    <a:pt x="17486" y="5727"/>
                    <a:pt x="17074" y="3727"/>
                    <a:pt x="16354" y="2460"/>
                  </a:cubicBezTo>
                  <a:cubicBezTo>
                    <a:pt x="15634" y="1193"/>
                    <a:pt x="14606" y="660"/>
                    <a:pt x="13577" y="327"/>
                  </a:cubicBezTo>
                  <a:cubicBezTo>
                    <a:pt x="12549" y="-7"/>
                    <a:pt x="11520" y="-140"/>
                    <a:pt x="9977" y="193"/>
                  </a:cubicBezTo>
                  <a:cubicBezTo>
                    <a:pt x="8434" y="527"/>
                    <a:pt x="6377" y="1327"/>
                    <a:pt x="4937" y="2393"/>
                  </a:cubicBezTo>
                  <a:cubicBezTo>
                    <a:pt x="3497" y="3460"/>
                    <a:pt x="2674" y="4793"/>
                    <a:pt x="2160" y="5860"/>
                  </a:cubicBezTo>
                  <a:cubicBezTo>
                    <a:pt x="1646" y="6927"/>
                    <a:pt x="1440" y="7727"/>
                    <a:pt x="1543" y="8460"/>
                  </a:cubicBezTo>
                  <a:cubicBezTo>
                    <a:pt x="1646" y="9193"/>
                    <a:pt x="2057" y="9860"/>
                    <a:pt x="2777" y="10260"/>
                  </a:cubicBezTo>
                  <a:cubicBezTo>
                    <a:pt x="3497" y="10660"/>
                    <a:pt x="4526" y="10793"/>
                    <a:pt x="7714" y="10593"/>
                  </a:cubicBezTo>
                  <a:cubicBezTo>
                    <a:pt x="10903" y="10393"/>
                    <a:pt x="16251" y="9860"/>
                    <a:pt x="21600" y="9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3568700" y="3073870"/>
              <a:ext cx="2413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6" y="10800"/>
                    <a:pt x="9853" y="0"/>
                    <a:pt x="13453" y="0"/>
                  </a:cubicBezTo>
                  <a:cubicBezTo>
                    <a:pt x="17053" y="0"/>
                    <a:pt x="1932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1120510" y="3978112"/>
              <a:ext cx="210874" cy="367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44" fill="norm" stroke="1" extrusionOk="0">
                  <a:moveTo>
                    <a:pt x="11367" y="2567"/>
                  </a:moveTo>
                  <a:cubicBezTo>
                    <a:pt x="10719" y="1950"/>
                    <a:pt x="10071" y="1333"/>
                    <a:pt x="9207" y="1086"/>
                  </a:cubicBezTo>
                  <a:cubicBezTo>
                    <a:pt x="8343" y="839"/>
                    <a:pt x="7263" y="962"/>
                    <a:pt x="5859" y="1950"/>
                  </a:cubicBezTo>
                  <a:cubicBezTo>
                    <a:pt x="4455" y="2937"/>
                    <a:pt x="2727" y="4789"/>
                    <a:pt x="1647" y="7504"/>
                  </a:cubicBezTo>
                  <a:cubicBezTo>
                    <a:pt x="567" y="10220"/>
                    <a:pt x="135" y="13799"/>
                    <a:pt x="27" y="16021"/>
                  </a:cubicBezTo>
                  <a:cubicBezTo>
                    <a:pt x="-81" y="18242"/>
                    <a:pt x="135" y="19106"/>
                    <a:pt x="675" y="19847"/>
                  </a:cubicBezTo>
                  <a:cubicBezTo>
                    <a:pt x="1215" y="20588"/>
                    <a:pt x="2079" y="21205"/>
                    <a:pt x="3591" y="21390"/>
                  </a:cubicBezTo>
                  <a:cubicBezTo>
                    <a:pt x="5103" y="21575"/>
                    <a:pt x="7263" y="21328"/>
                    <a:pt x="10071" y="19909"/>
                  </a:cubicBezTo>
                  <a:cubicBezTo>
                    <a:pt x="12879" y="18489"/>
                    <a:pt x="16335" y="15897"/>
                    <a:pt x="18495" y="12873"/>
                  </a:cubicBezTo>
                  <a:cubicBezTo>
                    <a:pt x="20655" y="9849"/>
                    <a:pt x="21519" y="6393"/>
                    <a:pt x="21519" y="4233"/>
                  </a:cubicBezTo>
                  <a:cubicBezTo>
                    <a:pt x="21519" y="2073"/>
                    <a:pt x="20655" y="1209"/>
                    <a:pt x="19575" y="716"/>
                  </a:cubicBezTo>
                  <a:cubicBezTo>
                    <a:pt x="18495" y="222"/>
                    <a:pt x="17199" y="98"/>
                    <a:pt x="15795" y="37"/>
                  </a:cubicBezTo>
                  <a:cubicBezTo>
                    <a:pt x="14391" y="-25"/>
                    <a:pt x="12879" y="-25"/>
                    <a:pt x="11691" y="160"/>
                  </a:cubicBezTo>
                  <a:cubicBezTo>
                    <a:pt x="10503" y="345"/>
                    <a:pt x="9639" y="716"/>
                    <a:pt x="8775" y="1950"/>
                  </a:cubicBezTo>
                  <a:cubicBezTo>
                    <a:pt x="7911" y="3184"/>
                    <a:pt x="7047" y="5282"/>
                    <a:pt x="6615" y="7134"/>
                  </a:cubicBezTo>
                  <a:cubicBezTo>
                    <a:pt x="6183" y="8985"/>
                    <a:pt x="6183" y="10590"/>
                    <a:pt x="7695" y="12441"/>
                  </a:cubicBezTo>
                  <a:cubicBezTo>
                    <a:pt x="9207" y="14293"/>
                    <a:pt x="12231" y="16391"/>
                    <a:pt x="13851" y="17810"/>
                  </a:cubicBezTo>
                  <a:cubicBezTo>
                    <a:pt x="15471" y="19230"/>
                    <a:pt x="15687" y="19970"/>
                    <a:pt x="15903" y="20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1346199" y="4224792"/>
              <a:ext cx="94116" cy="161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102" fill="norm" stroke="1" extrusionOk="0">
                  <a:moveTo>
                    <a:pt x="0" y="2563"/>
                  </a:moveTo>
                  <a:cubicBezTo>
                    <a:pt x="1409" y="1456"/>
                    <a:pt x="2817" y="348"/>
                    <a:pt x="4696" y="71"/>
                  </a:cubicBezTo>
                  <a:cubicBezTo>
                    <a:pt x="6574" y="-206"/>
                    <a:pt x="8922" y="348"/>
                    <a:pt x="10565" y="1317"/>
                  </a:cubicBezTo>
                  <a:cubicBezTo>
                    <a:pt x="12209" y="2286"/>
                    <a:pt x="13148" y="3671"/>
                    <a:pt x="12209" y="5194"/>
                  </a:cubicBezTo>
                  <a:cubicBezTo>
                    <a:pt x="11270" y="6717"/>
                    <a:pt x="8452" y="8379"/>
                    <a:pt x="8217" y="9209"/>
                  </a:cubicBezTo>
                  <a:cubicBezTo>
                    <a:pt x="7983" y="10040"/>
                    <a:pt x="10330" y="10040"/>
                    <a:pt x="12678" y="10179"/>
                  </a:cubicBezTo>
                  <a:cubicBezTo>
                    <a:pt x="15026" y="10317"/>
                    <a:pt x="17374" y="10594"/>
                    <a:pt x="19017" y="11425"/>
                  </a:cubicBezTo>
                  <a:cubicBezTo>
                    <a:pt x="20661" y="12256"/>
                    <a:pt x="21600" y="13640"/>
                    <a:pt x="20191" y="15440"/>
                  </a:cubicBezTo>
                  <a:cubicBezTo>
                    <a:pt x="18783" y="17240"/>
                    <a:pt x="15026" y="19456"/>
                    <a:pt x="11739" y="20425"/>
                  </a:cubicBezTo>
                  <a:cubicBezTo>
                    <a:pt x="8452" y="21394"/>
                    <a:pt x="5635" y="21117"/>
                    <a:pt x="2817" y="20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1549400" y="3990387"/>
              <a:ext cx="4331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2" h="21600" fill="norm" stroke="1" extrusionOk="0">
                  <a:moveTo>
                    <a:pt x="2945" y="0"/>
                  </a:moveTo>
                  <a:cubicBezTo>
                    <a:pt x="7855" y="1157"/>
                    <a:pt x="12764" y="2314"/>
                    <a:pt x="16200" y="4821"/>
                  </a:cubicBezTo>
                  <a:cubicBezTo>
                    <a:pt x="19636" y="7329"/>
                    <a:pt x="21600" y="11186"/>
                    <a:pt x="18655" y="14207"/>
                  </a:cubicBezTo>
                  <a:cubicBezTo>
                    <a:pt x="15709" y="17229"/>
                    <a:pt x="7855" y="19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979655" y="3991338"/>
              <a:ext cx="106195" cy="39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549" fill="norm" stroke="1" extrusionOk="0">
                  <a:moveTo>
                    <a:pt x="20840" y="2692"/>
                  </a:moveTo>
                  <a:cubicBezTo>
                    <a:pt x="20425" y="2120"/>
                    <a:pt x="20009" y="1549"/>
                    <a:pt x="18971" y="1035"/>
                  </a:cubicBezTo>
                  <a:cubicBezTo>
                    <a:pt x="17932" y="520"/>
                    <a:pt x="16271" y="63"/>
                    <a:pt x="14609" y="6"/>
                  </a:cubicBezTo>
                  <a:cubicBezTo>
                    <a:pt x="12948" y="-51"/>
                    <a:pt x="11286" y="292"/>
                    <a:pt x="8586" y="2120"/>
                  </a:cubicBezTo>
                  <a:cubicBezTo>
                    <a:pt x="5886" y="3949"/>
                    <a:pt x="2148" y="7263"/>
                    <a:pt x="694" y="10235"/>
                  </a:cubicBezTo>
                  <a:cubicBezTo>
                    <a:pt x="-760" y="13206"/>
                    <a:pt x="71" y="15835"/>
                    <a:pt x="3186" y="17663"/>
                  </a:cubicBezTo>
                  <a:cubicBezTo>
                    <a:pt x="6302" y="19492"/>
                    <a:pt x="11702" y="20520"/>
                    <a:pt x="17102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2082800" y="4009437"/>
              <a:ext cx="444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3368"/>
                    <a:pt x="13371" y="6735"/>
                    <a:pt x="9771" y="10335"/>
                  </a:cubicBezTo>
                  <a:cubicBezTo>
                    <a:pt x="6171" y="13935"/>
                    <a:pt x="3086" y="177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2108199" y="3963181"/>
              <a:ext cx="177801" cy="97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21073"/>
                  </a:moveTo>
                  <a:cubicBezTo>
                    <a:pt x="0" y="18316"/>
                    <a:pt x="0" y="15558"/>
                    <a:pt x="2957" y="11882"/>
                  </a:cubicBezTo>
                  <a:cubicBezTo>
                    <a:pt x="5914" y="8205"/>
                    <a:pt x="11829" y="3609"/>
                    <a:pt x="15429" y="1541"/>
                  </a:cubicBezTo>
                  <a:cubicBezTo>
                    <a:pt x="19029" y="-527"/>
                    <a:pt x="20314" y="-67"/>
                    <a:pt x="21600" y="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2063750" y="4161837"/>
              <a:ext cx="1778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2251281" y="4161837"/>
              <a:ext cx="22019" cy="190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7" h="21174" fill="norm" stroke="1" extrusionOk="0">
                  <a:moveTo>
                    <a:pt x="14536" y="12678"/>
                  </a:moveTo>
                  <a:cubicBezTo>
                    <a:pt x="10609" y="13852"/>
                    <a:pt x="6682" y="15026"/>
                    <a:pt x="3736" y="16670"/>
                  </a:cubicBezTo>
                  <a:cubicBezTo>
                    <a:pt x="791" y="18313"/>
                    <a:pt x="-1173" y="20426"/>
                    <a:pt x="791" y="21013"/>
                  </a:cubicBezTo>
                  <a:cubicBezTo>
                    <a:pt x="2754" y="21600"/>
                    <a:pt x="8645" y="20661"/>
                    <a:pt x="12572" y="16904"/>
                  </a:cubicBezTo>
                  <a:cubicBezTo>
                    <a:pt x="16500" y="13148"/>
                    <a:pt x="18463" y="6574"/>
                    <a:pt x="204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2325189" y="4174537"/>
              <a:ext cx="106861" cy="17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70" fill="norm" stroke="1" extrusionOk="0">
                  <a:moveTo>
                    <a:pt x="3594" y="0"/>
                  </a:moveTo>
                  <a:cubicBezTo>
                    <a:pt x="3594" y="5795"/>
                    <a:pt x="3594" y="11590"/>
                    <a:pt x="2958" y="15410"/>
                  </a:cubicBezTo>
                  <a:cubicBezTo>
                    <a:pt x="2323" y="19229"/>
                    <a:pt x="1053" y="21073"/>
                    <a:pt x="417" y="21337"/>
                  </a:cubicBezTo>
                  <a:cubicBezTo>
                    <a:pt x="-218" y="21600"/>
                    <a:pt x="-218" y="20283"/>
                    <a:pt x="1053" y="17385"/>
                  </a:cubicBezTo>
                  <a:cubicBezTo>
                    <a:pt x="2323" y="14488"/>
                    <a:pt x="4864" y="10010"/>
                    <a:pt x="6982" y="7244"/>
                  </a:cubicBezTo>
                  <a:cubicBezTo>
                    <a:pt x="9100" y="4478"/>
                    <a:pt x="10794" y="3424"/>
                    <a:pt x="12700" y="3161"/>
                  </a:cubicBezTo>
                  <a:cubicBezTo>
                    <a:pt x="14606" y="2898"/>
                    <a:pt x="16723" y="3424"/>
                    <a:pt x="18206" y="6190"/>
                  </a:cubicBezTo>
                  <a:cubicBezTo>
                    <a:pt x="19688" y="8956"/>
                    <a:pt x="20535" y="13961"/>
                    <a:pt x="21382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2470165" y="3898970"/>
              <a:ext cx="180273" cy="454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471" fill="norm" stroke="1" extrusionOk="0">
                  <a:moveTo>
                    <a:pt x="11171" y="16919"/>
                  </a:moveTo>
                  <a:cubicBezTo>
                    <a:pt x="10674" y="16119"/>
                    <a:pt x="10178" y="15319"/>
                    <a:pt x="9309" y="14919"/>
                  </a:cubicBezTo>
                  <a:cubicBezTo>
                    <a:pt x="8440" y="14519"/>
                    <a:pt x="7198" y="14519"/>
                    <a:pt x="5709" y="15119"/>
                  </a:cubicBezTo>
                  <a:cubicBezTo>
                    <a:pt x="4219" y="15719"/>
                    <a:pt x="2481" y="16919"/>
                    <a:pt x="1364" y="17769"/>
                  </a:cubicBezTo>
                  <a:cubicBezTo>
                    <a:pt x="247" y="18619"/>
                    <a:pt x="-250" y="19119"/>
                    <a:pt x="122" y="19819"/>
                  </a:cubicBezTo>
                  <a:cubicBezTo>
                    <a:pt x="495" y="20519"/>
                    <a:pt x="1736" y="21419"/>
                    <a:pt x="3474" y="21469"/>
                  </a:cubicBezTo>
                  <a:cubicBezTo>
                    <a:pt x="5212" y="21519"/>
                    <a:pt x="7447" y="20719"/>
                    <a:pt x="10053" y="18769"/>
                  </a:cubicBezTo>
                  <a:cubicBezTo>
                    <a:pt x="12660" y="16819"/>
                    <a:pt x="15640" y="13719"/>
                    <a:pt x="17626" y="10669"/>
                  </a:cubicBezTo>
                  <a:cubicBezTo>
                    <a:pt x="19612" y="7619"/>
                    <a:pt x="20605" y="4619"/>
                    <a:pt x="20978" y="2869"/>
                  </a:cubicBezTo>
                  <a:cubicBezTo>
                    <a:pt x="21350" y="1119"/>
                    <a:pt x="21102" y="619"/>
                    <a:pt x="20233" y="319"/>
                  </a:cubicBezTo>
                  <a:cubicBezTo>
                    <a:pt x="19364" y="19"/>
                    <a:pt x="17874" y="-81"/>
                    <a:pt x="16757" y="69"/>
                  </a:cubicBezTo>
                  <a:cubicBezTo>
                    <a:pt x="15640" y="219"/>
                    <a:pt x="14895" y="619"/>
                    <a:pt x="14026" y="2319"/>
                  </a:cubicBezTo>
                  <a:cubicBezTo>
                    <a:pt x="13157" y="4019"/>
                    <a:pt x="12164" y="7019"/>
                    <a:pt x="12040" y="10269"/>
                  </a:cubicBezTo>
                  <a:cubicBezTo>
                    <a:pt x="11916" y="13519"/>
                    <a:pt x="12660" y="17019"/>
                    <a:pt x="13405" y="20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3380661" y="3880234"/>
              <a:ext cx="435690" cy="355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57" fill="norm" stroke="1" extrusionOk="0">
                  <a:moveTo>
                    <a:pt x="5175" y="1276"/>
                  </a:moveTo>
                  <a:cubicBezTo>
                    <a:pt x="4240" y="4960"/>
                    <a:pt x="3306" y="8645"/>
                    <a:pt x="2683" y="11631"/>
                  </a:cubicBezTo>
                  <a:cubicBezTo>
                    <a:pt x="2060" y="14617"/>
                    <a:pt x="1748" y="16904"/>
                    <a:pt x="1644" y="18429"/>
                  </a:cubicBezTo>
                  <a:cubicBezTo>
                    <a:pt x="1540" y="19953"/>
                    <a:pt x="1644" y="20716"/>
                    <a:pt x="1956" y="21097"/>
                  </a:cubicBezTo>
                  <a:cubicBezTo>
                    <a:pt x="2267" y="21478"/>
                    <a:pt x="2787" y="21478"/>
                    <a:pt x="3358" y="20843"/>
                  </a:cubicBezTo>
                  <a:cubicBezTo>
                    <a:pt x="3929" y="20207"/>
                    <a:pt x="4552" y="18937"/>
                    <a:pt x="4708" y="17603"/>
                  </a:cubicBezTo>
                  <a:cubicBezTo>
                    <a:pt x="4863" y="16269"/>
                    <a:pt x="4552" y="14871"/>
                    <a:pt x="4137" y="13982"/>
                  </a:cubicBezTo>
                  <a:cubicBezTo>
                    <a:pt x="3721" y="13092"/>
                    <a:pt x="3202" y="12711"/>
                    <a:pt x="2371" y="12330"/>
                  </a:cubicBezTo>
                  <a:cubicBezTo>
                    <a:pt x="1540" y="11949"/>
                    <a:pt x="398" y="11567"/>
                    <a:pt x="87" y="10932"/>
                  </a:cubicBezTo>
                  <a:cubicBezTo>
                    <a:pt x="-225" y="10297"/>
                    <a:pt x="294" y="9407"/>
                    <a:pt x="1748" y="7883"/>
                  </a:cubicBezTo>
                  <a:cubicBezTo>
                    <a:pt x="3202" y="6358"/>
                    <a:pt x="5590" y="4198"/>
                    <a:pt x="7200" y="2800"/>
                  </a:cubicBezTo>
                  <a:cubicBezTo>
                    <a:pt x="8810" y="1403"/>
                    <a:pt x="9640" y="767"/>
                    <a:pt x="10367" y="386"/>
                  </a:cubicBezTo>
                  <a:cubicBezTo>
                    <a:pt x="11094" y="5"/>
                    <a:pt x="11717" y="-122"/>
                    <a:pt x="12029" y="132"/>
                  </a:cubicBezTo>
                  <a:cubicBezTo>
                    <a:pt x="12340" y="386"/>
                    <a:pt x="12340" y="1022"/>
                    <a:pt x="12081" y="3054"/>
                  </a:cubicBezTo>
                  <a:cubicBezTo>
                    <a:pt x="11821" y="5087"/>
                    <a:pt x="11302" y="8518"/>
                    <a:pt x="10731" y="11440"/>
                  </a:cubicBezTo>
                  <a:cubicBezTo>
                    <a:pt x="10160" y="14363"/>
                    <a:pt x="9537" y="16777"/>
                    <a:pt x="9069" y="18365"/>
                  </a:cubicBezTo>
                  <a:cubicBezTo>
                    <a:pt x="8602" y="19953"/>
                    <a:pt x="8290" y="20716"/>
                    <a:pt x="8135" y="20652"/>
                  </a:cubicBezTo>
                  <a:cubicBezTo>
                    <a:pt x="7979" y="20589"/>
                    <a:pt x="7979" y="19699"/>
                    <a:pt x="8342" y="18302"/>
                  </a:cubicBezTo>
                  <a:cubicBezTo>
                    <a:pt x="8706" y="16904"/>
                    <a:pt x="9433" y="14998"/>
                    <a:pt x="10056" y="13918"/>
                  </a:cubicBezTo>
                  <a:cubicBezTo>
                    <a:pt x="10679" y="12838"/>
                    <a:pt x="11198" y="12584"/>
                    <a:pt x="11613" y="12711"/>
                  </a:cubicBezTo>
                  <a:cubicBezTo>
                    <a:pt x="12029" y="12838"/>
                    <a:pt x="12340" y="13346"/>
                    <a:pt x="12600" y="14236"/>
                  </a:cubicBezTo>
                  <a:cubicBezTo>
                    <a:pt x="12860" y="15125"/>
                    <a:pt x="13067" y="16396"/>
                    <a:pt x="13275" y="17476"/>
                  </a:cubicBezTo>
                  <a:cubicBezTo>
                    <a:pt x="13483" y="18556"/>
                    <a:pt x="13690" y="19445"/>
                    <a:pt x="14054" y="19763"/>
                  </a:cubicBezTo>
                  <a:cubicBezTo>
                    <a:pt x="14417" y="20080"/>
                    <a:pt x="14937" y="19826"/>
                    <a:pt x="15612" y="18746"/>
                  </a:cubicBezTo>
                  <a:cubicBezTo>
                    <a:pt x="16287" y="17666"/>
                    <a:pt x="17117" y="15760"/>
                    <a:pt x="17637" y="14490"/>
                  </a:cubicBezTo>
                  <a:cubicBezTo>
                    <a:pt x="18156" y="13219"/>
                    <a:pt x="18363" y="12584"/>
                    <a:pt x="18208" y="12330"/>
                  </a:cubicBezTo>
                  <a:cubicBezTo>
                    <a:pt x="18052" y="12076"/>
                    <a:pt x="17533" y="12203"/>
                    <a:pt x="17117" y="12520"/>
                  </a:cubicBezTo>
                  <a:cubicBezTo>
                    <a:pt x="16702" y="12838"/>
                    <a:pt x="16390" y="13346"/>
                    <a:pt x="16079" y="14045"/>
                  </a:cubicBezTo>
                  <a:cubicBezTo>
                    <a:pt x="15767" y="14744"/>
                    <a:pt x="15456" y="15633"/>
                    <a:pt x="15456" y="16650"/>
                  </a:cubicBezTo>
                  <a:cubicBezTo>
                    <a:pt x="15456" y="17666"/>
                    <a:pt x="15767" y="18810"/>
                    <a:pt x="16806" y="19318"/>
                  </a:cubicBezTo>
                  <a:cubicBezTo>
                    <a:pt x="17844" y="19826"/>
                    <a:pt x="19610" y="19699"/>
                    <a:pt x="21375" y="19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4474262" y="3926618"/>
              <a:ext cx="129488" cy="333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19" fill="norm" stroke="1" extrusionOk="0">
                  <a:moveTo>
                    <a:pt x="21313" y="5723"/>
                  </a:moveTo>
                  <a:cubicBezTo>
                    <a:pt x="20965" y="4228"/>
                    <a:pt x="20616" y="2734"/>
                    <a:pt x="19048" y="1647"/>
                  </a:cubicBezTo>
                  <a:cubicBezTo>
                    <a:pt x="17481" y="560"/>
                    <a:pt x="14694" y="-119"/>
                    <a:pt x="11907" y="17"/>
                  </a:cubicBezTo>
                  <a:cubicBezTo>
                    <a:pt x="9119" y="153"/>
                    <a:pt x="6332" y="1104"/>
                    <a:pt x="4242" y="2598"/>
                  </a:cubicBezTo>
                  <a:cubicBezTo>
                    <a:pt x="2152" y="4092"/>
                    <a:pt x="758" y="6130"/>
                    <a:pt x="236" y="7489"/>
                  </a:cubicBezTo>
                  <a:cubicBezTo>
                    <a:pt x="-287" y="8847"/>
                    <a:pt x="61" y="9526"/>
                    <a:pt x="1281" y="9866"/>
                  </a:cubicBezTo>
                  <a:cubicBezTo>
                    <a:pt x="2500" y="10206"/>
                    <a:pt x="4590" y="10206"/>
                    <a:pt x="7378" y="9594"/>
                  </a:cubicBezTo>
                  <a:cubicBezTo>
                    <a:pt x="10165" y="8983"/>
                    <a:pt x="13648" y="7760"/>
                    <a:pt x="15913" y="6809"/>
                  </a:cubicBezTo>
                  <a:cubicBezTo>
                    <a:pt x="18178" y="5858"/>
                    <a:pt x="19223" y="5179"/>
                    <a:pt x="19745" y="5247"/>
                  </a:cubicBezTo>
                  <a:cubicBezTo>
                    <a:pt x="20268" y="5315"/>
                    <a:pt x="20268" y="6130"/>
                    <a:pt x="19571" y="8711"/>
                  </a:cubicBezTo>
                  <a:cubicBezTo>
                    <a:pt x="18874" y="11292"/>
                    <a:pt x="17481" y="15639"/>
                    <a:pt x="16784" y="18153"/>
                  </a:cubicBezTo>
                  <a:cubicBezTo>
                    <a:pt x="16087" y="20666"/>
                    <a:pt x="16087" y="21345"/>
                    <a:pt x="16784" y="21413"/>
                  </a:cubicBezTo>
                  <a:cubicBezTo>
                    <a:pt x="17481" y="21481"/>
                    <a:pt x="18874" y="20938"/>
                    <a:pt x="20268" y="20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4720558" y="3925146"/>
              <a:ext cx="92742" cy="291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17" fill="norm" stroke="1" extrusionOk="0">
                  <a:moveTo>
                    <a:pt x="21031" y="1060"/>
                  </a:moveTo>
                  <a:cubicBezTo>
                    <a:pt x="18151" y="439"/>
                    <a:pt x="15271" y="-183"/>
                    <a:pt x="11671" y="50"/>
                  </a:cubicBezTo>
                  <a:cubicBezTo>
                    <a:pt x="8071" y="283"/>
                    <a:pt x="3751" y="1371"/>
                    <a:pt x="1591" y="2692"/>
                  </a:cubicBezTo>
                  <a:cubicBezTo>
                    <a:pt x="-569" y="4013"/>
                    <a:pt x="-569" y="5567"/>
                    <a:pt x="1831" y="7431"/>
                  </a:cubicBezTo>
                  <a:cubicBezTo>
                    <a:pt x="4231" y="9296"/>
                    <a:pt x="9031" y="11472"/>
                    <a:pt x="12631" y="13259"/>
                  </a:cubicBezTo>
                  <a:cubicBezTo>
                    <a:pt x="16231" y="15046"/>
                    <a:pt x="18631" y="16444"/>
                    <a:pt x="19831" y="17532"/>
                  </a:cubicBezTo>
                  <a:cubicBezTo>
                    <a:pt x="21031" y="18620"/>
                    <a:pt x="21031" y="19397"/>
                    <a:pt x="19591" y="20096"/>
                  </a:cubicBezTo>
                  <a:cubicBezTo>
                    <a:pt x="18151" y="20795"/>
                    <a:pt x="15271" y="21417"/>
                    <a:pt x="12391" y="21417"/>
                  </a:cubicBezTo>
                  <a:cubicBezTo>
                    <a:pt x="9511" y="21417"/>
                    <a:pt x="6631" y="20795"/>
                    <a:pt x="3751" y="20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4730749" y="3907837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4906433" y="3714325"/>
              <a:ext cx="224367" cy="274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9985" y="233"/>
                  </a:moveTo>
                  <a:cubicBezTo>
                    <a:pt x="8355" y="4815"/>
                    <a:pt x="6725" y="9397"/>
                    <a:pt x="5909" y="12587"/>
                  </a:cubicBezTo>
                  <a:cubicBezTo>
                    <a:pt x="5094" y="15778"/>
                    <a:pt x="5094" y="17578"/>
                    <a:pt x="5094" y="18887"/>
                  </a:cubicBezTo>
                  <a:cubicBezTo>
                    <a:pt x="5094" y="20197"/>
                    <a:pt x="5094" y="21015"/>
                    <a:pt x="5196" y="20933"/>
                  </a:cubicBezTo>
                  <a:cubicBezTo>
                    <a:pt x="5298" y="20851"/>
                    <a:pt x="5502" y="19869"/>
                    <a:pt x="5298" y="18315"/>
                  </a:cubicBezTo>
                  <a:cubicBezTo>
                    <a:pt x="5094" y="16760"/>
                    <a:pt x="4483" y="14633"/>
                    <a:pt x="3872" y="13242"/>
                  </a:cubicBezTo>
                  <a:cubicBezTo>
                    <a:pt x="3260" y="11851"/>
                    <a:pt x="2649" y="11197"/>
                    <a:pt x="1834" y="10869"/>
                  </a:cubicBezTo>
                  <a:cubicBezTo>
                    <a:pt x="1019" y="10542"/>
                    <a:pt x="0" y="10542"/>
                    <a:pt x="0" y="10460"/>
                  </a:cubicBezTo>
                  <a:cubicBezTo>
                    <a:pt x="0" y="10378"/>
                    <a:pt x="1019" y="10215"/>
                    <a:pt x="3057" y="8906"/>
                  </a:cubicBezTo>
                  <a:cubicBezTo>
                    <a:pt x="5094" y="7597"/>
                    <a:pt x="8151" y="5142"/>
                    <a:pt x="10087" y="3587"/>
                  </a:cubicBezTo>
                  <a:cubicBezTo>
                    <a:pt x="12023" y="2033"/>
                    <a:pt x="12838" y="1378"/>
                    <a:pt x="13755" y="806"/>
                  </a:cubicBezTo>
                  <a:cubicBezTo>
                    <a:pt x="14672" y="233"/>
                    <a:pt x="15691" y="-258"/>
                    <a:pt x="16200" y="151"/>
                  </a:cubicBezTo>
                  <a:cubicBezTo>
                    <a:pt x="16709" y="560"/>
                    <a:pt x="16709" y="1869"/>
                    <a:pt x="16098" y="4651"/>
                  </a:cubicBezTo>
                  <a:cubicBezTo>
                    <a:pt x="15487" y="7433"/>
                    <a:pt x="14264" y="11687"/>
                    <a:pt x="13449" y="14224"/>
                  </a:cubicBezTo>
                  <a:cubicBezTo>
                    <a:pt x="12634" y="16760"/>
                    <a:pt x="12226" y="17578"/>
                    <a:pt x="11819" y="18642"/>
                  </a:cubicBezTo>
                  <a:cubicBezTo>
                    <a:pt x="11411" y="19706"/>
                    <a:pt x="11004" y="21015"/>
                    <a:pt x="10902" y="21178"/>
                  </a:cubicBezTo>
                  <a:cubicBezTo>
                    <a:pt x="10800" y="21342"/>
                    <a:pt x="11004" y="20360"/>
                    <a:pt x="11717" y="19051"/>
                  </a:cubicBezTo>
                  <a:cubicBezTo>
                    <a:pt x="12430" y="17742"/>
                    <a:pt x="13653" y="16106"/>
                    <a:pt x="14672" y="14960"/>
                  </a:cubicBezTo>
                  <a:cubicBezTo>
                    <a:pt x="15691" y="13815"/>
                    <a:pt x="16506" y="13160"/>
                    <a:pt x="17423" y="12833"/>
                  </a:cubicBezTo>
                  <a:cubicBezTo>
                    <a:pt x="18340" y="12506"/>
                    <a:pt x="19358" y="12506"/>
                    <a:pt x="20072" y="13733"/>
                  </a:cubicBezTo>
                  <a:cubicBezTo>
                    <a:pt x="20785" y="14960"/>
                    <a:pt x="21192" y="17415"/>
                    <a:pt x="21600" y="19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5460999" y="3873970"/>
              <a:ext cx="57151" cy="40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37"/>
                  </a:moveTo>
                  <a:cubicBezTo>
                    <a:pt x="21600" y="568"/>
                    <a:pt x="21600" y="0"/>
                    <a:pt x="21600" y="0"/>
                  </a:cubicBezTo>
                  <a:cubicBezTo>
                    <a:pt x="21600" y="0"/>
                    <a:pt x="21600" y="568"/>
                    <a:pt x="20800" y="2615"/>
                  </a:cubicBezTo>
                  <a:cubicBezTo>
                    <a:pt x="20000" y="4661"/>
                    <a:pt x="18400" y="8185"/>
                    <a:pt x="14800" y="11596"/>
                  </a:cubicBezTo>
                  <a:cubicBezTo>
                    <a:pt x="11200" y="15006"/>
                    <a:pt x="5600" y="183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5410200" y="4034837"/>
              <a:ext cx="50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5600700" y="4072937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5759450" y="4047537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5753100" y="3939587"/>
              <a:ext cx="19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3600" y="10000"/>
                  </a:cubicBezTo>
                  <a:cubicBezTo>
                    <a:pt x="7200" y="6400"/>
                    <a:pt x="144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5830308" y="3768137"/>
              <a:ext cx="195842" cy="410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389" fill="norm" stroke="1" extrusionOk="0">
                  <a:moveTo>
                    <a:pt x="4766" y="0"/>
                  </a:moveTo>
                  <a:cubicBezTo>
                    <a:pt x="3837" y="2976"/>
                    <a:pt x="2908" y="5951"/>
                    <a:pt x="2095" y="9092"/>
                  </a:cubicBezTo>
                  <a:cubicBezTo>
                    <a:pt x="1283" y="12233"/>
                    <a:pt x="586" y="15539"/>
                    <a:pt x="237" y="17688"/>
                  </a:cubicBezTo>
                  <a:cubicBezTo>
                    <a:pt x="-111" y="19837"/>
                    <a:pt x="-111" y="20829"/>
                    <a:pt x="470" y="21214"/>
                  </a:cubicBezTo>
                  <a:cubicBezTo>
                    <a:pt x="1050" y="21600"/>
                    <a:pt x="2212" y="21380"/>
                    <a:pt x="4418" y="20222"/>
                  </a:cubicBezTo>
                  <a:cubicBezTo>
                    <a:pt x="6624" y="19065"/>
                    <a:pt x="9876" y="16971"/>
                    <a:pt x="11734" y="15594"/>
                  </a:cubicBezTo>
                  <a:cubicBezTo>
                    <a:pt x="13592" y="14216"/>
                    <a:pt x="14057" y="13555"/>
                    <a:pt x="14405" y="12949"/>
                  </a:cubicBezTo>
                  <a:cubicBezTo>
                    <a:pt x="14754" y="12343"/>
                    <a:pt x="14986" y="11792"/>
                    <a:pt x="14405" y="11571"/>
                  </a:cubicBezTo>
                  <a:cubicBezTo>
                    <a:pt x="13824" y="11351"/>
                    <a:pt x="12431" y="11461"/>
                    <a:pt x="10108" y="12067"/>
                  </a:cubicBezTo>
                  <a:cubicBezTo>
                    <a:pt x="7786" y="12673"/>
                    <a:pt x="4534" y="13776"/>
                    <a:pt x="2908" y="14602"/>
                  </a:cubicBezTo>
                  <a:cubicBezTo>
                    <a:pt x="1283" y="15429"/>
                    <a:pt x="1283" y="15980"/>
                    <a:pt x="2095" y="16696"/>
                  </a:cubicBezTo>
                  <a:cubicBezTo>
                    <a:pt x="2908" y="17412"/>
                    <a:pt x="4534" y="18294"/>
                    <a:pt x="7902" y="18624"/>
                  </a:cubicBezTo>
                  <a:cubicBezTo>
                    <a:pt x="11270" y="18955"/>
                    <a:pt x="16379" y="18735"/>
                    <a:pt x="21489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6385983" y="3913647"/>
              <a:ext cx="111278" cy="521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458" fill="norm" stroke="1" extrusionOk="0">
                  <a:moveTo>
                    <a:pt x="2800" y="9167"/>
                  </a:moveTo>
                  <a:cubicBezTo>
                    <a:pt x="2800" y="13000"/>
                    <a:pt x="2800" y="16832"/>
                    <a:pt x="2800" y="18966"/>
                  </a:cubicBezTo>
                  <a:cubicBezTo>
                    <a:pt x="2800" y="21100"/>
                    <a:pt x="2800" y="21535"/>
                    <a:pt x="2600" y="21448"/>
                  </a:cubicBezTo>
                  <a:cubicBezTo>
                    <a:pt x="2400" y="21361"/>
                    <a:pt x="2000" y="20751"/>
                    <a:pt x="1400" y="18791"/>
                  </a:cubicBezTo>
                  <a:cubicBezTo>
                    <a:pt x="800" y="16832"/>
                    <a:pt x="0" y="13522"/>
                    <a:pt x="0" y="10474"/>
                  </a:cubicBezTo>
                  <a:cubicBezTo>
                    <a:pt x="0" y="7425"/>
                    <a:pt x="800" y="4638"/>
                    <a:pt x="1600" y="2983"/>
                  </a:cubicBezTo>
                  <a:cubicBezTo>
                    <a:pt x="2400" y="1329"/>
                    <a:pt x="3200" y="806"/>
                    <a:pt x="4600" y="458"/>
                  </a:cubicBezTo>
                  <a:cubicBezTo>
                    <a:pt x="6000" y="109"/>
                    <a:pt x="8000" y="-65"/>
                    <a:pt x="10800" y="22"/>
                  </a:cubicBezTo>
                  <a:cubicBezTo>
                    <a:pt x="13600" y="109"/>
                    <a:pt x="17200" y="458"/>
                    <a:pt x="19200" y="1416"/>
                  </a:cubicBezTo>
                  <a:cubicBezTo>
                    <a:pt x="21200" y="2374"/>
                    <a:pt x="21600" y="3941"/>
                    <a:pt x="20200" y="5117"/>
                  </a:cubicBezTo>
                  <a:cubicBezTo>
                    <a:pt x="18800" y="6293"/>
                    <a:pt x="15600" y="7077"/>
                    <a:pt x="13000" y="7425"/>
                  </a:cubicBezTo>
                  <a:cubicBezTo>
                    <a:pt x="10400" y="7774"/>
                    <a:pt x="8400" y="7687"/>
                    <a:pt x="6400" y="7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6541679" y="3924370"/>
              <a:ext cx="100966" cy="175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119" fill="norm" stroke="1" extrusionOk="0">
                  <a:moveTo>
                    <a:pt x="16946" y="2589"/>
                  </a:moveTo>
                  <a:cubicBezTo>
                    <a:pt x="12978" y="3606"/>
                    <a:pt x="9011" y="4622"/>
                    <a:pt x="6146" y="7036"/>
                  </a:cubicBezTo>
                  <a:cubicBezTo>
                    <a:pt x="3281" y="9450"/>
                    <a:pt x="1517" y="13262"/>
                    <a:pt x="636" y="15803"/>
                  </a:cubicBezTo>
                  <a:cubicBezTo>
                    <a:pt x="-246" y="18345"/>
                    <a:pt x="-246" y="19615"/>
                    <a:pt x="856" y="20378"/>
                  </a:cubicBezTo>
                  <a:cubicBezTo>
                    <a:pt x="1958" y="21140"/>
                    <a:pt x="4162" y="21394"/>
                    <a:pt x="7027" y="20759"/>
                  </a:cubicBezTo>
                  <a:cubicBezTo>
                    <a:pt x="9893" y="20123"/>
                    <a:pt x="13419" y="18599"/>
                    <a:pt x="16064" y="15676"/>
                  </a:cubicBezTo>
                  <a:cubicBezTo>
                    <a:pt x="18709" y="12754"/>
                    <a:pt x="20472" y="8434"/>
                    <a:pt x="20913" y="5639"/>
                  </a:cubicBezTo>
                  <a:cubicBezTo>
                    <a:pt x="21354" y="2843"/>
                    <a:pt x="20472" y="1573"/>
                    <a:pt x="18930" y="810"/>
                  </a:cubicBezTo>
                  <a:cubicBezTo>
                    <a:pt x="17387" y="48"/>
                    <a:pt x="15183" y="-206"/>
                    <a:pt x="13419" y="175"/>
                  </a:cubicBezTo>
                  <a:cubicBezTo>
                    <a:pt x="11656" y="556"/>
                    <a:pt x="10334" y="1573"/>
                    <a:pt x="10334" y="2716"/>
                  </a:cubicBezTo>
                  <a:cubicBezTo>
                    <a:pt x="10334" y="3860"/>
                    <a:pt x="11656" y="5130"/>
                    <a:pt x="12978" y="6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6684098" y="3886270"/>
              <a:ext cx="104052" cy="226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1225" fill="norm" stroke="1" extrusionOk="0">
                  <a:moveTo>
                    <a:pt x="20820" y="3208"/>
                  </a:moveTo>
                  <a:cubicBezTo>
                    <a:pt x="19126" y="2217"/>
                    <a:pt x="17432" y="1226"/>
                    <a:pt x="14255" y="632"/>
                  </a:cubicBezTo>
                  <a:cubicBezTo>
                    <a:pt x="11079" y="37"/>
                    <a:pt x="6420" y="-161"/>
                    <a:pt x="3455" y="136"/>
                  </a:cubicBezTo>
                  <a:cubicBezTo>
                    <a:pt x="491" y="433"/>
                    <a:pt x="-780" y="1226"/>
                    <a:pt x="491" y="3208"/>
                  </a:cubicBezTo>
                  <a:cubicBezTo>
                    <a:pt x="1761" y="5189"/>
                    <a:pt x="5573" y="8360"/>
                    <a:pt x="9173" y="11035"/>
                  </a:cubicBezTo>
                  <a:cubicBezTo>
                    <a:pt x="12773" y="13711"/>
                    <a:pt x="16161" y="15890"/>
                    <a:pt x="17644" y="17476"/>
                  </a:cubicBezTo>
                  <a:cubicBezTo>
                    <a:pt x="19126" y="19061"/>
                    <a:pt x="18702" y="20052"/>
                    <a:pt x="17220" y="20646"/>
                  </a:cubicBezTo>
                  <a:cubicBezTo>
                    <a:pt x="15738" y="21241"/>
                    <a:pt x="13196" y="21439"/>
                    <a:pt x="10867" y="20944"/>
                  </a:cubicBezTo>
                  <a:cubicBezTo>
                    <a:pt x="8538" y="20448"/>
                    <a:pt x="6420" y="19259"/>
                    <a:pt x="4302" y="18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6778445" y="3717337"/>
              <a:ext cx="454206" cy="42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93" fill="norm" stroke="1" extrusionOk="0">
                  <a:moveTo>
                    <a:pt x="4658" y="0"/>
                  </a:moveTo>
                  <a:cubicBezTo>
                    <a:pt x="5158" y="107"/>
                    <a:pt x="5658" y="215"/>
                    <a:pt x="5808" y="1075"/>
                  </a:cubicBezTo>
                  <a:cubicBezTo>
                    <a:pt x="5958" y="1934"/>
                    <a:pt x="5758" y="3546"/>
                    <a:pt x="5258" y="6233"/>
                  </a:cubicBezTo>
                  <a:cubicBezTo>
                    <a:pt x="4758" y="8919"/>
                    <a:pt x="3958" y="12681"/>
                    <a:pt x="3558" y="15260"/>
                  </a:cubicBezTo>
                  <a:cubicBezTo>
                    <a:pt x="3158" y="17839"/>
                    <a:pt x="3158" y="19236"/>
                    <a:pt x="3308" y="20149"/>
                  </a:cubicBezTo>
                  <a:cubicBezTo>
                    <a:pt x="3458" y="21063"/>
                    <a:pt x="3758" y="21493"/>
                    <a:pt x="4058" y="21493"/>
                  </a:cubicBezTo>
                  <a:cubicBezTo>
                    <a:pt x="4358" y="21493"/>
                    <a:pt x="4658" y="21063"/>
                    <a:pt x="4858" y="19934"/>
                  </a:cubicBezTo>
                  <a:cubicBezTo>
                    <a:pt x="5058" y="18806"/>
                    <a:pt x="5158" y="16979"/>
                    <a:pt x="4608" y="15475"/>
                  </a:cubicBezTo>
                  <a:cubicBezTo>
                    <a:pt x="4058" y="13970"/>
                    <a:pt x="2858" y="12788"/>
                    <a:pt x="1908" y="12143"/>
                  </a:cubicBezTo>
                  <a:cubicBezTo>
                    <a:pt x="958" y="11499"/>
                    <a:pt x="258" y="11391"/>
                    <a:pt x="58" y="11552"/>
                  </a:cubicBezTo>
                  <a:cubicBezTo>
                    <a:pt x="-142" y="11713"/>
                    <a:pt x="158" y="12143"/>
                    <a:pt x="1158" y="12681"/>
                  </a:cubicBezTo>
                  <a:cubicBezTo>
                    <a:pt x="2158" y="13218"/>
                    <a:pt x="3858" y="13863"/>
                    <a:pt x="5258" y="14239"/>
                  </a:cubicBezTo>
                  <a:cubicBezTo>
                    <a:pt x="6658" y="14615"/>
                    <a:pt x="7758" y="14722"/>
                    <a:pt x="8508" y="14615"/>
                  </a:cubicBezTo>
                  <a:cubicBezTo>
                    <a:pt x="9258" y="14507"/>
                    <a:pt x="9658" y="14185"/>
                    <a:pt x="9908" y="13755"/>
                  </a:cubicBezTo>
                  <a:cubicBezTo>
                    <a:pt x="10158" y="13325"/>
                    <a:pt x="10258" y="12788"/>
                    <a:pt x="10108" y="12358"/>
                  </a:cubicBezTo>
                  <a:cubicBezTo>
                    <a:pt x="9958" y="11928"/>
                    <a:pt x="9558" y="11606"/>
                    <a:pt x="9108" y="11445"/>
                  </a:cubicBezTo>
                  <a:cubicBezTo>
                    <a:pt x="8658" y="11284"/>
                    <a:pt x="8158" y="11284"/>
                    <a:pt x="7508" y="12036"/>
                  </a:cubicBezTo>
                  <a:cubicBezTo>
                    <a:pt x="6858" y="12788"/>
                    <a:pt x="6058" y="14293"/>
                    <a:pt x="5658" y="15690"/>
                  </a:cubicBezTo>
                  <a:cubicBezTo>
                    <a:pt x="5258" y="17087"/>
                    <a:pt x="5258" y="18376"/>
                    <a:pt x="5508" y="19343"/>
                  </a:cubicBezTo>
                  <a:cubicBezTo>
                    <a:pt x="5758" y="20310"/>
                    <a:pt x="6258" y="20955"/>
                    <a:pt x="6758" y="21278"/>
                  </a:cubicBezTo>
                  <a:cubicBezTo>
                    <a:pt x="7258" y="21600"/>
                    <a:pt x="7758" y="21600"/>
                    <a:pt x="8658" y="20901"/>
                  </a:cubicBezTo>
                  <a:cubicBezTo>
                    <a:pt x="9558" y="20203"/>
                    <a:pt x="10858" y="18806"/>
                    <a:pt x="11608" y="17463"/>
                  </a:cubicBezTo>
                  <a:cubicBezTo>
                    <a:pt x="12358" y="16119"/>
                    <a:pt x="12558" y="14830"/>
                    <a:pt x="12758" y="13863"/>
                  </a:cubicBezTo>
                  <a:cubicBezTo>
                    <a:pt x="12958" y="12896"/>
                    <a:pt x="13158" y="12251"/>
                    <a:pt x="13308" y="12304"/>
                  </a:cubicBezTo>
                  <a:cubicBezTo>
                    <a:pt x="13458" y="12358"/>
                    <a:pt x="13558" y="13110"/>
                    <a:pt x="13758" y="14346"/>
                  </a:cubicBezTo>
                  <a:cubicBezTo>
                    <a:pt x="13958" y="15582"/>
                    <a:pt x="14258" y="17301"/>
                    <a:pt x="14358" y="18537"/>
                  </a:cubicBezTo>
                  <a:cubicBezTo>
                    <a:pt x="14458" y="19773"/>
                    <a:pt x="14358" y="20525"/>
                    <a:pt x="14258" y="20633"/>
                  </a:cubicBezTo>
                  <a:cubicBezTo>
                    <a:pt x="14158" y="20740"/>
                    <a:pt x="14058" y="20203"/>
                    <a:pt x="14358" y="18967"/>
                  </a:cubicBezTo>
                  <a:cubicBezTo>
                    <a:pt x="14658" y="17731"/>
                    <a:pt x="15358" y="15797"/>
                    <a:pt x="15958" y="14507"/>
                  </a:cubicBezTo>
                  <a:cubicBezTo>
                    <a:pt x="16558" y="13218"/>
                    <a:pt x="17058" y="12573"/>
                    <a:pt x="17558" y="12251"/>
                  </a:cubicBezTo>
                  <a:cubicBezTo>
                    <a:pt x="18058" y="11928"/>
                    <a:pt x="18558" y="11928"/>
                    <a:pt x="18858" y="12197"/>
                  </a:cubicBezTo>
                  <a:cubicBezTo>
                    <a:pt x="19158" y="12466"/>
                    <a:pt x="19258" y="13003"/>
                    <a:pt x="19258" y="14185"/>
                  </a:cubicBezTo>
                  <a:cubicBezTo>
                    <a:pt x="19258" y="15367"/>
                    <a:pt x="19158" y="17194"/>
                    <a:pt x="19008" y="18376"/>
                  </a:cubicBezTo>
                  <a:cubicBezTo>
                    <a:pt x="18858" y="19558"/>
                    <a:pt x="18658" y="20096"/>
                    <a:pt x="18558" y="20042"/>
                  </a:cubicBezTo>
                  <a:cubicBezTo>
                    <a:pt x="18458" y="19988"/>
                    <a:pt x="18458" y="19343"/>
                    <a:pt x="18758" y="17678"/>
                  </a:cubicBezTo>
                  <a:cubicBezTo>
                    <a:pt x="19058" y="16012"/>
                    <a:pt x="19658" y="13325"/>
                    <a:pt x="20158" y="11821"/>
                  </a:cubicBezTo>
                  <a:cubicBezTo>
                    <a:pt x="20658" y="10316"/>
                    <a:pt x="21058" y="9994"/>
                    <a:pt x="21458" y="9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7222193" y="3920537"/>
              <a:ext cx="194608" cy="198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9509" y="3447"/>
                  </a:moveTo>
                  <a:cubicBezTo>
                    <a:pt x="8348" y="3447"/>
                    <a:pt x="7186" y="3447"/>
                    <a:pt x="5560" y="5055"/>
                  </a:cubicBezTo>
                  <a:cubicBezTo>
                    <a:pt x="3935" y="6664"/>
                    <a:pt x="1844" y="9881"/>
                    <a:pt x="799" y="12064"/>
                  </a:cubicBezTo>
                  <a:cubicBezTo>
                    <a:pt x="-246" y="14247"/>
                    <a:pt x="-246" y="15396"/>
                    <a:pt x="683" y="16430"/>
                  </a:cubicBezTo>
                  <a:cubicBezTo>
                    <a:pt x="1612" y="17464"/>
                    <a:pt x="3470" y="18383"/>
                    <a:pt x="5212" y="17923"/>
                  </a:cubicBezTo>
                  <a:cubicBezTo>
                    <a:pt x="6954" y="17464"/>
                    <a:pt x="8580" y="15626"/>
                    <a:pt x="9509" y="13098"/>
                  </a:cubicBezTo>
                  <a:cubicBezTo>
                    <a:pt x="10438" y="10570"/>
                    <a:pt x="10670" y="7353"/>
                    <a:pt x="10438" y="5055"/>
                  </a:cubicBezTo>
                  <a:cubicBezTo>
                    <a:pt x="10206" y="2757"/>
                    <a:pt x="9509" y="1379"/>
                    <a:pt x="9509" y="1264"/>
                  </a:cubicBezTo>
                  <a:cubicBezTo>
                    <a:pt x="9509" y="1149"/>
                    <a:pt x="10206" y="2298"/>
                    <a:pt x="11599" y="4826"/>
                  </a:cubicBezTo>
                  <a:cubicBezTo>
                    <a:pt x="12993" y="7353"/>
                    <a:pt x="15083" y="11260"/>
                    <a:pt x="16128" y="13902"/>
                  </a:cubicBezTo>
                  <a:cubicBezTo>
                    <a:pt x="17173" y="16545"/>
                    <a:pt x="17173" y="17923"/>
                    <a:pt x="16941" y="19187"/>
                  </a:cubicBezTo>
                  <a:cubicBezTo>
                    <a:pt x="16709" y="20451"/>
                    <a:pt x="16244" y="21600"/>
                    <a:pt x="15896" y="21600"/>
                  </a:cubicBezTo>
                  <a:cubicBezTo>
                    <a:pt x="15548" y="21600"/>
                    <a:pt x="15315" y="20451"/>
                    <a:pt x="16244" y="16660"/>
                  </a:cubicBezTo>
                  <a:cubicBezTo>
                    <a:pt x="17173" y="12868"/>
                    <a:pt x="19264" y="6434"/>
                    <a:pt x="213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7747000" y="3958637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7740650" y="3874961"/>
              <a:ext cx="31750" cy="39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0" y="11375"/>
                    <a:pt x="0" y="2735"/>
                    <a:pt x="3600" y="575"/>
                  </a:cubicBezTo>
                  <a:cubicBezTo>
                    <a:pt x="7200" y="-1585"/>
                    <a:pt x="144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7799021" y="3876087"/>
              <a:ext cx="116536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600" fill="norm" stroke="1" extrusionOk="0">
                  <a:moveTo>
                    <a:pt x="11348" y="6075"/>
                  </a:moveTo>
                  <a:cubicBezTo>
                    <a:pt x="9806" y="8100"/>
                    <a:pt x="8263" y="10125"/>
                    <a:pt x="6913" y="12262"/>
                  </a:cubicBezTo>
                  <a:cubicBezTo>
                    <a:pt x="5563" y="14400"/>
                    <a:pt x="4406" y="16650"/>
                    <a:pt x="3248" y="18225"/>
                  </a:cubicBezTo>
                  <a:cubicBezTo>
                    <a:pt x="2091" y="19800"/>
                    <a:pt x="934" y="20700"/>
                    <a:pt x="356" y="20250"/>
                  </a:cubicBezTo>
                  <a:cubicBezTo>
                    <a:pt x="-223" y="19800"/>
                    <a:pt x="-223" y="18000"/>
                    <a:pt x="1320" y="14625"/>
                  </a:cubicBezTo>
                  <a:cubicBezTo>
                    <a:pt x="2863" y="11250"/>
                    <a:pt x="5948" y="6300"/>
                    <a:pt x="8456" y="3487"/>
                  </a:cubicBezTo>
                  <a:cubicBezTo>
                    <a:pt x="10963" y="675"/>
                    <a:pt x="12891" y="0"/>
                    <a:pt x="14627" y="0"/>
                  </a:cubicBezTo>
                  <a:cubicBezTo>
                    <a:pt x="16363" y="0"/>
                    <a:pt x="17906" y="675"/>
                    <a:pt x="19063" y="3825"/>
                  </a:cubicBezTo>
                  <a:cubicBezTo>
                    <a:pt x="20220" y="6975"/>
                    <a:pt x="20991" y="12600"/>
                    <a:pt x="21184" y="15975"/>
                  </a:cubicBezTo>
                  <a:cubicBezTo>
                    <a:pt x="21377" y="19350"/>
                    <a:pt x="20991" y="20475"/>
                    <a:pt x="206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7935559" y="3647487"/>
              <a:ext cx="249592" cy="413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49" fill="norm" stroke="1" extrusionOk="0">
                  <a:moveTo>
                    <a:pt x="13235" y="0"/>
                  </a:moveTo>
                  <a:cubicBezTo>
                    <a:pt x="11057" y="3967"/>
                    <a:pt x="8879" y="7935"/>
                    <a:pt x="7517" y="11296"/>
                  </a:cubicBezTo>
                  <a:cubicBezTo>
                    <a:pt x="6156" y="14657"/>
                    <a:pt x="5611" y="17412"/>
                    <a:pt x="5611" y="19010"/>
                  </a:cubicBezTo>
                  <a:cubicBezTo>
                    <a:pt x="5611" y="20608"/>
                    <a:pt x="6156" y="21049"/>
                    <a:pt x="6882" y="21214"/>
                  </a:cubicBezTo>
                  <a:cubicBezTo>
                    <a:pt x="7608" y="21380"/>
                    <a:pt x="8516" y="21269"/>
                    <a:pt x="9151" y="20939"/>
                  </a:cubicBezTo>
                  <a:cubicBezTo>
                    <a:pt x="9786" y="20608"/>
                    <a:pt x="10149" y="20057"/>
                    <a:pt x="9968" y="18845"/>
                  </a:cubicBezTo>
                  <a:cubicBezTo>
                    <a:pt x="9786" y="17633"/>
                    <a:pt x="9060" y="15759"/>
                    <a:pt x="7790" y="14437"/>
                  </a:cubicBezTo>
                  <a:cubicBezTo>
                    <a:pt x="6519" y="13114"/>
                    <a:pt x="4704" y="12343"/>
                    <a:pt x="3342" y="12067"/>
                  </a:cubicBezTo>
                  <a:cubicBezTo>
                    <a:pt x="1981" y="11792"/>
                    <a:pt x="1074" y="12012"/>
                    <a:pt x="529" y="12398"/>
                  </a:cubicBezTo>
                  <a:cubicBezTo>
                    <a:pt x="-15" y="12784"/>
                    <a:pt x="-197" y="13335"/>
                    <a:pt x="257" y="13776"/>
                  </a:cubicBezTo>
                  <a:cubicBezTo>
                    <a:pt x="711" y="14216"/>
                    <a:pt x="1800" y="14547"/>
                    <a:pt x="4159" y="14878"/>
                  </a:cubicBezTo>
                  <a:cubicBezTo>
                    <a:pt x="6519" y="15208"/>
                    <a:pt x="10149" y="15539"/>
                    <a:pt x="12690" y="15704"/>
                  </a:cubicBezTo>
                  <a:cubicBezTo>
                    <a:pt x="15232" y="15869"/>
                    <a:pt x="16684" y="15869"/>
                    <a:pt x="17773" y="15704"/>
                  </a:cubicBezTo>
                  <a:cubicBezTo>
                    <a:pt x="18862" y="15539"/>
                    <a:pt x="19588" y="15208"/>
                    <a:pt x="20042" y="14767"/>
                  </a:cubicBezTo>
                  <a:cubicBezTo>
                    <a:pt x="20495" y="14327"/>
                    <a:pt x="20677" y="13776"/>
                    <a:pt x="20405" y="13335"/>
                  </a:cubicBezTo>
                  <a:cubicBezTo>
                    <a:pt x="20132" y="12894"/>
                    <a:pt x="19406" y="12563"/>
                    <a:pt x="18499" y="12453"/>
                  </a:cubicBezTo>
                  <a:cubicBezTo>
                    <a:pt x="17591" y="12343"/>
                    <a:pt x="16502" y="12453"/>
                    <a:pt x="15413" y="13169"/>
                  </a:cubicBezTo>
                  <a:cubicBezTo>
                    <a:pt x="14324" y="13886"/>
                    <a:pt x="13235" y="15208"/>
                    <a:pt x="12600" y="16476"/>
                  </a:cubicBezTo>
                  <a:cubicBezTo>
                    <a:pt x="11964" y="17743"/>
                    <a:pt x="11783" y="18955"/>
                    <a:pt x="12418" y="19892"/>
                  </a:cubicBezTo>
                  <a:cubicBezTo>
                    <a:pt x="13053" y="20829"/>
                    <a:pt x="14506" y="21490"/>
                    <a:pt x="16139" y="21545"/>
                  </a:cubicBezTo>
                  <a:cubicBezTo>
                    <a:pt x="17773" y="21600"/>
                    <a:pt x="19588" y="21049"/>
                    <a:pt x="21403" y="20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8231187" y="3878203"/>
              <a:ext cx="220663" cy="20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463" y="3747"/>
                  </a:moveTo>
                  <a:cubicBezTo>
                    <a:pt x="669" y="1984"/>
                    <a:pt x="875" y="220"/>
                    <a:pt x="977" y="110"/>
                  </a:cubicBezTo>
                  <a:cubicBezTo>
                    <a:pt x="1080" y="0"/>
                    <a:pt x="1080" y="1543"/>
                    <a:pt x="1492" y="4408"/>
                  </a:cubicBezTo>
                  <a:cubicBezTo>
                    <a:pt x="1903" y="7273"/>
                    <a:pt x="2726" y="11461"/>
                    <a:pt x="3137" y="14106"/>
                  </a:cubicBezTo>
                  <a:cubicBezTo>
                    <a:pt x="3549" y="16751"/>
                    <a:pt x="3549" y="17853"/>
                    <a:pt x="2932" y="19065"/>
                  </a:cubicBezTo>
                  <a:cubicBezTo>
                    <a:pt x="2315" y="20278"/>
                    <a:pt x="1080" y="21600"/>
                    <a:pt x="463" y="21600"/>
                  </a:cubicBezTo>
                  <a:cubicBezTo>
                    <a:pt x="-154" y="21600"/>
                    <a:pt x="-154" y="20278"/>
                    <a:pt x="463" y="17412"/>
                  </a:cubicBezTo>
                  <a:cubicBezTo>
                    <a:pt x="1080" y="14547"/>
                    <a:pt x="2315" y="10139"/>
                    <a:pt x="3446" y="7273"/>
                  </a:cubicBezTo>
                  <a:cubicBezTo>
                    <a:pt x="4577" y="4408"/>
                    <a:pt x="5606" y="3086"/>
                    <a:pt x="6737" y="1984"/>
                  </a:cubicBezTo>
                  <a:cubicBezTo>
                    <a:pt x="7869" y="882"/>
                    <a:pt x="9103" y="0"/>
                    <a:pt x="10029" y="0"/>
                  </a:cubicBezTo>
                  <a:cubicBezTo>
                    <a:pt x="10955" y="0"/>
                    <a:pt x="11572" y="882"/>
                    <a:pt x="11880" y="3637"/>
                  </a:cubicBezTo>
                  <a:cubicBezTo>
                    <a:pt x="12189" y="6392"/>
                    <a:pt x="12189" y="11020"/>
                    <a:pt x="12189" y="14106"/>
                  </a:cubicBezTo>
                  <a:cubicBezTo>
                    <a:pt x="12189" y="17192"/>
                    <a:pt x="12189" y="18735"/>
                    <a:pt x="12497" y="18735"/>
                  </a:cubicBezTo>
                  <a:cubicBezTo>
                    <a:pt x="12806" y="18735"/>
                    <a:pt x="13423" y="17192"/>
                    <a:pt x="14966" y="13996"/>
                  </a:cubicBezTo>
                  <a:cubicBezTo>
                    <a:pt x="16509" y="10800"/>
                    <a:pt x="18977" y="5951"/>
                    <a:pt x="21446" y="1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8417233" y="3660372"/>
              <a:ext cx="326262" cy="431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85" fill="norm" stroke="1" extrusionOk="0">
                  <a:moveTo>
                    <a:pt x="7665" y="11686"/>
                  </a:moveTo>
                  <a:cubicBezTo>
                    <a:pt x="6280" y="11686"/>
                    <a:pt x="4896" y="11686"/>
                    <a:pt x="3649" y="12424"/>
                  </a:cubicBezTo>
                  <a:cubicBezTo>
                    <a:pt x="2403" y="13161"/>
                    <a:pt x="1296" y="14636"/>
                    <a:pt x="673" y="15743"/>
                  </a:cubicBezTo>
                  <a:cubicBezTo>
                    <a:pt x="49" y="16849"/>
                    <a:pt x="-89" y="17586"/>
                    <a:pt x="49" y="18166"/>
                  </a:cubicBezTo>
                  <a:cubicBezTo>
                    <a:pt x="188" y="18745"/>
                    <a:pt x="603" y="19167"/>
                    <a:pt x="1434" y="19062"/>
                  </a:cubicBezTo>
                  <a:cubicBezTo>
                    <a:pt x="2265" y="18956"/>
                    <a:pt x="3511" y="18324"/>
                    <a:pt x="4342" y="17797"/>
                  </a:cubicBezTo>
                  <a:cubicBezTo>
                    <a:pt x="5173" y="17270"/>
                    <a:pt x="5588" y="16849"/>
                    <a:pt x="5865" y="16322"/>
                  </a:cubicBezTo>
                  <a:cubicBezTo>
                    <a:pt x="6142" y="15795"/>
                    <a:pt x="6280" y="15163"/>
                    <a:pt x="6419" y="15110"/>
                  </a:cubicBezTo>
                  <a:cubicBezTo>
                    <a:pt x="6557" y="15058"/>
                    <a:pt x="6696" y="15585"/>
                    <a:pt x="7111" y="15953"/>
                  </a:cubicBezTo>
                  <a:cubicBezTo>
                    <a:pt x="7526" y="16322"/>
                    <a:pt x="8219" y="16533"/>
                    <a:pt x="8842" y="16480"/>
                  </a:cubicBezTo>
                  <a:cubicBezTo>
                    <a:pt x="9465" y="16427"/>
                    <a:pt x="10019" y="16111"/>
                    <a:pt x="11749" y="14373"/>
                  </a:cubicBezTo>
                  <a:cubicBezTo>
                    <a:pt x="13480" y="12634"/>
                    <a:pt x="16388" y="9473"/>
                    <a:pt x="18257" y="7050"/>
                  </a:cubicBezTo>
                  <a:cubicBezTo>
                    <a:pt x="20126" y="4626"/>
                    <a:pt x="20957" y="2941"/>
                    <a:pt x="21234" y="1834"/>
                  </a:cubicBezTo>
                  <a:cubicBezTo>
                    <a:pt x="21511" y="728"/>
                    <a:pt x="21234" y="201"/>
                    <a:pt x="20680" y="43"/>
                  </a:cubicBezTo>
                  <a:cubicBezTo>
                    <a:pt x="20126" y="-115"/>
                    <a:pt x="19296" y="96"/>
                    <a:pt x="17842" y="1729"/>
                  </a:cubicBezTo>
                  <a:cubicBezTo>
                    <a:pt x="16388" y="3362"/>
                    <a:pt x="14311" y="6418"/>
                    <a:pt x="12996" y="9526"/>
                  </a:cubicBezTo>
                  <a:cubicBezTo>
                    <a:pt x="11680" y="12634"/>
                    <a:pt x="11126" y="15795"/>
                    <a:pt x="11265" y="17797"/>
                  </a:cubicBezTo>
                  <a:cubicBezTo>
                    <a:pt x="11403" y="19799"/>
                    <a:pt x="12234" y="20642"/>
                    <a:pt x="13065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342900" y="1748837"/>
              <a:ext cx="11588750" cy="69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265"/>
                  </a:moveTo>
                  <a:cubicBezTo>
                    <a:pt x="99" y="6938"/>
                    <a:pt x="197" y="6611"/>
                    <a:pt x="308" y="6251"/>
                  </a:cubicBezTo>
                  <a:cubicBezTo>
                    <a:pt x="418" y="5891"/>
                    <a:pt x="540" y="5498"/>
                    <a:pt x="663" y="5171"/>
                  </a:cubicBezTo>
                  <a:cubicBezTo>
                    <a:pt x="785" y="4844"/>
                    <a:pt x="907" y="4582"/>
                    <a:pt x="1044" y="4385"/>
                  </a:cubicBezTo>
                  <a:cubicBezTo>
                    <a:pt x="1180" y="4189"/>
                    <a:pt x="1330" y="4058"/>
                    <a:pt x="1464" y="3895"/>
                  </a:cubicBezTo>
                  <a:cubicBezTo>
                    <a:pt x="1598" y="3731"/>
                    <a:pt x="1716" y="3535"/>
                    <a:pt x="1848" y="3371"/>
                  </a:cubicBezTo>
                  <a:cubicBezTo>
                    <a:pt x="1980" y="3207"/>
                    <a:pt x="2126" y="3076"/>
                    <a:pt x="2268" y="2978"/>
                  </a:cubicBezTo>
                  <a:cubicBezTo>
                    <a:pt x="2411" y="2880"/>
                    <a:pt x="2549" y="2815"/>
                    <a:pt x="2691" y="2716"/>
                  </a:cubicBezTo>
                  <a:cubicBezTo>
                    <a:pt x="2833" y="2618"/>
                    <a:pt x="2979" y="2487"/>
                    <a:pt x="3117" y="2356"/>
                  </a:cubicBezTo>
                  <a:cubicBezTo>
                    <a:pt x="3255" y="2225"/>
                    <a:pt x="3385" y="2095"/>
                    <a:pt x="3519" y="1964"/>
                  </a:cubicBezTo>
                  <a:cubicBezTo>
                    <a:pt x="3653" y="1833"/>
                    <a:pt x="3791" y="1702"/>
                    <a:pt x="3931" y="1571"/>
                  </a:cubicBezTo>
                  <a:cubicBezTo>
                    <a:pt x="4071" y="1440"/>
                    <a:pt x="4213" y="1309"/>
                    <a:pt x="4357" y="1211"/>
                  </a:cubicBezTo>
                  <a:cubicBezTo>
                    <a:pt x="4501" y="1113"/>
                    <a:pt x="4647" y="1047"/>
                    <a:pt x="4793" y="982"/>
                  </a:cubicBezTo>
                  <a:cubicBezTo>
                    <a:pt x="4939" y="916"/>
                    <a:pt x="5085" y="851"/>
                    <a:pt x="5231" y="785"/>
                  </a:cubicBezTo>
                  <a:cubicBezTo>
                    <a:pt x="5377" y="720"/>
                    <a:pt x="5523" y="655"/>
                    <a:pt x="5673" y="556"/>
                  </a:cubicBezTo>
                  <a:cubicBezTo>
                    <a:pt x="5823" y="458"/>
                    <a:pt x="5977" y="327"/>
                    <a:pt x="6131" y="262"/>
                  </a:cubicBezTo>
                  <a:cubicBezTo>
                    <a:pt x="6285" y="196"/>
                    <a:pt x="6439" y="196"/>
                    <a:pt x="6590" y="164"/>
                  </a:cubicBezTo>
                  <a:cubicBezTo>
                    <a:pt x="6742" y="131"/>
                    <a:pt x="6892" y="65"/>
                    <a:pt x="7042" y="33"/>
                  </a:cubicBezTo>
                  <a:cubicBezTo>
                    <a:pt x="7192" y="0"/>
                    <a:pt x="7342" y="0"/>
                    <a:pt x="7494" y="0"/>
                  </a:cubicBezTo>
                  <a:cubicBezTo>
                    <a:pt x="7646" y="0"/>
                    <a:pt x="7800" y="0"/>
                    <a:pt x="7948" y="65"/>
                  </a:cubicBezTo>
                  <a:cubicBezTo>
                    <a:pt x="8096" y="131"/>
                    <a:pt x="8238" y="262"/>
                    <a:pt x="8382" y="393"/>
                  </a:cubicBezTo>
                  <a:cubicBezTo>
                    <a:pt x="8526" y="524"/>
                    <a:pt x="8672" y="655"/>
                    <a:pt x="8818" y="753"/>
                  </a:cubicBezTo>
                  <a:cubicBezTo>
                    <a:pt x="8964" y="851"/>
                    <a:pt x="9109" y="916"/>
                    <a:pt x="9252" y="982"/>
                  </a:cubicBezTo>
                  <a:cubicBezTo>
                    <a:pt x="9394" y="1047"/>
                    <a:pt x="9532" y="1113"/>
                    <a:pt x="9676" y="1244"/>
                  </a:cubicBezTo>
                  <a:cubicBezTo>
                    <a:pt x="9820" y="1375"/>
                    <a:pt x="9970" y="1571"/>
                    <a:pt x="10110" y="1735"/>
                  </a:cubicBezTo>
                  <a:cubicBezTo>
                    <a:pt x="10250" y="1898"/>
                    <a:pt x="10380" y="2029"/>
                    <a:pt x="10512" y="2193"/>
                  </a:cubicBezTo>
                  <a:cubicBezTo>
                    <a:pt x="10644" y="2356"/>
                    <a:pt x="10778" y="2553"/>
                    <a:pt x="10916" y="2716"/>
                  </a:cubicBezTo>
                  <a:cubicBezTo>
                    <a:pt x="11054" y="2880"/>
                    <a:pt x="11196" y="3011"/>
                    <a:pt x="11339" y="3142"/>
                  </a:cubicBezTo>
                  <a:cubicBezTo>
                    <a:pt x="11481" y="3273"/>
                    <a:pt x="11623" y="3404"/>
                    <a:pt x="11765" y="3535"/>
                  </a:cubicBezTo>
                  <a:cubicBezTo>
                    <a:pt x="11907" y="3665"/>
                    <a:pt x="12049" y="3796"/>
                    <a:pt x="12191" y="3927"/>
                  </a:cubicBezTo>
                  <a:cubicBezTo>
                    <a:pt x="12333" y="4058"/>
                    <a:pt x="12475" y="4189"/>
                    <a:pt x="12623" y="4353"/>
                  </a:cubicBezTo>
                  <a:cubicBezTo>
                    <a:pt x="12771" y="4516"/>
                    <a:pt x="12924" y="4713"/>
                    <a:pt x="13067" y="4876"/>
                  </a:cubicBezTo>
                  <a:cubicBezTo>
                    <a:pt x="13209" y="5040"/>
                    <a:pt x="13339" y="5171"/>
                    <a:pt x="13475" y="5335"/>
                  </a:cubicBezTo>
                  <a:cubicBezTo>
                    <a:pt x="13611" y="5498"/>
                    <a:pt x="13753" y="5695"/>
                    <a:pt x="13899" y="5891"/>
                  </a:cubicBezTo>
                  <a:cubicBezTo>
                    <a:pt x="14045" y="6087"/>
                    <a:pt x="14195" y="6284"/>
                    <a:pt x="14345" y="6513"/>
                  </a:cubicBezTo>
                  <a:cubicBezTo>
                    <a:pt x="14495" y="6742"/>
                    <a:pt x="14645" y="7004"/>
                    <a:pt x="14796" y="7265"/>
                  </a:cubicBezTo>
                  <a:cubicBezTo>
                    <a:pt x="14948" y="7527"/>
                    <a:pt x="15102" y="7789"/>
                    <a:pt x="15260" y="8051"/>
                  </a:cubicBezTo>
                  <a:cubicBezTo>
                    <a:pt x="15418" y="8313"/>
                    <a:pt x="15580" y="8575"/>
                    <a:pt x="15728" y="8804"/>
                  </a:cubicBezTo>
                  <a:cubicBezTo>
                    <a:pt x="15876" y="9033"/>
                    <a:pt x="16010" y="9229"/>
                    <a:pt x="16144" y="9425"/>
                  </a:cubicBezTo>
                  <a:cubicBezTo>
                    <a:pt x="16278" y="9622"/>
                    <a:pt x="16412" y="9818"/>
                    <a:pt x="16552" y="10047"/>
                  </a:cubicBezTo>
                  <a:cubicBezTo>
                    <a:pt x="16692" y="10276"/>
                    <a:pt x="16838" y="10538"/>
                    <a:pt x="16980" y="10767"/>
                  </a:cubicBezTo>
                  <a:cubicBezTo>
                    <a:pt x="17122" y="10996"/>
                    <a:pt x="17260" y="11193"/>
                    <a:pt x="17402" y="11422"/>
                  </a:cubicBezTo>
                  <a:cubicBezTo>
                    <a:pt x="17544" y="11651"/>
                    <a:pt x="17690" y="11913"/>
                    <a:pt x="17844" y="12175"/>
                  </a:cubicBezTo>
                  <a:cubicBezTo>
                    <a:pt x="17998" y="12436"/>
                    <a:pt x="18160" y="12698"/>
                    <a:pt x="18327" y="12960"/>
                  </a:cubicBezTo>
                  <a:cubicBezTo>
                    <a:pt x="18495" y="13222"/>
                    <a:pt x="18669" y="13484"/>
                    <a:pt x="18815" y="13713"/>
                  </a:cubicBezTo>
                  <a:cubicBezTo>
                    <a:pt x="18961" y="13942"/>
                    <a:pt x="19079" y="14138"/>
                    <a:pt x="19227" y="14433"/>
                  </a:cubicBezTo>
                  <a:cubicBezTo>
                    <a:pt x="19375" y="14727"/>
                    <a:pt x="19552" y="15120"/>
                    <a:pt x="19728" y="15513"/>
                  </a:cubicBezTo>
                  <a:cubicBezTo>
                    <a:pt x="19904" y="15905"/>
                    <a:pt x="20077" y="16298"/>
                    <a:pt x="20276" y="16887"/>
                  </a:cubicBezTo>
                  <a:cubicBezTo>
                    <a:pt x="20476" y="17476"/>
                    <a:pt x="20700" y="18262"/>
                    <a:pt x="20896" y="18949"/>
                  </a:cubicBezTo>
                  <a:cubicBezTo>
                    <a:pt x="21091" y="19636"/>
                    <a:pt x="21257" y="20225"/>
                    <a:pt x="21369" y="20651"/>
                  </a:cubicBezTo>
                  <a:cubicBezTo>
                    <a:pt x="21482" y="21076"/>
                    <a:pt x="21541" y="213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10311875" y="1359370"/>
              <a:ext cx="210075" cy="10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0692" fill="norm" stroke="1" extrusionOk="0">
                  <a:moveTo>
                    <a:pt x="13014" y="432"/>
                  </a:moveTo>
                  <a:cubicBezTo>
                    <a:pt x="10854" y="0"/>
                    <a:pt x="8694" y="-432"/>
                    <a:pt x="6642" y="864"/>
                  </a:cubicBezTo>
                  <a:cubicBezTo>
                    <a:pt x="4590" y="2160"/>
                    <a:pt x="2646" y="5184"/>
                    <a:pt x="1458" y="7776"/>
                  </a:cubicBezTo>
                  <a:cubicBezTo>
                    <a:pt x="270" y="10368"/>
                    <a:pt x="-162" y="12528"/>
                    <a:pt x="54" y="14256"/>
                  </a:cubicBezTo>
                  <a:cubicBezTo>
                    <a:pt x="270" y="15984"/>
                    <a:pt x="1134" y="17280"/>
                    <a:pt x="2214" y="18576"/>
                  </a:cubicBezTo>
                  <a:cubicBezTo>
                    <a:pt x="3294" y="19872"/>
                    <a:pt x="4590" y="21168"/>
                    <a:pt x="7830" y="20520"/>
                  </a:cubicBezTo>
                  <a:cubicBezTo>
                    <a:pt x="11070" y="19872"/>
                    <a:pt x="16254" y="17280"/>
                    <a:pt x="21438" y="14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0" y="4523787"/>
              <a:ext cx="12509500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484"/>
                  </a:moveTo>
                  <a:cubicBezTo>
                    <a:pt x="128" y="16200"/>
                    <a:pt x="256" y="15916"/>
                    <a:pt x="382" y="15632"/>
                  </a:cubicBezTo>
                  <a:cubicBezTo>
                    <a:pt x="508" y="15347"/>
                    <a:pt x="632" y="15063"/>
                    <a:pt x="762" y="14589"/>
                  </a:cubicBezTo>
                  <a:cubicBezTo>
                    <a:pt x="892" y="14116"/>
                    <a:pt x="1027" y="13453"/>
                    <a:pt x="1155" y="12884"/>
                  </a:cubicBezTo>
                  <a:cubicBezTo>
                    <a:pt x="1283" y="12316"/>
                    <a:pt x="1403" y="11842"/>
                    <a:pt x="1537" y="11416"/>
                  </a:cubicBezTo>
                  <a:cubicBezTo>
                    <a:pt x="1670" y="10989"/>
                    <a:pt x="1816" y="10611"/>
                    <a:pt x="1964" y="10232"/>
                  </a:cubicBezTo>
                  <a:cubicBezTo>
                    <a:pt x="2112" y="9853"/>
                    <a:pt x="2262" y="9474"/>
                    <a:pt x="2396" y="9142"/>
                  </a:cubicBezTo>
                  <a:cubicBezTo>
                    <a:pt x="2529" y="8811"/>
                    <a:pt x="2646" y="8526"/>
                    <a:pt x="2769" y="8242"/>
                  </a:cubicBezTo>
                  <a:cubicBezTo>
                    <a:pt x="2891" y="7958"/>
                    <a:pt x="3019" y="7674"/>
                    <a:pt x="3150" y="7389"/>
                  </a:cubicBezTo>
                  <a:cubicBezTo>
                    <a:pt x="3282" y="7105"/>
                    <a:pt x="3417" y="6821"/>
                    <a:pt x="3554" y="6584"/>
                  </a:cubicBezTo>
                  <a:cubicBezTo>
                    <a:pt x="3691" y="6347"/>
                    <a:pt x="3830" y="6158"/>
                    <a:pt x="3976" y="5921"/>
                  </a:cubicBezTo>
                  <a:cubicBezTo>
                    <a:pt x="4123" y="5684"/>
                    <a:pt x="4276" y="5400"/>
                    <a:pt x="4431" y="5163"/>
                  </a:cubicBezTo>
                  <a:cubicBezTo>
                    <a:pt x="4587" y="4926"/>
                    <a:pt x="4744" y="4737"/>
                    <a:pt x="4865" y="4595"/>
                  </a:cubicBezTo>
                  <a:cubicBezTo>
                    <a:pt x="4985" y="4453"/>
                    <a:pt x="5069" y="4358"/>
                    <a:pt x="5153" y="4263"/>
                  </a:cubicBezTo>
                  <a:cubicBezTo>
                    <a:pt x="5237" y="4168"/>
                    <a:pt x="5321" y="4074"/>
                    <a:pt x="5409" y="3979"/>
                  </a:cubicBezTo>
                  <a:cubicBezTo>
                    <a:pt x="5497" y="3884"/>
                    <a:pt x="5588" y="3789"/>
                    <a:pt x="5680" y="3695"/>
                  </a:cubicBezTo>
                  <a:cubicBezTo>
                    <a:pt x="5771" y="3600"/>
                    <a:pt x="5862" y="3505"/>
                    <a:pt x="5952" y="3411"/>
                  </a:cubicBezTo>
                  <a:cubicBezTo>
                    <a:pt x="6041" y="3316"/>
                    <a:pt x="6129" y="3221"/>
                    <a:pt x="6219" y="3126"/>
                  </a:cubicBezTo>
                  <a:cubicBezTo>
                    <a:pt x="6308" y="3032"/>
                    <a:pt x="6400" y="2937"/>
                    <a:pt x="6542" y="2747"/>
                  </a:cubicBezTo>
                  <a:cubicBezTo>
                    <a:pt x="6685" y="2558"/>
                    <a:pt x="6878" y="2274"/>
                    <a:pt x="7030" y="2084"/>
                  </a:cubicBezTo>
                  <a:cubicBezTo>
                    <a:pt x="7182" y="1895"/>
                    <a:pt x="7291" y="1800"/>
                    <a:pt x="7403" y="1705"/>
                  </a:cubicBezTo>
                  <a:cubicBezTo>
                    <a:pt x="7514" y="1611"/>
                    <a:pt x="7628" y="1516"/>
                    <a:pt x="7741" y="1421"/>
                  </a:cubicBezTo>
                  <a:cubicBezTo>
                    <a:pt x="7854" y="1326"/>
                    <a:pt x="7968" y="1232"/>
                    <a:pt x="8075" y="1137"/>
                  </a:cubicBezTo>
                  <a:cubicBezTo>
                    <a:pt x="8183" y="1042"/>
                    <a:pt x="8285" y="947"/>
                    <a:pt x="8397" y="853"/>
                  </a:cubicBezTo>
                  <a:cubicBezTo>
                    <a:pt x="8508" y="758"/>
                    <a:pt x="8629" y="663"/>
                    <a:pt x="8748" y="568"/>
                  </a:cubicBezTo>
                  <a:cubicBezTo>
                    <a:pt x="8867" y="474"/>
                    <a:pt x="8984" y="379"/>
                    <a:pt x="9102" y="332"/>
                  </a:cubicBezTo>
                  <a:cubicBezTo>
                    <a:pt x="9221" y="284"/>
                    <a:pt x="9342" y="284"/>
                    <a:pt x="9459" y="237"/>
                  </a:cubicBezTo>
                  <a:cubicBezTo>
                    <a:pt x="9576" y="189"/>
                    <a:pt x="9689" y="95"/>
                    <a:pt x="9810" y="47"/>
                  </a:cubicBezTo>
                  <a:cubicBezTo>
                    <a:pt x="9930" y="0"/>
                    <a:pt x="10058" y="0"/>
                    <a:pt x="10186" y="0"/>
                  </a:cubicBezTo>
                  <a:cubicBezTo>
                    <a:pt x="10314" y="0"/>
                    <a:pt x="10442" y="0"/>
                    <a:pt x="10572" y="0"/>
                  </a:cubicBezTo>
                  <a:cubicBezTo>
                    <a:pt x="10701" y="0"/>
                    <a:pt x="10833" y="0"/>
                    <a:pt x="10961" y="0"/>
                  </a:cubicBezTo>
                  <a:cubicBezTo>
                    <a:pt x="11089" y="0"/>
                    <a:pt x="11213" y="0"/>
                    <a:pt x="11346" y="0"/>
                  </a:cubicBezTo>
                  <a:cubicBezTo>
                    <a:pt x="11480" y="0"/>
                    <a:pt x="11622" y="0"/>
                    <a:pt x="11761" y="47"/>
                  </a:cubicBezTo>
                  <a:cubicBezTo>
                    <a:pt x="11900" y="95"/>
                    <a:pt x="12035" y="189"/>
                    <a:pt x="12176" y="284"/>
                  </a:cubicBezTo>
                  <a:cubicBezTo>
                    <a:pt x="12317" y="379"/>
                    <a:pt x="12463" y="474"/>
                    <a:pt x="12604" y="568"/>
                  </a:cubicBezTo>
                  <a:cubicBezTo>
                    <a:pt x="12744" y="663"/>
                    <a:pt x="12880" y="758"/>
                    <a:pt x="13026" y="853"/>
                  </a:cubicBezTo>
                  <a:cubicBezTo>
                    <a:pt x="13172" y="947"/>
                    <a:pt x="13329" y="1042"/>
                    <a:pt x="13483" y="1184"/>
                  </a:cubicBezTo>
                  <a:cubicBezTo>
                    <a:pt x="13636" y="1326"/>
                    <a:pt x="13786" y="1516"/>
                    <a:pt x="13939" y="1705"/>
                  </a:cubicBezTo>
                  <a:cubicBezTo>
                    <a:pt x="14093" y="1895"/>
                    <a:pt x="14250" y="2084"/>
                    <a:pt x="14402" y="2321"/>
                  </a:cubicBezTo>
                  <a:cubicBezTo>
                    <a:pt x="14554" y="2558"/>
                    <a:pt x="14700" y="2842"/>
                    <a:pt x="14857" y="3126"/>
                  </a:cubicBezTo>
                  <a:cubicBezTo>
                    <a:pt x="15014" y="3411"/>
                    <a:pt x="15182" y="3695"/>
                    <a:pt x="15345" y="3979"/>
                  </a:cubicBezTo>
                  <a:cubicBezTo>
                    <a:pt x="15507" y="4263"/>
                    <a:pt x="15665" y="4547"/>
                    <a:pt x="15825" y="4879"/>
                  </a:cubicBezTo>
                  <a:cubicBezTo>
                    <a:pt x="15986" y="5211"/>
                    <a:pt x="16151" y="5589"/>
                    <a:pt x="16306" y="5921"/>
                  </a:cubicBezTo>
                  <a:cubicBezTo>
                    <a:pt x="16461" y="6253"/>
                    <a:pt x="16608" y="6537"/>
                    <a:pt x="16765" y="6916"/>
                  </a:cubicBezTo>
                  <a:cubicBezTo>
                    <a:pt x="16922" y="7295"/>
                    <a:pt x="17090" y="7768"/>
                    <a:pt x="17253" y="8242"/>
                  </a:cubicBezTo>
                  <a:cubicBezTo>
                    <a:pt x="17415" y="8716"/>
                    <a:pt x="17572" y="9189"/>
                    <a:pt x="17730" y="9663"/>
                  </a:cubicBezTo>
                  <a:cubicBezTo>
                    <a:pt x="17887" y="10137"/>
                    <a:pt x="18044" y="10611"/>
                    <a:pt x="18194" y="11084"/>
                  </a:cubicBezTo>
                  <a:cubicBezTo>
                    <a:pt x="18344" y="11558"/>
                    <a:pt x="18486" y="12032"/>
                    <a:pt x="18711" y="12742"/>
                  </a:cubicBezTo>
                  <a:cubicBezTo>
                    <a:pt x="18936" y="13453"/>
                    <a:pt x="19243" y="14400"/>
                    <a:pt x="19471" y="15063"/>
                  </a:cubicBezTo>
                  <a:cubicBezTo>
                    <a:pt x="19699" y="15726"/>
                    <a:pt x="19849" y="16105"/>
                    <a:pt x="19988" y="16532"/>
                  </a:cubicBezTo>
                  <a:cubicBezTo>
                    <a:pt x="20127" y="16958"/>
                    <a:pt x="20255" y="17432"/>
                    <a:pt x="20392" y="17858"/>
                  </a:cubicBezTo>
                  <a:cubicBezTo>
                    <a:pt x="20529" y="18284"/>
                    <a:pt x="20675" y="18663"/>
                    <a:pt x="20878" y="19279"/>
                  </a:cubicBezTo>
                  <a:cubicBezTo>
                    <a:pt x="21081" y="19895"/>
                    <a:pt x="21341" y="207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572396" y="5002971"/>
              <a:ext cx="119144" cy="479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469" fill="norm" stroke="1" extrusionOk="0">
                  <a:moveTo>
                    <a:pt x="19953" y="3848"/>
                  </a:moveTo>
                  <a:cubicBezTo>
                    <a:pt x="20325" y="3374"/>
                    <a:pt x="20698" y="2901"/>
                    <a:pt x="20884" y="2237"/>
                  </a:cubicBezTo>
                  <a:cubicBezTo>
                    <a:pt x="21070" y="1574"/>
                    <a:pt x="21070" y="722"/>
                    <a:pt x="19208" y="295"/>
                  </a:cubicBezTo>
                  <a:cubicBezTo>
                    <a:pt x="17346" y="-131"/>
                    <a:pt x="13622" y="-131"/>
                    <a:pt x="10270" y="532"/>
                  </a:cubicBezTo>
                  <a:cubicBezTo>
                    <a:pt x="6918" y="1195"/>
                    <a:pt x="3939" y="2522"/>
                    <a:pt x="2077" y="4558"/>
                  </a:cubicBezTo>
                  <a:cubicBezTo>
                    <a:pt x="215" y="6595"/>
                    <a:pt x="-530" y="9343"/>
                    <a:pt x="401" y="11806"/>
                  </a:cubicBezTo>
                  <a:cubicBezTo>
                    <a:pt x="1332" y="14269"/>
                    <a:pt x="3939" y="16448"/>
                    <a:pt x="4870" y="18011"/>
                  </a:cubicBezTo>
                  <a:cubicBezTo>
                    <a:pt x="5801" y="19574"/>
                    <a:pt x="5056" y="20522"/>
                    <a:pt x="4311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457200" y="5311187"/>
              <a:ext cx="1905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8327"/>
                    <a:pt x="3840" y="15055"/>
                    <a:pt x="7440" y="11455"/>
                  </a:cubicBezTo>
                  <a:cubicBezTo>
                    <a:pt x="11040" y="7855"/>
                    <a:pt x="1632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787400" y="5019224"/>
              <a:ext cx="146050" cy="469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21600" y="1156"/>
                  </a:moveTo>
                  <a:cubicBezTo>
                    <a:pt x="20348" y="672"/>
                    <a:pt x="19096" y="188"/>
                    <a:pt x="17687" y="42"/>
                  </a:cubicBezTo>
                  <a:cubicBezTo>
                    <a:pt x="16278" y="-103"/>
                    <a:pt x="14713" y="91"/>
                    <a:pt x="12365" y="1205"/>
                  </a:cubicBezTo>
                  <a:cubicBezTo>
                    <a:pt x="10017" y="2319"/>
                    <a:pt x="6887" y="4353"/>
                    <a:pt x="4383" y="7016"/>
                  </a:cubicBezTo>
                  <a:cubicBezTo>
                    <a:pt x="1878" y="9680"/>
                    <a:pt x="0" y="12973"/>
                    <a:pt x="0" y="15395"/>
                  </a:cubicBezTo>
                  <a:cubicBezTo>
                    <a:pt x="0" y="17816"/>
                    <a:pt x="1878" y="19366"/>
                    <a:pt x="5009" y="20238"/>
                  </a:cubicBezTo>
                  <a:cubicBezTo>
                    <a:pt x="8139" y="21110"/>
                    <a:pt x="12522" y="21303"/>
                    <a:pt x="16904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987335" y="5092359"/>
              <a:ext cx="168365" cy="330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58" fill="norm" stroke="1" extrusionOk="0">
                  <a:moveTo>
                    <a:pt x="12566" y="3881"/>
                  </a:moveTo>
                  <a:cubicBezTo>
                    <a:pt x="10676" y="3744"/>
                    <a:pt x="8786" y="3607"/>
                    <a:pt x="7301" y="3881"/>
                  </a:cubicBezTo>
                  <a:cubicBezTo>
                    <a:pt x="5816" y="4154"/>
                    <a:pt x="4736" y="4838"/>
                    <a:pt x="3791" y="7093"/>
                  </a:cubicBezTo>
                  <a:cubicBezTo>
                    <a:pt x="2846" y="9349"/>
                    <a:pt x="2036" y="13177"/>
                    <a:pt x="1631" y="15432"/>
                  </a:cubicBezTo>
                  <a:cubicBezTo>
                    <a:pt x="1226" y="17688"/>
                    <a:pt x="1226" y="18372"/>
                    <a:pt x="1766" y="19124"/>
                  </a:cubicBezTo>
                  <a:cubicBezTo>
                    <a:pt x="2306" y="19875"/>
                    <a:pt x="3386" y="20696"/>
                    <a:pt x="4871" y="21106"/>
                  </a:cubicBezTo>
                  <a:cubicBezTo>
                    <a:pt x="6356" y="21516"/>
                    <a:pt x="8246" y="21516"/>
                    <a:pt x="10946" y="20422"/>
                  </a:cubicBezTo>
                  <a:cubicBezTo>
                    <a:pt x="13646" y="19329"/>
                    <a:pt x="17156" y="17141"/>
                    <a:pt x="19046" y="14612"/>
                  </a:cubicBezTo>
                  <a:cubicBezTo>
                    <a:pt x="20936" y="12083"/>
                    <a:pt x="21206" y="9212"/>
                    <a:pt x="20666" y="6888"/>
                  </a:cubicBezTo>
                  <a:cubicBezTo>
                    <a:pt x="20126" y="4564"/>
                    <a:pt x="18776" y="2787"/>
                    <a:pt x="16346" y="1693"/>
                  </a:cubicBezTo>
                  <a:cubicBezTo>
                    <a:pt x="13916" y="600"/>
                    <a:pt x="10406" y="189"/>
                    <a:pt x="7841" y="53"/>
                  </a:cubicBezTo>
                  <a:cubicBezTo>
                    <a:pt x="5276" y="-84"/>
                    <a:pt x="3656" y="53"/>
                    <a:pt x="2306" y="394"/>
                  </a:cubicBezTo>
                  <a:cubicBezTo>
                    <a:pt x="956" y="736"/>
                    <a:pt x="-124" y="1283"/>
                    <a:pt x="11" y="2377"/>
                  </a:cubicBezTo>
                  <a:cubicBezTo>
                    <a:pt x="146" y="3470"/>
                    <a:pt x="1496" y="5111"/>
                    <a:pt x="5276" y="6068"/>
                  </a:cubicBezTo>
                  <a:cubicBezTo>
                    <a:pt x="9056" y="7025"/>
                    <a:pt x="15266" y="7298"/>
                    <a:pt x="21476" y="7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1308364" y="4917487"/>
              <a:ext cx="37837" cy="578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63" fill="norm" stroke="1" extrusionOk="0">
                  <a:moveTo>
                    <a:pt x="3450" y="0"/>
                  </a:moveTo>
                  <a:cubicBezTo>
                    <a:pt x="2250" y="2601"/>
                    <a:pt x="1050" y="5203"/>
                    <a:pt x="450" y="8041"/>
                  </a:cubicBezTo>
                  <a:cubicBezTo>
                    <a:pt x="-150" y="10879"/>
                    <a:pt x="-150" y="13953"/>
                    <a:pt x="450" y="16082"/>
                  </a:cubicBezTo>
                  <a:cubicBezTo>
                    <a:pt x="1050" y="18210"/>
                    <a:pt x="2250" y="19393"/>
                    <a:pt x="3450" y="20220"/>
                  </a:cubicBezTo>
                  <a:cubicBezTo>
                    <a:pt x="4650" y="21048"/>
                    <a:pt x="5850" y="21521"/>
                    <a:pt x="8850" y="21561"/>
                  </a:cubicBezTo>
                  <a:cubicBezTo>
                    <a:pt x="11850" y="21600"/>
                    <a:pt x="16650" y="21206"/>
                    <a:pt x="21450" y="20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1422399" y="5165137"/>
              <a:ext cx="190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449"/>
                    <a:pt x="14400" y="10897"/>
                    <a:pt x="18000" y="14497"/>
                  </a:cubicBezTo>
                  <a:cubicBezTo>
                    <a:pt x="21600" y="18097"/>
                    <a:pt x="21600" y="198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1418166" y="5124920"/>
              <a:ext cx="198169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600" fill="norm" stroke="1" extrusionOk="0">
                  <a:moveTo>
                    <a:pt x="450" y="3576"/>
                  </a:moveTo>
                  <a:cubicBezTo>
                    <a:pt x="225" y="2861"/>
                    <a:pt x="0" y="2146"/>
                    <a:pt x="0" y="1430"/>
                  </a:cubicBezTo>
                  <a:cubicBezTo>
                    <a:pt x="0" y="715"/>
                    <a:pt x="225" y="0"/>
                    <a:pt x="2362" y="0"/>
                  </a:cubicBezTo>
                  <a:cubicBezTo>
                    <a:pt x="4500" y="0"/>
                    <a:pt x="8550" y="715"/>
                    <a:pt x="12150" y="2360"/>
                  </a:cubicBezTo>
                  <a:cubicBezTo>
                    <a:pt x="15750" y="4005"/>
                    <a:pt x="18900" y="6580"/>
                    <a:pt x="20250" y="9226"/>
                  </a:cubicBezTo>
                  <a:cubicBezTo>
                    <a:pt x="21600" y="11873"/>
                    <a:pt x="21150" y="14591"/>
                    <a:pt x="19800" y="16665"/>
                  </a:cubicBezTo>
                  <a:cubicBezTo>
                    <a:pt x="18450" y="18739"/>
                    <a:pt x="16200" y="20170"/>
                    <a:pt x="14400" y="20885"/>
                  </a:cubicBezTo>
                  <a:cubicBezTo>
                    <a:pt x="12600" y="21600"/>
                    <a:pt x="11250" y="21600"/>
                    <a:pt x="9900" y="21600"/>
                  </a:cubicBezTo>
                  <a:cubicBezTo>
                    <a:pt x="8550" y="21600"/>
                    <a:pt x="7200" y="21600"/>
                    <a:pt x="6300" y="21242"/>
                  </a:cubicBezTo>
                  <a:cubicBezTo>
                    <a:pt x="5400" y="20885"/>
                    <a:pt x="4950" y="20170"/>
                    <a:pt x="5175" y="19597"/>
                  </a:cubicBezTo>
                  <a:cubicBezTo>
                    <a:pt x="5400" y="19025"/>
                    <a:pt x="6300" y="18596"/>
                    <a:pt x="7200" y="18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1644650" y="5006387"/>
              <a:ext cx="122369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600" fill="norm" stroke="1" extrusionOk="0">
                  <a:moveTo>
                    <a:pt x="0" y="0"/>
                  </a:moveTo>
                  <a:cubicBezTo>
                    <a:pt x="2197" y="0"/>
                    <a:pt x="4393" y="0"/>
                    <a:pt x="6956" y="811"/>
                  </a:cubicBezTo>
                  <a:cubicBezTo>
                    <a:pt x="9519" y="1623"/>
                    <a:pt x="12447" y="3245"/>
                    <a:pt x="15193" y="5679"/>
                  </a:cubicBezTo>
                  <a:cubicBezTo>
                    <a:pt x="17939" y="8113"/>
                    <a:pt x="20502" y="11358"/>
                    <a:pt x="21051" y="13741"/>
                  </a:cubicBezTo>
                  <a:cubicBezTo>
                    <a:pt x="21600" y="16124"/>
                    <a:pt x="20136" y="17645"/>
                    <a:pt x="17390" y="18811"/>
                  </a:cubicBezTo>
                  <a:cubicBezTo>
                    <a:pt x="14644" y="19977"/>
                    <a:pt x="10617" y="20789"/>
                    <a:pt x="65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2097024" y="5076237"/>
              <a:ext cx="379476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20074" y="0"/>
                  </a:moveTo>
                  <a:cubicBezTo>
                    <a:pt x="18154" y="4640"/>
                    <a:pt x="16234" y="9280"/>
                    <a:pt x="14194" y="12480"/>
                  </a:cubicBezTo>
                  <a:cubicBezTo>
                    <a:pt x="12154" y="15680"/>
                    <a:pt x="9994" y="17440"/>
                    <a:pt x="7834" y="17920"/>
                  </a:cubicBezTo>
                  <a:cubicBezTo>
                    <a:pt x="5674" y="18400"/>
                    <a:pt x="3514" y="17600"/>
                    <a:pt x="2194" y="16960"/>
                  </a:cubicBezTo>
                  <a:cubicBezTo>
                    <a:pt x="874" y="16320"/>
                    <a:pt x="394" y="15840"/>
                    <a:pt x="154" y="15200"/>
                  </a:cubicBezTo>
                  <a:cubicBezTo>
                    <a:pt x="-86" y="14560"/>
                    <a:pt x="-86" y="13760"/>
                    <a:pt x="454" y="13280"/>
                  </a:cubicBezTo>
                  <a:cubicBezTo>
                    <a:pt x="994" y="12800"/>
                    <a:pt x="2074" y="12640"/>
                    <a:pt x="4174" y="12960"/>
                  </a:cubicBezTo>
                  <a:cubicBezTo>
                    <a:pt x="6274" y="13280"/>
                    <a:pt x="9394" y="14080"/>
                    <a:pt x="11854" y="15360"/>
                  </a:cubicBezTo>
                  <a:cubicBezTo>
                    <a:pt x="14314" y="16640"/>
                    <a:pt x="16114" y="18400"/>
                    <a:pt x="17614" y="19520"/>
                  </a:cubicBezTo>
                  <a:cubicBezTo>
                    <a:pt x="19114" y="20640"/>
                    <a:pt x="20314" y="21120"/>
                    <a:pt x="21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2895600" y="5063537"/>
              <a:ext cx="1016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150"/>
                    <a:pt x="14400" y="6300"/>
                    <a:pt x="10800" y="9900"/>
                  </a:cubicBezTo>
                  <a:cubicBezTo>
                    <a:pt x="7200" y="13500"/>
                    <a:pt x="3600" y="175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3054350" y="5057187"/>
              <a:ext cx="444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2204"/>
                    <a:pt x="11314" y="4408"/>
                    <a:pt x="8229" y="7641"/>
                  </a:cubicBezTo>
                  <a:cubicBezTo>
                    <a:pt x="5143" y="10873"/>
                    <a:pt x="4114" y="15135"/>
                    <a:pt x="3086" y="17633"/>
                  </a:cubicBezTo>
                  <a:cubicBezTo>
                    <a:pt x="2057" y="20131"/>
                    <a:pt x="1029" y="208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2813050" y="5012737"/>
              <a:ext cx="3683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" y="18600"/>
                    <a:pt x="745" y="15600"/>
                    <a:pt x="2483" y="12900"/>
                  </a:cubicBezTo>
                  <a:cubicBezTo>
                    <a:pt x="4221" y="10200"/>
                    <a:pt x="7324" y="7800"/>
                    <a:pt x="10738" y="5700"/>
                  </a:cubicBezTo>
                  <a:cubicBezTo>
                    <a:pt x="14152" y="3600"/>
                    <a:pt x="1787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3337651" y="4974137"/>
              <a:ext cx="135799" cy="408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276" fill="norm" stroke="1" extrusionOk="0">
                  <a:moveTo>
                    <a:pt x="21320" y="4986"/>
                  </a:moveTo>
                  <a:cubicBezTo>
                    <a:pt x="21320" y="3553"/>
                    <a:pt x="21320" y="2120"/>
                    <a:pt x="19658" y="1184"/>
                  </a:cubicBezTo>
                  <a:cubicBezTo>
                    <a:pt x="17997" y="247"/>
                    <a:pt x="14674" y="-194"/>
                    <a:pt x="11849" y="82"/>
                  </a:cubicBezTo>
                  <a:cubicBezTo>
                    <a:pt x="9025" y="357"/>
                    <a:pt x="6698" y="1349"/>
                    <a:pt x="4538" y="3608"/>
                  </a:cubicBezTo>
                  <a:cubicBezTo>
                    <a:pt x="2378" y="5867"/>
                    <a:pt x="385" y="9394"/>
                    <a:pt x="52" y="12259"/>
                  </a:cubicBezTo>
                  <a:cubicBezTo>
                    <a:pt x="-280" y="15124"/>
                    <a:pt x="1049" y="17328"/>
                    <a:pt x="2046" y="18816"/>
                  </a:cubicBezTo>
                  <a:cubicBezTo>
                    <a:pt x="3043" y="20304"/>
                    <a:pt x="3708" y="21075"/>
                    <a:pt x="3375" y="21241"/>
                  </a:cubicBezTo>
                  <a:cubicBezTo>
                    <a:pt x="3043" y="21406"/>
                    <a:pt x="1714" y="20965"/>
                    <a:pt x="385" y="20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3263900" y="5196887"/>
              <a:ext cx="2032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8277"/>
                    <a:pt x="3600" y="14954"/>
                    <a:pt x="7200" y="11354"/>
                  </a:cubicBezTo>
                  <a:cubicBezTo>
                    <a:pt x="10800" y="7754"/>
                    <a:pt x="16200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3573073" y="4992164"/>
              <a:ext cx="135327" cy="369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443" fill="norm" stroke="1" extrusionOk="0">
                  <a:moveTo>
                    <a:pt x="20924" y="3770"/>
                  </a:moveTo>
                  <a:cubicBezTo>
                    <a:pt x="20924" y="3157"/>
                    <a:pt x="20924" y="2543"/>
                    <a:pt x="20924" y="1929"/>
                  </a:cubicBezTo>
                  <a:cubicBezTo>
                    <a:pt x="20924" y="1316"/>
                    <a:pt x="20924" y="702"/>
                    <a:pt x="20106" y="334"/>
                  </a:cubicBezTo>
                  <a:cubicBezTo>
                    <a:pt x="19288" y="-34"/>
                    <a:pt x="17651" y="-157"/>
                    <a:pt x="15524" y="273"/>
                  </a:cubicBezTo>
                  <a:cubicBezTo>
                    <a:pt x="13397" y="702"/>
                    <a:pt x="10779" y="1684"/>
                    <a:pt x="7833" y="4077"/>
                  </a:cubicBezTo>
                  <a:cubicBezTo>
                    <a:pt x="4888" y="6470"/>
                    <a:pt x="1615" y="10275"/>
                    <a:pt x="469" y="13159"/>
                  </a:cubicBezTo>
                  <a:cubicBezTo>
                    <a:pt x="-676" y="16043"/>
                    <a:pt x="306" y="18007"/>
                    <a:pt x="3088" y="19234"/>
                  </a:cubicBezTo>
                  <a:cubicBezTo>
                    <a:pt x="5869" y="20461"/>
                    <a:pt x="10451" y="20952"/>
                    <a:pt x="15033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3733800" y="5063537"/>
              <a:ext cx="2222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3600"/>
                    <a:pt x="8229" y="7200"/>
                    <a:pt x="11829" y="10800"/>
                  </a:cubicBezTo>
                  <a:cubicBezTo>
                    <a:pt x="15429" y="14400"/>
                    <a:pt x="18514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3822700" y="5019087"/>
              <a:ext cx="11430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2025"/>
                    <a:pt x="13600" y="4050"/>
                    <a:pt x="10600" y="6469"/>
                  </a:cubicBezTo>
                  <a:cubicBezTo>
                    <a:pt x="7600" y="8888"/>
                    <a:pt x="5600" y="11700"/>
                    <a:pt x="4000" y="14287"/>
                  </a:cubicBezTo>
                  <a:cubicBezTo>
                    <a:pt x="2400" y="16875"/>
                    <a:pt x="1200" y="192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4019550" y="5298487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4023455" y="5146087"/>
              <a:ext cx="58273" cy="47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5" h="21246" fill="norm" stroke="1" extrusionOk="0">
                  <a:moveTo>
                    <a:pt x="860" y="5635"/>
                  </a:moveTo>
                  <a:cubicBezTo>
                    <a:pt x="115" y="10330"/>
                    <a:pt x="-630" y="15026"/>
                    <a:pt x="860" y="17843"/>
                  </a:cubicBezTo>
                  <a:cubicBezTo>
                    <a:pt x="2349" y="20661"/>
                    <a:pt x="6073" y="21600"/>
                    <a:pt x="9798" y="21130"/>
                  </a:cubicBezTo>
                  <a:cubicBezTo>
                    <a:pt x="13522" y="20661"/>
                    <a:pt x="17246" y="18783"/>
                    <a:pt x="19108" y="15026"/>
                  </a:cubicBezTo>
                  <a:cubicBezTo>
                    <a:pt x="20970" y="11270"/>
                    <a:pt x="20970" y="5635"/>
                    <a:pt x="19108" y="2817"/>
                  </a:cubicBezTo>
                  <a:cubicBezTo>
                    <a:pt x="17246" y="0"/>
                    <a:pt x="13522" y="0"/>
                    <a:pt x="97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4193116" y="4894458"/>
              <a:ext cx="32628" cy="620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167" fill="norm" stroke="1" extrusionOk="0">
                  <a:moveTo>
                    <a:pt x="18900" y="352"/>
                  </a:moveTo>
                  <a:cubicBezTo>
                    <a:pt x="20250" y="-9"/>
                    <a:pt x="21600" y="-370"/>
                    <a:pt x="20250" y="786"/>
                  </a:cubicBezTo>
                  <a:cubicBezTo>
                    <a:pt x="18900" y="1942"/>
                    <a:pt x="14850" y="4615"/>
                    <a:pt x="11475" y="7396"/>
                  </a:cubicBezTo>
                  <a:cubicBezTo>
                    <a:pt x="8100" y="10177"/>
                    <a:pt x="5400" y="13067"/>
                    <a:pt x="3375" y="15198"/>
                  </a:cubicBezTo>
                  <a:cubicBezTo>
                    <a:pt x="1350" y="17329"/>
                    <a:pt x="0" y="18702"/>
                    <a:pt x="0" y="19641"/>
                  </a:cubicBezTo>
                  <a:cubicBezTo>
                    <a:pt x="0" y="20580"/>
                    <a:pt x="1350" y="21086"/>
                    <a:pt x="2025" y="21158"/>
                  </a:cubicBezTo>
                  <a:cubicBezTo>
                    <a:pt x="2700" y="21230"/>
                    <a:pt x="2700" y="20869"/>
                    <a:pt x="2700" y="20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4313465" y="5089392"/>
              <a:ext cx="156935" cy="255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0867" fill="norm" stroke="1" extrusionOk="0">
                  <a:moveTo>
                    <a:pt x="12713" y="2555"/>
                  </a:moveTo>
                  <a:cubicBezTo>
                    <a:pt x="12713" y="1691"/>
                    <a:pt x="12713" y="827"/>
                    <a:pt x="11993" y="568"/>
                  </a:cubicBezTo>
                  <a:cubicBezTo>
                    <a:pt x="11273" y="308"/>
                    <a:pt x="9833" y="654"/>
                    <a:pt x="7673" y="2641"/>
                  </a:cubicBezTo>
                  <a:cubicBezTo>
                    <a:pt x="5513" y="4628"/>
                    <a:pt x="2633" y="8257"/>
                    <a:pt x="1193" y="11540"/>
                  </a:cubicBezTo>
                  <a:cubicBezTo>
                    <a:pt x="-247" y="14824"/>
                    <a:pt x="-247" y="17761"/>
                    <a:pt x="473" y="19403"/>
                  </a:cubicBezTo>
                  <a:cubicBezTo>
                    <a:pt x="1193" y="21044"/>
                    <a:pt x="2633" y="21390"/>
                    <a:pt x="5657" y="20008"/>
                  </a:cubicBezTo>
                  <a:cubicBezTo>
                    <a:pt x="8681" y="18625"/>
                    <a:pt x="13289" y="15515"/>
                    <a:pt x="15305" y="12318"/>
                  </a:cubicBezTo>
                  <a:cubicBezTo>
                    <a:pt x="17321" y="9121"/>
                    <a:pt x="16745" y="5838"/>
                    <a:pt x="14873" y="3678"/>
                  </a:cubicBezTo>
                  <a:cubicBezTo>
                    <a:pt x="13001" y="1518"/>
                    <a:pt x="9833" y="481"/>
                    <a:pt x="7529" y="136"/>
                  </a:cubicBezTo>
                  <a:cubicBezTo>
                    <a:pt x="5225" y="-210"/>
                    <a:pt x="3785" y="136"/>
                    <a:pt x="3065" y="827"/>
                  </a:cubicBezTo>
                  <a:cubicBezTo>
                    <a:pt x="2345" y="1518"/>
                    <a:pt x="2345" y="2555"/>
                    <a:pt x="4649" y="3764"/>
                  </a:cubicBezTo>
                  <a:cubicBezTo>
                    <a:pt x="6953" y="4974"/>
                    <a:pt x="11561" y="6356"/>
                    <a:pt x="14729" y="6875"/>
                  </a:cubicBezTo>
                  <a:cubicBezTo>
                    <a:pt x="17897" y="7393"/>
                    <a:pt x="19625" y="7048"/>
                    <a:pt x="21353" y="6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4457700" y="4980987"/>
              <a:ext cx="131552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600" fill="norm" stroke="1" extrusionOk="0">
                  <a:moveTo>
                    <a:pt x="8100" y="0"/>
                  </a:moveTo>
                  <a:cubicBezTo>
                    <a:pt x="11475" y="1148"/>
                    <a:pt x="14850" y="2296"/>
                    <a:pt x="17381" y="4226"/>
                  </a:cubicBezTo>
                  <a:cubicBezTo>
                    <a:pt x="19912" y="6157"/>
                    <a:pt x="21600" y="8870"/>
                    <a:pt x="20756" y="11739"/>
                  </a:cubicBezTo>
                  <a:cubicBezTo>
                    <a:pt x="19912" y="14609"/>
                    <a:pt x="16538" y="17635"/>
                    <a:pt x="12656" y="19304"/>
                  </a:cubicBezTo>
                  <a:cubicBezTo>
                    <a:pt x="8775" y="20974"/>
                    <a:pt x="4387" y="212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2631984" y="4892293"/>
              <a:ext cx="162016" cy="642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69" fill="norm" stroke="1" extrusionOk="0">
                  <a:moveTo>
                    <a:pt x="15581" y="3159"/>
                  </a:moveTo>
                  <a:cubicBezTo>
                    <a:pt x="14459" y="2455"/>
                    <a:pt x="13337" y="1752"/>
                    <a:pt x="12355" y="1224"/>
                  </a:cubicBezTo>
                  <a:cubicBezTo>
                    <a:pt x="11373" y="696"/>
                    <a:pt x="10532" y="345"/>
                    <a:pt x="9410" y="133"/>
                  </a:cubicBezTo>
                  <a:cubicBezTo>
                    <a:pt x="8288" y="-78"/>
                    <a:pt x="6885" y="-148"/>
                    <a:pt x="5202" y="767"/>
                  </a:cubicBezTo>
                  <a:cubicBezTo>
                    <a:pt x="3519" y="1681"/>
                    <a:pt x="1555" y="3581"/>
                    <a:pt x="1134" y="5234"/>
                  </a:cubicBezTo>
                  <a:cubicBezTo>
                    <a:pt x="714" y="6888"/>
                    <a:pt x="1836" y="8295"/>
                    <a:pt x="2256" y="9174"/>
                  </a:cubicBezTo>
                  <a:cubicBezTo>
                    <a:pt x="2677" y="10054"/>
                    <a:pt x="2397" y="10406"/>
                    <a:pt x="1695" y="10687"/>
                  </a:cubicBezTo>
                  <a:cubicBezTo>
                    <a:pt x="994" y="10969"/>
                    <a:pt x="-128" y="11180"/>
                    <a:pt x="12" y="11145"/>
                  </a:cubicBezTo>
                  <a:cubicBezTo>
                    <a:pt x="153" y="11109"/>
                    <a:pt x="1555" y="10828"/>
                    <a:pt x="3098" y="10722"/>
                  </a:cubicBezTo>
                  <a:cubicBezTo>
                    <a:pt x="4641" y="10617"/>
                    <a:pt x="6324" y="10687"/>
                    <a:pt x="7867" y="11074"/>
                  </a:cubicBezTo>
                  <a:cubicBezTo>
                    <a:pt x="9410" y="11461"/>
                    <a:pt x="10812" y="12165"/>
                    <a:pt x="10391" y="13150"/>
                  </a:cubicBezTo>
                  <a:cubicBezTo>
                    <a:pt x="9971" y="14135"/>
                    <a:pt x="7727" y="15401"/>
                    <a:pt x="5903" y="16492"/>
                  </a:cubicBezTo>
                  <a:cubicBezTo>
                    <a:pt x="4080" y="17582"/>
                    <a:pt x="2677" y="18497"/>
                    <a:pt x="1976" y="19271"/>
                  </a:cubicBezTo>
                  <a:cubicBezTo>
                    <a:pt x="1275" y="20045"/>
                    <a:pt x="1275" y="20678"/>
                    <a:pt x="2116" y="21030"/>
                  </a:cubicBezTo>
                  <a:cubicBezTo>
                    <a:pt x="2958" y="21382"/>
                    <a:pt x="4641" y="21452"/>
                    <a:pt x="8007" y="21276"/>
                  </a:cubicBezTo>
                  <a:cubicBezTo>
                    <a:pt x="11373" y="21100"/>
                    <a:pt x="16423" y="20678"/>
                    <a:pt x="21472" y="20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4664805" y="4854929"/>
              <a:ext cx="103540" cy="649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508" fill="norm" stroke="1" extrusionOk="0">
                  <a:moveTo>
                    <a:pt x="5683" y="390"/>
                  </a:moveTo>
                  <a:cubicBezTo>
                    <a:pt x="7411" y="179"/>
                    <a:pt x="9139" y="-31"/>
                    <a:pt x="10867" y="4"/>
                  </a:cubicBezTo>
                  <a:cubicBezTo>
                    <a:pt x="12595" y="39"/>
                    <a:pt x="14323" y="320"/>
                    <a:pt x="15835" y="1196"/>
                  </a:cubicBezTo>
                  <a:cubicBezTo>
                    <a:pt x="17347" y="2073"/>
                    <a:pt x="18643" y="3546"/>
                    <a:pt x="19507" y="4457"/>
                  </a:cubicBezTo>
                  <a:cubicBezTo>
                    <a:pt x="20371" y="5369"/>
                    <a:pt x="20803" y="5720"/>
                    <a:pt x="21019" y="6070"/>
                  </a:cubicBezTo>
                  <a:cubicBezTo>
                    <a:pt x="21235" y="6421"/>
                    <a:pt x="21235" y="6772"/>
                    <a:pt x="20155" y="6982"/>
                  </a:cubicBezTo>
                  <a:cubicBezTo>
                    <a:pt x="19075" y="7192"/>
                    <a:pt x="16915" y="7263"/>
                    <a:pt x="15403" y="7473"/>
                  </a:cubicBezTo>
                  <a:cubicBezTo>
                    <a:pt x="13891" y="7683"/>
                    <a:pt x="13027" y="8034"/>
                    <a:pt x="13027" y="8560"/>
                  </a:cubicBezTo>
                  <a:cubicBezTo>
                    <a:pt x="13027" y="9086"/>
                    <a:pt x="13891" y="9787"/>
                    <a:pt x="14755" y="11085"/>
                  </a:cubicBezTo>
                  <a:cubicBezTo>
                    <a:pt x="15619" y="12382"/>
                    <a:pt x="16483" y="14275"/>
                    <a:pt x="16915" y="15783"/>
                  </a:cubicBezTo>
                  <a:cubicBezTo>
                    <a:pt x="17347" y="17291"/>
                    <a:pt x="17347" y="18413"/>
                    <a:pt x="17347" y="19185"/>
                  </a:cubicBezTo>
                  <a:cubicBezTo>
                    <a:pt x="17347" y="19956"/>
                    <a:pt x="17347" y="20377"/>
                    <a:pt x="16699" y="20727"/>
                  </a:cubicBezTo>
                  <a:cubicBezTo>
                    <a:pt x="16051" y="21078"/>
                    <a:pt x="14755" y="21359"/>
                    <a:pt x="12811" y="21464"/>
                  </a:cubicBezTo>
                  <a:cubicBezTo>
                    <a:pt x="10867" y="21569"/>
                    <a:pt x="8275" y="21499"/>
                    <a:pt x="5899" y="21148"/>
                  </a:cubicBezTo>
                  <a:cubicBezTo>
                    <a:pt x="3523" y="20798"/>
                    <a:pt x="1363" y="20166"/>
                    <a:pt x="499" y="19605"/>
                  </a:cubicBezTo>
                  <a:cubicBezTo>
                    <a:pt x="-365" y="19044"/>
                    <a:pt x="67" y="18553"/>
                    <a:pt x="499" y="18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4953000" y="5203237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5416549" y="4841032"/>
              <a:ext cx="44451" cy="305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0" y="2252"/>
                  </a:moveTo>
                  <a:cubicBezTo>
                    <a:pt x="3086" y="1210"/>
                    <a:pt x="6171" y="167"/>
                    <a:pt x="7714" y="18"/>
                  </a:cubicBezTo>
                  <a:cubicBezTo>
                    <a:pt x="9257" y="-131"/>
                    <a:pt x="9257" y="614"/>
                    <a:pt x="9771" y="3519"/>
                  </a:cubicBezTo>
                  <a:cubicBezTo>
                    <a:pt x="10286" y="6423"/>
                    <a:pt x="11314" y="11488"/>
                    <a:pt x="13371" y="14840"/>
                  </a:cubicBezTo>
                  <a:cubicBezTo>
                    <a:pt x="15429" y="18192"/>
                    <a:pt x="18514" y="19830"/>
                    <a:pt x="21600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5289549" y="5228637"/>
              <a:ext cx="285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4400"/>
                    <a:pt x="8640" y="7200"/>
                    <a:pt x="12240" y="360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5317066" y="5395430"/>
              <a:ext cx="220135" cy="290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14123" y="3605"/>
                  </a:moveTo>
                  <a:cubicBezTo>
                    <a:pt x="13915" y="2829"/>
                    <a:pt x="13708" y="2052"/>
                    <a:pt x="13188" y="1430"/>
                  </a:cubicBezTo>
                  <a:cubicBezTo>
                    <a:pt x="12669" y="808"/>
                    <a:pt x="11838" y="342"/>
                    <a:pt x="10904" y="109"/>
                  </a:cubicBezTo>
                  <a:cubicBezTo>
                    <a:pt x="9969" y="-124"/>
                    <a:pt x="8931" y="-124"/>
                    <a:pt x="7165" y="1585"/>
                  </a:cubicBezTo>
                  <a:cubicBezTo>
                    <a:pt x="5400" y="3295"/>
                    <a:pt x="2908" y="6713"/>
                    <a:pt x="1558" y="9666"/>
                  </a:cubicBezTo>
                  <a:cubicBezTo>
                    <a:pt x="208" y="12618"/>
                    <a:pt x="0" y="15105"/>
                    <a:pt x="0" y="16736"/>
                  </a:cubicBezTo>
                  <a:cubicBezTo>
                    <a:pt x="0" y="18368"/>
                    <a:pt x="208" y="19145"/>
                    <a:pt x="935" y="19844"/>
                  </a:cubicBezTo>
                  <a:cubicBezTo>
                    <a:pt x="1662" y="20544"/>
                    <a:pt x="2908" y="21165"/>
                    <a:pt x="4569" y="21321"/>
                  </a:cubicBezTo>
                  <a:cubicBezTo>
                    <a:pt x="6231" y="21476"/>
                    <a:pt x="8308" y="21165"/>
                    <a:pt x="10385" y="19767"/>
                  </a:cubicBezTo>
                  <a:cubicBezTo>
                    <a:pt x="12462" y="18368"/>
                    <a:pt x="14538" y="15882"/>
                    <a:pt x="15785" y="13318"/>
                  </a:cubicBezTo>
                  <a:cubicBezTo>
                    <a:pt x="17031" y="10754"/>
                    <a:pt x="17446" y="8112"/>
                    <a:pt x="17342" y="6403"/>
                  </a:cubicBezTo>
                  <a:cubicBezTo>
                    <a:pt x="17238" y="4693"/>
                    <a:pt x="16615" y="3916"/>
                    <a:pt x="15992" y="3217"/>
                  </a:cubicBezTo>
                  <a:cubicBezTo>
                    <a:pt x="15369" y="2518"/>
                    <a:pt x="14746" y="1896"/>
                    <a:pt x="12773" y="1818"/>
                  </a:cubicBezTo>
                  <a:cubicBezTo>
                    <a:pt x="10800" y="1741"/>
                    <a:pt x="7477" y="2207"/>
                    <a:pt x="5400" y="2673"/>
                  </a:cubicBezTo>
                  <a:cubicBezTo>
                    <a:pt x="3323" y="3139"/>
                    <a:pt x="2492" y="3605"/>
                    <a:pt x="2181" y="4227"/>
                  </a:cubicBezTo>
                  <a:cubicBezTo>
                    <a:pt x="1869" y="4849"/>
                    <a:pt x="2077" y="5626"/>
                    <a:pt x="2804" y="6247"/>
                  </a:cubicBezTo>
                  <a:cubicBezTo>
                    <a:pt x="3531" y="6869"/>
                    <a:pt x="4777" y="7335"/>
                    <a:pt x="7477" y="7413"/>
                  </a:cubicBezTo>
                  <a:cubicBezTo>
                    <a:pt x="10177" y="7490"/>
                    <a:pt x="14331" y="7180"/>
                    <a:pt x="16927" y="6869"/>
                  </a:cubicBezTo>
                  <a:cubicBezTo>
                    <a:pt x="19523" y="6558"/>
                    <a:pt x="20562" y="6247"/>
                    <a:pt x="21600" y="5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6337299" y="5203237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6311900" y="5349287"/>
              <a:ext cx="1905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0" y="16200"/>
                    <a:pt x="8160" y="10800"/>
                    <a:pt x="11760" y="7200"/>
                  </a:cubicBezTo>
                  <a:cubicBezTo>
                    <a:pt x="15360" y="3600"/>
                    <a:pt x="1848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7226300" y="5006387"/>
              <a:ext cx="2884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0" y="0"/>
                  </a:moveTo>
                  <a:cubicBezTo>
                    <a:pt x="6171" y="3684"/>
                    <a:pt x="12343" y="7367"/>
                    <a:pt x="16200" y="10549"/>
                  </a:cubicBezTo>
                  <a:cubicBezTo>
                    <a:pt x="20057" y="13730"/>
                    <a:pt x="21600" y="16409"/>
                    <a:pt x="20829" y="18167"/>
                  </a:cubicBezTo>
                  <a:cubicBezTo>
                    <a:pt x="20057" y="19926"/>
                    <a:pt x="16971" y="20763"/>
                    <a:pt x="138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7092950" y="5338703"/>
              <a:ext cx="241300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165"/>
                  </a:moveTo>
                  <a:cubicBezTo>
                    <a:pt x="4358" y="5082"/>
                    <a:pt x="8716" y="0"/>
                    <a:pt x="12126" y="0"/>
                  </a:cubicBezTo>
                  <a:cubicBezTo>
                    <a:pt x="15537" y="0"/>
                    <a:pt x="18000" y="5082"/>
                    <a:pt x="19421" y="9529"/>
                  </a:cubicBezTo>
                  <a:cubicBezTo>
                    <a:pt x="20842" y="13976"/>
                    <a:pt x="21221" y="177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7068441" y="5476916"/>
              <a:ext cx="240410" cy="267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004" fill="norm" stroke="1" extrusionOk="0">
                  <a:moveTo>
                    <a:pt x="10535" y="3439"/>
                  </a:moveTo>
                  <a:cubicBezTo>
                    <a:pt x="10349" y="2609"/>
                    <a:pt x="10163" y="1778"/>
                    <a:pt x="9604" y="1362"/>
                  </a:cubicBezTo>
                  <a:cubicBezTo>
                    <a:pt x="9046" y="947"/>
                    <a:pt x="8115" y="947"/>
                    <a:pt x="6625" y="1778"/>
                  </a:cubicBezTo>
                  <a:cubicBezTo>
                    <a:pt x="5135" y="2609"/>
                    <a:pt x="3087" y="4270"/>
                    <a:pt x="1690" y="6513"/>
                  </a:cubicBezTo>
                  <a:cubicBezTo>
                    <a:pt x="294" y="8756"/>
                    <a:pt x="-451" y="11581"/>
                    <a:pt x="294" y="14156"/>
                  </a:cubicBezTo>
                  <a:cubicBezTo>
                    <a:pt x="1039" y="16732"/>
                    <a:pt x="3273" y="19058"/>
                    <a:pt x="4949" y="20221"/>
                  </a:cubicBezTo>
                  <a:cubicBezTo>
                    <a:pt x="6625" y="21384"/>
                    <a:pt x="7742" y="21384"/>
                    <a:pt x="9232" y="19307"/>
                  </a:cubicBezTo>
                  <a:cubicBezTo>
                    <a:pt x="10721" y="17230"/>
                    <a:pt x="12583" y="13076"/>
                    <a:pt x="12770" y="9587"/>
                  </a:cubicBezTo>
                  <a:cubicBezTo>
                    <a:pt x="12956" y="6098"/>
                    <a:pt x="11466" y="3273"/>
                    <a:pt x="10256" y="1695"/>
                  </a:cubicBezTo>
                  <a:cubicBezTo>
                    <a:pt x="9046" y="116"/>
                    <a:pt x="8115" y="-216"/>
                    <a:pt x="6811" y="116"/>
                  </a:cubicBezTo>
                  <a:cubicBezTo>
                    <a:pt x="5508" y="449"/>
                    <a:pt x="3832" y="1446"/>
                    <a:pt x="2901" y="2442"/>
                  </a:cubicBezTo>
                  <a:cubicBezTo>
                    <a:pt x="1970" y="3439"/>
                    <a:pt x="1783" y="4436"/>
                    <a:pt x="3087" y="5267"/>
                  </a:cubicBezTo>
                  <a:cubicBezTo>
                    <a:pt x="4390" y="6098"/>
                    <a:pt x="7183" y="6762"/>
                    <a:pt x="10442" y="6846"/>
                  </a:cubicBezTo>
                  <a:cubicBezTo>
                    <a:pt x="13701" y="6929"/>
                    <a:pt x="17425" y="6430"/>
                    <a:pt x="21149" y="5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7308850" y="5107987"/>
              <a:ext cx="244948" cy="65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600" fill="norm" stroke="1" extrusionOk="0">
                  <a:moveTo>
                    <a:pt x="11077" y="0"/>
                  </a:moveTo>
                  <a:cubicBezTo>
                    <a:pt x="13292" y="979"/>
                    <a:pt x="15508" y="1957"/>
                    <a:pt x="17446" y="3600"/>
                  </a:cubicBezTo>
                  <a:cubicBezTo>
                    <a:pt x="19385" y="5243"/>
                    <a:pt x="21046" y="7550"/>
                    <a:pt x="21323" y="9542"/>
                  </a:cubicBezTo>
                  <a:cubicBezTo>
                    <a:pt x="21600" y="11534"/>
                    <a:pt x="20492" y="13212"/>
                    <a:pt x="17631" y="15029"/>
                  </a:cubicBezTo>
                  <a:cubicBezTo>
                    <a:pt x="14769" y="16847"/>
                    <a:pt x="10154" y="18804"/>
                    <a:pt x="6923" y="19922"/>
                  </a:cubicBezTo>
                  <a:cubicBezTo>
                    <a:pt x="3692" y="21041"/>
                    <a:pt x="1846" y="213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6872691" y="5060149"/>
              <a:ext cx="156759" cy="632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571" fill="norm" stroke="1" extrusionOk="0">
                  <a:moveTo>
                    <a:pt x="21048" y="1416"/>
                  </a:moveTo>
                  <a:cubicBezTo>
                    <a:pt x="20480" y="1055"/>
                    <a:pt x="19911" y="693"/>
                    <a:pt x="18916" y="441"/>
                  </a:cubicBezTo>
                  <a:cubicBezTo>
                    <a:pt x="17922" y="188"/>
                    <a:pt x="16501" y="43"/>
                    <a:pt x="14937" y="7"/>
                  </a:cubicBezTo>
                  <a:cubicBezTo>
                    <a:pt x="13374" y="-29"/>
                    <a:pt x="11669" y="43"/>
                    <a:pt x="9253" y="838"/>
                  </a:cubicBezTo>
                  <a:cubicBezTo>
                    <a:pt x="6837" y="1633"/>
                    <a:pt x="3711" y="3150"/>
                    <a:pt x="1864" y="5208"/>
                  </a:cubicBezTo>
                  <a:cubicBezTo>
                    <a:pt x="16" y="7267"/>
                    <a:pt x="-552" y="9868"/>
                    <a:pt x="585" y="12360"/>
                  </a:cubicBezTo>
                  <a:cubicBezTo>
                    <a:pt x="1722" y="14853"/>
                    <a:pt x="4564" y="17237"/>
                    <a:pt x="7690" y="18754"/>
                  </a:cubicBezTo>
                  <a:cubicBezTo>
                    <a:pt x="10816" y="20271"/>
                    <a:pt x="14227" y="20921"/>
                    <a:pt x="17637" y="2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7671711" y="4940770"/>
              <a:ext cx="138790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4768" y="2634"/>
                  </a:moveTo>
                  <a:cubicBezTo>
                    <a:pt x="4114" y="7376"/>
                    <a:pt x="3459" y="12117"/>
                    <a:pt x="2641" y="15278"/>
                  </a:cubicBezTo>
                  <a:cubicBezTo>
                    <a:pt x="1823" y="18439"/>
                    <a:pt x="841" y="20020"/>
                    <a:pt x="350" y="19888"/>
                  </a:cubicBezTo>
                  <a:cubicBezTo>
                    <a:pt x="-141" y="19756"/>
                    <a:pt x="-141" y="17912"/>
                    <a:pt x="514" y="14751"/>
                  </a:cubicBezTo>
                  <a:cubicBezTo>
                    <a:pt x="1168" y="11590"/>
                    <a:pt x="2477" y="7112"/>
                    <a:pt x="5259" y="4215"/>
                  </a:cubicBezTo>
                  <a:cubicBezTo>
                    <a:pt x="8041" y="1317"/>
                    <a:pt x="12295" y="0"/>
                    <a:pt x="14914" y="0"/>
                  </a:cubicBezTo>
                  <a:cubicBezTo>
                    <a:pt x="17532" y="0"/>
                    <a:pt x="18514" y="1317"/>
                    <a:pt x="19332" y="5137"/>
                  </a:cubicBezTo>
                  <a:cubicBezTo>
                    <a:pt x="20150" y="8956"/>
                    <a:pt x="20804" y="15278"/>
                    <a:pt x="214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7886700" y="5438187"/>
              <a:ext cx="381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8420100" y="5088937"/>
              <a:ext cx="254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408"/>
                    <a:pt x="21600" y="8816"/>
                    <a:pt x="18000" y="12416"/>
                  </a:cubicBezTo>
                  <a:cubicBezTo>
                    <a:pt x="14400" y="16016"/>
                    <a:pt x="7200" y="188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8248650" y="5457237"/>
              <a:ext cx="3175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44" y="10800"/>
                    <a:pt x="7488" y="0"/>
                    <a:pt x="11088" y="0"/>
                  </a:cubicBezTo>
                  <a:cubicBezTo>
                    <a:pt x="14688" y="0"/>
                    <a:pt x="1814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8259643" y="5626242"/>
              <a:ext cx="268407" cy="343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141" fill="norm" stroke="1" extrusionOk="0">
                  <a:moveTo>
                    <a:pt x="12693" y="5225"/>
                  </a:moveTo>
                  <a:cubicBezTo>
                    <a:pt x="12693" y="4574"/>
                    <a:pt x="12693" y="3924"/>
                    <a:pt x="12526" y="3208"/>
                  </a:cubicBezTo>
                  <a:cubicBezTo>
                    <a:pt x="12359" y="2492"/>
                    <a:pt x="12024" y="1712"/>
                    <a:pt x="10684" y="1712"/>
                  </a:cubicBezTo>
                  <a:cubicBezTo>
                    <a:pt x="9345" y="1712"/>
                    <a:pt x="7000" y="2492"/>
                    <a:pt x="4907" y="4574"/>
                  </a:cubicBezTo>
                  <a:cubicBezTo>
                    <a:pt x="2814" y="6656"/>
                    <a:pt x="973" y="10039"/>
                    <a:pt x="303" y="12902"/>
                  </a:cubicBezTo>
                  <a:cubicBezTo>
                    <a:pt x="-367" y="15765"/>
                    <a:pt x="135" y="18107"/>
                    <a:pt x="1224" y="19538"/>
                  </a:cubicBezTo>
                  <a:cubicBezTo>
                    <a:pt x="2312" y="20970"/>
                    <a:pt x="3986" y="21490"/>
                    <a:pt x="5828" y="20904"/>
                  </a:cubicBezTo>
                  <a:cubicBezTo>
                    <a:pt x="7670" y="20319"/>
                    <a:pt x="9680" y="18627"/>
                    <a:pt x="11270" y="16220"/>
                  </a:cubicBezTo>
                  <a:cubicBezTo>
                    <a:pt x="12861" y="13813"/>
                    <a:pt x="14033" y="10690"/>
                    <a:pt x="14284" y="8153"/>
                  </a:cubicBezTo>
                  <a:cubicBezTo>
                    <a:pt x="14535" y="5615"/>
                    <a:pt x="13866" y="3663"/>
                    <a:pt x="12442" y="2297"/>
                  </a:cubicBezTo>
                  <a:cubicBezTo>
                    <a:pt x="11019" y="931"/>
                    <a:pt x="8842" y="150"/>
                    <a:pt x="6917" y="20"/>
                  </a:cubicBezTo>
                  <a:cubicBezTo>
                    <a:pt x="4991" y="-110"/>
                    <a:pt x="3317" y="410"/>
                    <a:pt x="2312" y="996"/>
                  </a:cubicBezTo>
                  <a:cubicBezTo>
                    <a:pt x="1307" y="1582"/>
                    <a:pt x="973" y="2232"/>
                    <a:pt x="805" y="2948"/>
                  </a:cubicBezTo>
                  <a:cubicBezTo>
                    <a:pt x="638" y="3663"/>
                    <a:pt x="638" y="4444"/>
                    <a:pt x="2898" y="5290"/>
                  </a:cubicBezTo>
                  <a:cubicBezTo>
                    <a:pt x="5159" y="6136"/>
                    <a:pt x="9680" y="7047"/>
                    <a:pt x="13112" y="7372"/>
                  </a:cubicBezTo>
                  <a:cubicBezTo>
                    <a:pt x="16545" y="7697"/>
                    <a:pt x="18889" y="7437"/>
                    <a:pt x="21233" y="7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8959850" y="5406437"/>
              <a:ext cx="184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10" y="2880"/>
                    <a:pt x="11421" y="5760"/>
                    <a:pt x="15021" y="9360"/>
                  </a:cubicBezTo>
                  <a:cubicBezTo>
                    <a:pt x="18621" y="12960"/>
                    <a:pt x="20110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8940800" y="5546137"/>
              <a:ext cx="2222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9754690" y="5250597"/>
              <a:ext cx="297361" cy="450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275" fill="norm" stroke="1" extrusionOk="0">
                  <a:moveTo>
                    <a:pt x="18176" y="2862"/>
                  </a:moveTo>
                  <a:cubicBezTo>
                    <a:pt x="17719" y="2162"/>
                    <a:pt x="17263" y="1462"/>
                    <a:pt x="16502" y="1062"/>
                  </a:cubicBezTo>
                  <a:cubicBezTo>
                    <a:pt x="15742" y="662"/>
                    <a:pt x="14677" y="562"/>
                    <a:pt x="13232" y="1062"/>
                  </a:cubicBezTo>
                  <a:cubicBezTo>
                    <a:pt x="11787" y="1562"/>
                    <a:pt x="9962" y="2662"/>
                    <a:pt x="7756" y="4712"/>
                  </a:cubicBezTo>
                  <a:cubicBezTo>
                    <a:pt x="5550" y="6762"/>
                    <a:pt x="2964" y="9762"/>
                    <a:pt x="1519" y="12312"/>
                  </a:cubicBezTo>
                  <a:cubicBezTo>
                    <a:pt x="74" y="14862"/>
                    <a:pt x="-230" y="16962"/>
                    <a:pt x="150" y="18462"/>
                  </a:cubicBezTo>
                  <a:cubicBezTo>
                    <a:pt x="531" y="19962"/>
                    <a:pt x="1595" y="20862"/>
                    <a:pt x="3345" y="21162"/>
                  </a:cubicBezTo>
                  <a:cubicBezTo>
                    <a:pt x="5094" y="21462"/>
                    <a:pt x="7528" y="21162"/>
                    <a:pt x="9581" y="20262"/>
                  </a:cubicBezTo>
                  <a:cubicBezTo>
                    <a:pt x="11635" y="19362"/>
                    <a:pt x="13308" y="17862"/>
                    <a:pt x="14753" y="15662"/>
                  </a:cubicBezTo>
                  <a:cubicBezTo>
                    <a:pt x="16198" y="13462"/>
                    <a:pt x="17415" y="10562"/>
                    <a:pt x="17795" y="8362"/>
                  </a:cubicBezTo>
                  <a:cubicBezTo>
                    <a:pt x="18176" y="6162"/>
                    <a:pt x="17719" y="4662"/>
                    <a:pt x="16731" y="3362"/>
                  </a:cubicBezTo>
                  <a:cubicBezTo>
                    <a:pt x="15742" y="2062"/>
                    <a:pt x="14221" y="962"/>
                    <a:pt x="12624" y="412"/>
                  </a:cubicBezTo>
                  <a:cubicBezTo>
                    <a:pt x="11026" y="-138"/>
                    <a:pt x="9353" y="-138"/>
                    <a:pt x="7528" y="412"/>
                  </a:cubicBezTo>
                  <a:cubicBezTo>
                    <a:pt x="5702" y="962"/>
                    <a:pt x="3725" y="2062"/>
                    <a:pt x="2660" y="2962"/>
                  </a:cubicBezTo>
                  <a:cubicBezTo>
                    <a:pt x="1595" y="3862"/>
                    <a:pt x="1443" y="4562"/>
                    <a:pt x="1595" y="5112"/>
                  </a:cubicBezTo>
                  <a:cubicBezTo>
                    <a:pt x="1747" y="5662"/>
                    <a:pt x="2204" y="6062"/>
                    <a:pt x="3573" y="6512"/>
                  </a:cubicBezTo>
                  <a:cubicBezTo>
                    <a:pt x="4942" y="6962"/>
                    <a:pt x="7224" y="7462"/>
                    <a:pt x="10342" y="7462"/>
                  </a:cubicBezTo>
                  <a:cubicBezTo>
                    <a:pt x="13460" y="7462"/>
                    <a:pt x="17415" y="6962"/>
                    <a:pt x="21370" y="6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9848850" y="5050837"/>
              <a:ext cx="190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10075495" y="4974158"/>
              <a:ext cx="135305" cy="222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442" fill="norm" stroke="1" extrusionOk="0">
                  <a:moveTo>
                    <a:pt x="20920" y="1880"/>
                  </a:moveTo>
                  <a:cubicBezTo>
                    <a:pt x="19938" y="1065"/>
                    <a:pt x="18956" y="250"/>
                    <a:pt x="16829" y="46"/>
                  </a:cubicBezTo>
                  <a:cubicBezTo>
                    <a:pt x="14702" y="-158"/>
                    <a:pt x="11429" y="250"/>
                    <a:pt x="8156" y="2593"/>
                  </a:cubicBezTo>
                  <a:cubicBezTo>
                    <a:pt x="4884" y="4936"/>
                    <a:pt x="1611" y="9216"/>
                    <a:pt x="465" y="12476"/>
                  </a:cubicBezTo>
                  <a:cubicBezTo>
                    <a:pt x="-680" y="15736"/>
                    <a:pt x="302" y="17978"/>
                    <a:pt x="3247" y="19302"/>
                  </a:cubicBezTo>
                  <a:cubicBezTo>
                    <a:pt x="6193" y="20627"/>
                    <a:pt x="11102" y="21034"/>
                    <a:pt x="16011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10189305" y="5034992"/>
              <a:ext cx="110959" cy="155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0885" fill="norm" stroke="1" extrusionOk="0">
                  <a:moveTo>
                    <a:pt x="6462" y="5538"/>
                  </a:moveTo>
                  <a:cubicBezTo>
                    <a:pt x="4862" y="8380"/>
                    <a:pt x="3262" y="11222"/>
                    <a:pt x="2262" y="13496"/>
                  </a:cubicBezTo>
                  <a:cubicBezTo>
                    <a:pt x="1262" y="15769"/>
                    <a:pt x="862" y="17474"/>
                    <a:pt x="462" y="17617"/>
                  </a:cubicBezTo>
                  <a:cubicBezTo>
                    <a:pt x="62" y="17759"/>
                    <a:pt x="-338" y="16338"/>
                    <a:pt x="462" y="13780"/>
                  </a:cubicBezTo>
                  <a:cubicBezTo>
                    <a:pt x="1262" y="11222"/>
                    <a:pt x="3262" y="7527"/>
                    <a:pt x="4862" y="5111"/>
                  </a:cubicBezTo>
                  <a:cubicBezTo>
                    <a:pt x="6462" y="2696"/>
                    <a:pt x="7662" y="1559"/>
                    <a:pt x="9662" y="706"/>
                  </a:cubicBezTo>
                  <a:cubicBezTo>
                    <a:pt x="11662" y="-147"/>
                    <a:pt x="14462" y="-715"/>
                    <a:pt x="16662" y="1985"/>
                  </a:cubicBezTo>
                  <a:cubicBezTo>
                    <a:pt x="18862" y="4685"/>
                    <a:pt x="20462" y="10653"/>
                    <a:pt x="20862" y="14348"/>
                  </a:cubicBezTo>
                  <a:cubicBezTo>
                    <a:pt x="21262" y="18043"/>
                    <a:pt x="20462" y="19464"/>
                    <a:pt x="19662" y="20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10337800" y="5125814"/>
              <a:ext cx="1270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440" y="11040"/>
                    <a:pt x="2880" y="1783"/>
                    <a:pt x="6480" y="240"/>
                  </a:cubicBezTo>
                  <a:cubicBezTo>
                    <a:pt x="10080" y="-1303"/>
                    <a:pt x="1584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10382250" y="5050837"/>
              <a:ext cx="127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10477499" y="5069887"/>
              <a:ext cx="444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10521949" y="4987337"/>
              <a:ext cx="114752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600" fill="norm" stroke="1" extrusionOk="0">
                  <a:moveTo>
                    <a:pt x="11571" y="0"/>
                  </a:moveTo>
                  <a:cubicBezTo>
                    <a:pt x="15043" y="2445"/>
                    <a:pt x="18514" y="4891"/>
                    <a:pt x="20057" y="7472"/>
                  </a:cubicBezTo>
                  <a:cubicBezTo>
                    <a:pt x="21600" y="10053"/>
                    <a:pt x="21214" y="12770"/>
                    <a:pt x="17550" y="15147"/>
                  </a:cubicBezTo>
                  <a:cubicBezTo>
                    <a:pt x="13886" y="17525"/>
                    <a:pt x="6943" y="195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698500" y="6202203"/>
              <a:ext cx="95250" cy="52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5122"/>
                  </a:moveTo>
                  <a:cubicBezTo>
                    <a:pt x="21600" y="3907"/>
                    <a:pt x="21600" y="2693"/>
                    <a:pt x="21600" y="1825"/>
                  </a:cubicBezTo>
                  <a:cubicBezTo>
                    <a:pt x="21600" y="958"/>
                    <a:pt x="21600" y="437"/>
                    <a:pt x="20400" y="177"/>
                  </a:cubicBezTo>
                  <a:cubicBezTo>
                    <a:pt x="19200" y="-83"/>
                    <a:pt x="16800" y="-83"/>
                    <a:pt x="13680" y="351"/>
                  </a:cubicBezTo>
                  <a:cubicBezTo>
                    <a:pt x="10560" y="784"/>
                    <a:pt x="6720" y="1652"/>
                    <a:pt x="4080" y="3647"/>
                  </a:cubicBezTo>
                  <a:cubicBezTo>
                    <a:pt x="1440" y="5642"/>
                    <a:pt x="0" y="8765"/>
                    <a:pt x="0" y="11931"/>
                  </a:cubicBezTo>
                  <a:cubicBezTo>
                    <a:pt x="0" y="15098"/>
                    <a:pt x="1440" y="18307"/>
                    <a:pt x="288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603250" y="6498637"/>
              <a:ext cx="2222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37" y="14954"/>
                    <a:pt x="9874" y="8308"/>
                    <a:pt x="13474" y="4708"/>
                  </a:cubicBezTo>
                  <a:cubicBezTo>
                    <a:pt x="17074" y="1108"/>
                    <a:pt x="19337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860684" y="6331334"/>
              <a:ext cx="110867" cy="357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478" fill="norm" stroke="1" extrusionOk="0">
                  <a:moveTo>
                    <a:pt x="20951" y="2038"/>
                  </a:moveTo>
                  <a:cubicBezTo>
                    <a:pt x="20151" y="1403"/>
                    <a:pt x="19351" y="767"/>
                    <a:pt x="17751" y="386"/>
                  </a:cubicBezTo>
                  <a:cubicBezTo>
                    <a:pt x="16151" y="5"/>
                    <a:pt x="13751" y="-122"/>
                    <a:pt x="11951" y="132"/>
                  </a:cubicBezTo>
                  <a:cubicBezTo>
                    <a:pt x="10151" y="386"/>
                    <a:pt x="8951" y="1022"/>
                    <a:pt x="6751" y="3182"/>
                  </a:cubicBezTo>
                  <a:cubicBezTo>
                    <a:pt x="4551" y="5342"/>
                    <a:pt x="1351" y="9026"/>
                    <a:pt x="351" y="12012"/>
                  </a:cubicBezTo>
                  <a:cubicBezTo>
                    <a:pt x="-649" y="14998"/>
                    <a:pt x="551" y="17285"/>
                    <a:pt x="3151" y="18746"/>
                  </a:cubicBezTo>
                  <a:cubicBezTo>
                    <a:pt x="5751" y="20207"/>
                    <a:pt x="9751" y="20843"/>
                    <a:pt x="13751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966145" y="6376770"/>
              <a:ext cx="172937" cy="275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287" fill="norm" stroke="1" extrusionOk="0">
                  <a:moveTo>
                    <a:pt x="20183" y="2548"/>
                  </a:moveTo>
                  <a:cubicBezTo>
                    <a:pt x="16800" y="1730"/>
                    <a:pt x="13417" y="912"/>
                    <a:pt x="10424" y="1321"/>
                  </a:cubicBezTo>
                  <a:cubicBezTo>
                    <a:pt x="7431" y="1730"/>
                    <a:pt x="4829" y="3366"/>
                    <a:pt x="3007" y="5903"/>
                  </a:cubicBezTo>
                  <a:cubicBezTo>
                    <a:pt x="1185" y="8439"/>
                    <a:pt x="144" y="11875"/>
                    <a:pt x="14" y="14412"/>
                  </a:cubicBezTo>
                  <a:cubicBezTo>
                    <a:pt x="-116" y="16948"/>
                    <a:pt x="665" y="18585"/>
                    <a:pt x="2486" y="19730"/>
                  </a:cubicBezTo>
                  <a:cubicBezTo>
                    <a:pt x="4308" y="20875"/>
                    <a:pt x="7171" y="21530"/>
                    <a:pt x="9903" y="21203"/>
                  </a:cubicBezTo>
                  <a:cubicBezTo>
                    <a:pt x="12636" y="20875"/>
                    <a:pt x="15238" y="19566"/>
                    <a:pt x="17320" y="17030"/>
                  </a:cubicBezTo>
                  <a:cubicBezTo>
                    <a:pt x="19402" y="14494"/>
                    <a:pt x="20964" y="10730"/>
                    <a:pt x="21224" y="7866"/>
                  </a:cubicBezTo>
                  <a:cubicBezTo>
                    <a:pt x="21484" y="5003"/>
                    <a:pt x="20443" y="3039"/>
                    <a:pt x="17711" y="1812"/>
                  </a:cubicBezTo>
                  <a:cubicBezTo>
                    <a:pt x="14978" y="585"/>
                    <a:pt x="10554" y="94"/>
                    <a:pt x="7691" y="12"/>
                  </a:cubicBezTo>
                  <a:cubicBezTo>
                    <a:pt x="4829" y="-70"/>
                    <a:pt x="3527" y="257"/>
                    <a:pt x="2747" y="1075"/>
                  </a:cubicBezTo>
                  <a:cubicBezTo>
                    <a:pt x="1966" y="1894"/>
                    <a:pt x="1706" y="3203"/>
                    <a:pt x="4568" y="4185"/>
                  </a:cubicBezTo>
                  <a:cubicBezTo>
                    <a:pt x="7431" y="5166"/>
                    <a:pt x="13417" y="5821"/>
                    <a:pt x="19402" y="6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1250949" y="6219237"/>
              <a:ext cx="19051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215"/>
                    <a:pt x="4800" y="4431"/>
                    <a:pt x="7200" y="7042"/>
                  </a:cubicBezTo>
                  <a:cubicBezTo>
                    <a:pt x="9600" y="9653"/>
                    <a:pt x="12000" y="12659"/>
                    <a:pt x="14400" y="15152"/>
                  </a:cubicBezTo>
                  <a:cubicBezTo>
                    <a:pt x="16800" y="17644"/>
                    <a:pt x="19200" y="196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1343755" y="6390687"/>
              <a:ext cx="2784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2634"/>
                    <a:pt x="-1304" y="5268"/>
                    <a:pt x="1782" y="8868"/>
                  </a:cubicBezTo>
                  <a:cubicBezTo>
                    <a:pt x="4867" y="12468"/>
                    <a:pt x="12582" y="17034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1308099" y="6316751"/>
              <a:ext cx="193289" cy="337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136" fill="norm" stroke="1" extrusionOk="0">
                  <a:moveTo>
                    <a:pt x="3447" y="3039"/>
                  </a:moveTo>
                  <a:cubicBezTo>
                    <a:pt x="3677" y="2111"/>
                    <a:pt x="3906" y="1184"/>
                    <a:pt x="5285" y="587"/>
                  </a:cubicBezTo>
                  <a:cubicBezTo>
                    <a:pt x="6664" y="-9"/>
                    <a:pt x="9191" y="-274"/>
                    <a:pt x="11949" y="389"/>
                  </a:cubicBezTo>
                  <a:cubicBezTo>
                    <a:pt x="14706" y="1051"/>
                    <a:pt x="17694" y="2641"/>
                    <a:pt x="19417" y="4629"/>
                  </a:cubicBezTo>
                  <a:cubicBezTo>
                    <a:pt x="21140" y="6617"/>
                    <a:pt x="21600" y="9002"/>
                    <a:pt x="19991" y="11719"/>
                  </a:cubicBezTo>
                  <a:cubicBezTo>
                    <a:pt x="18383" y="14435"/>
                    <a:pt x="14706" y="17483"/>
                    <a:pt x="12294" y="19206"/>
                  </a:cubicBezTo>
                  <a:cubicBezTo>
                    <a:pt x="9881" y="20928"/>
                    <a:pt x="8732" y="21326"/>
                    <a:pt x="6894" y="21061"/>
                  </a:cubicBezTo>
                  <a:cubicBezTo>
                    <a:pt x="5055" y="20796"/>
                    <a:pt x="2528" y="19868"/>
                    <a:pt x="0" y="18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1587500" y="6193837"/>
              <a:ext cx="119490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9" h="21600" fill="norm" stroke="1" extrusionOk="0">
                  <a:moveTo>
                    <a:pt x="3187" y="0"/>
                  </a:moveTo>
                  <a:cubicBezTo>
                    <a:pt x="7436" y="1870"/>
                    <a:pt x="11685" y="3740"/>
                    <a:pt x="15226" y="5984"/>
                  </a:cubicBezTo>
                  <a:cubicBezTo>
                    <a:pt x="18767" y="8229"/>
                    <a:pt x="21600" y="10847"/>
                    <a:pt x="18944" y="13512"/>
                  </a:cubicBezTo>
                  <a:cubicBezTo>
                    <a:pt x="16289" y="16177"/>
                    <a:pt x="8144" y="188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1968500" y="6447837"/>
              <a:ext cx="209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1974850" y="6549437"/>
              <a:ext cx="247650" cy="22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5891"/>
                  </a:moveTo>
                  <a:cubicBezTo>
                    <a:pt x="738" y="13745"/>
                    <a:pt x="1477" y="21600"/>
                    <a:pt x="5077" y="20618"/>
                  </a:cubicBezTo>
                  <a:cubicBezTo>
                    <a:pt x="8677" y="19636"/>
                    <a:pt x="15138" y="98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2562962" y="6296883"/>
              <a:ext cx="313589" cy="406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00" fill="norm" stroke="1" extrusionOk="0">
                  <a:moveTo>
                    <a:pt x="18868" y="1594"/>
                  </a:moveTo>
                  <a:cubicBezTo>
                    <a:pt x="18868" y="1037"/>
                    <a:pt x="18868" y="481"/>
                    <a:pt x="18505" y="202"/>
                  </a:cubicBezTo>
                  <a:cubicBezTo>
                    <a:pt x="18143" y="-76"/>
                    <a:pt x="17418" y="-76"/>
                    <a:pt x="15751" y="258"/>
                  </a:cubicBezTo>
                  <a:cubicBezTo>
                    <a:pt x="14084" y="592"/>
                    <a:pt x="11474" y="1260"/>
                    <a:pt x="9010" y="2652"/>
                  </a:cubicBezTo>
                  <a:cubicBezTo>
                    <a:pt x="6545" y="4044"/>
                    <a:pt x="4226" y="6159"/>
                    <a:pt x="2631" y="8553"/>
                  </a:cubicBezTo>
                  <a:cubicBezTo>
                    <a:pt x="1037" y="10947"/>
                    <a:pt x="167" y="13619"/>
                    <a:pt x="22" y="15790"/>
                  </a:cubicBezTo>
                  <a:cubicBezTo>
                    <a:pt x="-123" y="17961"/>
                    <a:pt x="457" y="19631"/>
                    <a:pt x="1544" y="20522"/>
                  </a:cubicBezTo>
                  <a:cubicBezTo>
                    <a:pt x="2631" y="21413"/>
                    <a:pt x="4226" y="21524"/>
                    <a:pt x="7633" y="21301"/>
                  </a:cubicBezTo>
                  <a:cubicBezTo>
                    <a:pt x="11039" y="21079"/>
                    <a:pt x="16258" y="20522"/>
                    <a:pt x="21477" y="19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3003550" y="6593887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3282158" y="6297038"/>
              <a:ext cx="299242" cy="367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325" fill="norm" stroke="1" extrusionOk="0">
                  <a:moveTo>
                    <a:pt x="14906" y="1012"/>
                  </a:moveTo>
                  <a:cubicBezTo>
                    <a:pt x="14306" y="643"/>
                    <a:pt x="13706" y="275"/>
                    <a:pt x="13031" y="91"/>
                  </a:cubicBezTo>
                  <a:cubicBezTo>
                    <a:pt x="12356" y="-93"/>
                    <a:pt x="11606" y="-93"/>
                    <a:pt x="10106" y="1012"/>
                  </a:cubicBezTo>
                  <a:cubicBezTo>
                    <a:pt x="8606" y="2116"/>
                    <a:pt x="6356" y="4325"/>
                    <a:pt x="4481" y="7148"/>
                  </a:cubicBezTo>
                  <a:cubicBezTo>
                    <a:pt x="2606" y="9971"/>
                    <a:pt x="1106" y="13407"/>
                    <a:pt x="431" y="15739"/>
                  </a:cubicBezTo>
                  <a:cubicBezTo>
                    <a:pt x="-244" y="18071"/>
                    <a:pt x="-94" y="19298"/>
                    <a:pt x="656" y="20157"/>
                  </a:cubicBezTo>
                  <a:cubicBezTo>
                    <a:pt x="1406" y="21016"/>
                    <a:pt x="2756" y="21507"/>
                    <a:pt x="5306" y="21262"/>
                  </a:cubicBezTo>
                  <a:cubicBezTo>
                    <a:pt x="7856" y="21016"/>
                    <a:pt x="11606" y="20034"/>
                    <a:pt x="14381" y="18562"/>
                  </a:cubicBezTo>
                  <a:cubicBezTo>
                    <a:pt x="17156" y="17089"/>
                    <a:pt x="18956" y="15125"/>
                    <a:pt x="20006" y="12793"/>
                  </a:cubicBezTo>
                  <a:cubicBezTo>
                    <a:pt x="21056" y="10462"/>
                    <a:pt x="21356" y="7762"/>
                    <a:pt x="20681" y="5614"/>
                  </a:cubicBezTo>
                  <a:cubicBezTo>
                    <a:pt x="20006" y="3466"/>
                    <a:pt x="18356" y="1871"/>
                    <a:pt x="16631" y="1012"/>
                  </a:cubicBezTo>
                  <a:cubicBezTo>
                    <a:pt x="14906" y="152"/>
                    <a:pt x="13106" y="30"/>
                    <a:pt x="11381" y="521"/>
                  </a:cubicBezTo>
                  <a:cubicBezTo>
                    <a:pt x="9656" y="1012"/>
                    <a:pt x="8006" y="2116"/>
                    <a:pt x="6956" y="3527"/>
                  </a:cubicBezTo>
                  <a:cubicBezTo>
                    <a:pt x="5906" y="4939"/>
                    <a:pt x="5456" y="6657"/>
                    <a:pt x="5906" y="7762"/>
                  </a:cubicBezTo>
                  <a:cubicBezTo>
                    <a:pt x="6356" y="8866"/>
                    <a:pt x="7706" y="9357"/>
                    <a:pt x="10406" y="9480"/>
                  </a:cubicBezTo>
                  <a:cubicBezTo>
                    <a:pt x="13106" y="9602"/>
                    <a:pt x="17156" y="9357"/>
                    <a:pt x="21206" y="9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3403600" y="6147124"/>
              <a:ext cx="19050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6000" y="12793"/>
                    <a:pt x="12000" y="5170"/>
                    <a:pt x="15600" y="1993"/>
                  </a:cubicBezTo>
                  <a:cubicBezTo>
                    <a:pt x="19200" y="-1183"/>
                    <a:pt x="204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3674215" y="6012775"/>
              <a:ext cx="104035" cy="238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512" fill="norm" stroke="1" extrusionOk="0">
                  <a:moveTo>
                    <a:pt x="13457" y="2015"/>
                  </a:moveTo>
                  <a:cubicBezTo>
                    <a:pt x="12593" y="1059"/>
                    <a:pt x="11729" y="103"/>
                    <a:pt x="10433" y="8"/>
                  </a:cubicBezTo>
                  <a:cubicBezTo>
                    <a:pt x="9137" y="-88"/>
                    <a:pt x="7409" y="677"/>
                    <a:pt x="5249" y="2970"/>
                  </a:cubicBezTo>
                  <a:cubicBezTo>
                    <a:pt x="3089" y="5264"/>
                    <a:pt x="497" y="9087"/>
                    <a:pt x="65" y="12146"/>
                  </a:cubicBezTo>
                  <a:cubicBezTo>
                    <a:pt x="-367" y="15204"/>
                    <a:pt x="1361" y="17498"/>
                    <a:pt x="5249" y="18931"/>
                  </a:cubicBezTo>
                  <a:cubicBezTo>
                    <a:pt x="9137" y="20365"/>
                    <a:pt x="15185" y="20939"/>
                    <a:pt x="21233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3787927" y="6061434"/>
              <a:ext cx="110974" cy="151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66" fill="norm" stroke="1" extrusionOk="0">
                  <a:moveTo>
                    <a:pt x="3027" y="6166"/>
                  </a:moveTo>
                  <a:cubicBezTo>
                    <a:pt x="1805" y="9466"/>
                    <a:pt x="582" y="12766"/>
                    <a:pt x="175" y="15166"/>
                  </a:cubicBezTo>
                  <a:cubicBezTo>
                    <a:pt x="-233" y="17566"/>
                    <a:pt x="175" y="19066"/>
                    <a:pt x="378" y="19066"/>
                  </a:cubicBezTo>
                  <a:cubicBezTo>
                    <a:pt x="582" y="19066"/>
                    <a:pt x="582" y="17566"/>
                    <a:pt x="1193" y="14416"/>
                  </a:cubicBezTo>
                  <a:cubicBezTo>
                    <a:pt x="1805" y="11266"/>
                    <a:pt x="3027" y="6466"/>
                    <a:pt x="4454" y="3616"/>
                  </a:cubicBezTo>
                  <a:cubicBezTo>
                    <a:pt x="5880" y="766"/>
                    <a:pt x="7510" y="-134"/>
                    <a:pt x="9141" y="16"/>
                  </a:cubicBezTo>
                  <a:cubicBezTo>
                    <a:pt x="10771" y="166"/>
                    <a:pt x="12401" y="1366"/>
                    <a:pt x="14439" y="5116"/>
                  </a:cubicBezTo>
                  <a:cubicBezTo>
                    <a:pt x="16476" y="8866"/>
                    <a:pt x="18922" y="15166"/>
                    <a:pt x="21367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3943350" y="6117637"/>
              <a:ext cx="133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4006849" y="6047787"/>
              <a:ext cx="19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171"/>
                    <a:pt x="0" y="12343"/>
                    <a:pt x="3600" y="15943"/>
                  </a:cubicBezTo>
                  <a:cubicBezTo>
                    <a:pt x="7200" y="19543"/>
                    <a:pt x="1440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4095750" y="6060487"/>
              <a:ext cx="190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4146549" y="6003337"/>
              <a:ext cx="93365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600" fill="norm" stroke="1" extrusionOk="0">
                  <a:moveTo>
                    <a:pt x="0" y="0"/>
                  </a:moveTo>
                  <a:cubicBezTo>
                    <a:pt x="5280" y="783"/>
                    <a:pt x="10560" y="1565"/>
                    <a:pt x="14640" y="3522"/>
                  </a:cubicBezTo>
                  <a:cubicBezTo>
                    <a:pt x="18720" y="5478"/>
                    <a:pt x="21600" y="8609"/>
                    <a:pt x="21120" y="11661"/>
                  </a:cubicBezTo>
                  <a:cubicBezTo>
                    <a:pt x="20640" y="14713"/>
                    <a:pt x="16800" y="17687"/>
                    <a:pt x="13440" y="19330"/>
                  </a:cubicBezTo>
                  <a:cubicBezTo>
                    <a:pt x="10080" y="20974"/>
                    <a:pt x="7200" y="21287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4629150" y="6667970"/>
              <a:ext cx="24765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9" y="10800"/>
                    <a:pt x="10338" y="0"/>
                    <a:pt x="13938" y="0"/>
                  </a:cubicBezTo>
                  <a:cubicBezTo>
                    <a:pt x="17538" y="0"/>
                    <a:pt x="1956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4621668" y="6765337"/>
              <a:ext cx="286882" cy="43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354" fill="norm" stroke="1" extrusionOk="0">
                  <a:moveTo>
                    <a:pt x="1514" y="18514"/>
                  </a:moveTo>
                  <a:cubicBezTo>
                    <a:pt x="720" y="19543"/>
                    <a:pt x="-74" y="20571"/>
                    <a:pt x="5" y="21086"/>
                  </a:cubicBezTo>
                  <a:cubicBezTo>
                    <a:pt x="85" y="21600"/>
                    <a:pt x="1038" y="21600"/>
                    <a:pt x="4055" y="19029"/>
                  </a:cubicBezTo>
                  <a:cubicBezTo>
                    <a:pt x="7073" y="16457"/>
                    <a:pt x="12155" y="11314"/>
                    <a:pt x="15411" y="7714"/>
                  </a:cubicBezTo>
                  <a:cubicBezTo>
                    <a:pt x="18667" y="4114"/>
                    <a:pt x="20097" y="2057"/>
                    <a:pt x="215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4946649" y="6606587"/>
              <a:ext cx="12931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fill="norm" stroke="1" extrusionOk="0">
                  <a:moveTo>
                    <a:pt x="0" y="0"/>
                  </a:moveTo>
                  <a:cubicBezTo>
                    <a:pt x="5574" y="1490"/>
                    <a:pt x="11148" y="2979"/>
                    <a:pt x="15155" y="4841"/>
                  </a:cubicBezTo>
                  <a:cubicBezTo>
                    <a:pt x="19161" y="6703"/>
                    <a:pt x="21600" y="8938"/>
                    <a:pt x="21252" y="11793"/>
                  </a:cubicBezTo>
                  <a:cubicBezTo>
                    <a:pt x="20903" y="14648"/>
                    <a:pt x="17768" y="18124"/>
                    <a:pt x="146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5814882" y="6382315"/>
              <a:ext cx="173168" cy="736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26" fill="norm" stroke="1" extrusionOk="0">
                  <a:moveTo>
                    <a:pt x="21291" y="2459"/>
                  </a:moveTo>
                  <a:cubicBezTo>
                    <a:pt x="20250" y="1720"/>
                    <a:pt x="19209" y="982"/>
                    <a:pt x="17387" y="520"/>
                  </a:cubicBezTo>
                  <a:cubicBezTo>
                    <a:pt x="15566" y="59"/>
                    <a:pt x="12963" y="-126"/>
                    <a:pt x="10751" y="89"/>
                  </a:cubicBezTo>
                  <a:cubicBezTo>
                    <a:pt x="8539" y="305"/>
                    <a:pt x="6718" y="920"/>
                    <a:pt x="5546" y="1997"/>
                  </a:cubicBezTo>
                  <a:cubicBezTo>
                    <a:pt x="4375" y="3074"/>
                    <a:pt x="3855" y="4612"/>
                    <a:pt x="4766" y="6397"/>
                  </a:cubicBezTo>
                  <a:cubicBezTo>
                    <a:pt x="5677" y="8182"/>
                    <a:pt x="8019" y="10212"/>
                    <a:pt x="9971" y="11997"/>
                  </a:cubicBezTo>
                  <a:cubicBezTo>
                    <a:pt x="11922" y="13782"/>
                    <a:pt x="13484" y="15320"/>
                    <a:pt x="13874" y="16612"/>
                  </a:cubicBezTo>
                  <a:cubicBezTo>
                    <a:pt x="14264" y="17905"/>
                    <a:pt x="13484" y="18951"/>
                    <a:pt x="11662" y="19720"/>
                  </a:cubicBezTo>
                  <a:cubicBezTo>
                    <a:pt x="9840" y="20489"/>
                    <a:pt x="6978" y="20982"/>
                    <a:pt x="4896" y="21228"/>
                  </a:cubicBezTo>
                  <a:cubicBezTo>
                    <a:pt x="2814" y="21474"/>
                    <a:pt x="1513" y="21474"/>
                    <a:pt x="732" y="21320"/>
                  </a:cubicBezTo>
                  <a:cubicBezTo>
                    <a:pt x="-49" y="21166"/>
                    <a:pt x="-309" y="20859"/>
                    <a:pt x="472" y="20551"/>
                  </a:cubicBezTo>
                  <a:cubicBezTo>
                    <a:pt x="1252" y="20243"/>
                    <a:pt x="3074" y="19936"/>
                    <a:pt x="4896" y="19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6153819" y="6646133"/>
              <a:ext cx="196182" cy="284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491" fill="norm" stroke="1" extrusionOk="0">
                  <a:moveTo>
                    <a:pt x="21073" y="2291"/>
                  </a:moveTo>
                  <a:cubicBezTo>
                    <a:pt x="21073" y="1491"/>
                    <a:pt x="21073" y="691"/>
                    <a:pt x="20391" y="291"/>
                  </a:cubicBezTo>
                  <a:cubicBezTo>
                    <a:pt x="19709" y="-109"/>
                    <a:pt x="18345" y="-109"/>
                    <a:pt x="15844" y="371"/>
                  </a:cubicBezTo>
                  <a:cubicBezTo>
                    <a:pt x="13342" y="851"/>
                    <a:pt x="9705" y="1811"/>
                    <a:pt x="6635" y="4291"/>
                  </a:cubicBezTo>
                  <a:cubicBezTo>
                    <a:pt x="3566" y="6771"/>
                    <a:pt x="1065" y="10771"/>
                    <a:pt x="269" y="13491"/>
                  </a:cubicBezTo>
                  <a:cubicBezTo>
                    <a:pt x="-527" y="16211"/>
                    <a:pt x="382" y="17651"/>
                    <a:pt x="3793" y="18771"/>
                  </a:cubicBezTo>
                  <a:cubicBezTo>
                    <a:pt x="7204" y="19891"/>
                    <a:pt x="13115" y="20691"/>
                    <a:pt x="19027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6534150" y="6847887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6748839" y="6651483"/>
              <a:ext cx="267912" cy="30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138" fill="norm" stroke="1" extrusionOk="0">
                  <a:moveTo>
                    <a:pt x="11833" y="3884"/>
                  </a:moveTo>
                  <a:cubicBezTo>
                    <a:pt x="11322" y="3304"/>
                    <a:pt x="10812" y="2724"/>
                    <a:pt x="10132" y="2579"/>
                  </a:cubicBezTo>
                  <a:cubicBezTo>
                    <a:pt x="9451" y="2434"/>
                    <a:pt x="8601" y="2724"/>
                    <a:pt x="6985" y="4319"/>
                  </a:cubicBezTo>
                  <a:cubicBezTo>
                    <a:pt x="5370" y="5914"/>
                    <a:pt x="2988" y="8813"/>
                    <a:pt x="1628" y="11495"/>
                  </a:cubicBezTo>
                  <a:cubicBezTo>
                    <a:pt x="267" y="14177"/>
                    <a:pt x="-73" y="16641"/>
                    <a:pt x="12" y="18236"/>
                  </a:cubicBezTo>
                  <a:cubicBezTo>
                    <a:pt x="97" y="19830"/>
                    <a:pt x="607" y="20555"/>
                    <a:pt x="1883" y="20918"/>
                  </a:cubicBezTo>
                  <a:cubicBezTo>
                    <a:pt x="3158" y="21280"/>
                    <a:pt x="5199" y="21280"/>
                    <a:pt x="7921" y="20265"/>
                  </a:cubicBezTo>
                  <a:cubicBezTo>
                    <a:pt x="10642" y="19250"/>
                    <a:pt x="14044" y="17221"/>
                    <a:pt x="16170" y="14539"/>
                  </a:cubicBezTo>
                  <a:cubicBezTo>
                    <a:pt x="18296" y="11857"/>
                    <a:pt x="19146" y="8523"/>
                    <a:pt x="19231" y="6131"/>
                  </a:cubicBezTo>
                  <a:cubicBezTo>
                    <a:pt x="19316" y="3739"/>
                    <a:pt x="18636" y="2289"/>
                    <a:pt x="16935" y="1275"/>
                  </a:cubicBezTo>
                  <a:cubicBezTo>
                    <a:pt x="15234" y="260"/>
                    <a:pt x="12513" y="-320"/>
                    <a:pt x="10217" y="187"/>
                  </a:cubicBezTo>
                  <a:cubicBezTo>
                    <a:pt x="7921" y="695"/>
                    <a:pt x="6050" y="2289"/>
                    <a:pt x="4944" y="3449"/>
                  </a:cubicBezTo>
                  <a:cubicBezTo>
                    <a:pt x="3839" y="4609"/>
                    <a:pt x="3499" y="5334"/>
                    <a:pt x="3329" y="6131"/>
                  </a:cubicBezTo>
                  <a:cubicBezTo>
                    <a:pt x="3158" y="6928"/>
                    <a:pt x="3158" y="7798"/>
                    <a:pt x="4519" y="8523"/>
                  </a:cubicBezTo>
                  <a:cubicBezTo>
                    <a:pt x="5880" y="9248"/>
                    <a:pt x="8601" y="9828"/>
                    <a:pt x="11662" y="9538"/>
                  </a:cubicBezTo>
                  <a:cubicBezTo>
                    <a:pt x="14724" y="9248"/>
                    <a:pt x="18125" y="8088"/>
                    <a:pt x="21527" y="6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6870699" y="6511337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7056029" y="6370439"/>
              <a:ext cx="119472" cy="236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326" fill="norm" stroke="1" extrusionOk="0">
                  <a:moveTo>
                    <a:pt x="21020" y="2976"/>
                  </a:moveTo>
                  <a:cubicBezTo>
                    <a:pt x="20648" y="2020"/>
                    <a:pt x="20275" y="1064"/>
                    <a:pt x="19158" y="491"/>
                  </a:cubicBezTo>
                  <a:cubicBezTo>
                    <a:pt x="18041" y="-83"/>
                    <a:pt x="16179" y="-274"/>
                    <a:pt x="13386" y="586"/>
                  </a:cubicBezTo>
                  <a:cubicBezTo>
                    <a:pt x="10592" y="1446"/>
                    <a:pt x="6868" y="3358"/>
                    <a:pt x="4075" y="6130"/>
                  </a:cubicBezTo>
                  <a:cubicBezTo>
                    <a:pt x="1282" y="8901"/>
                    <a:pt x="-580" y="12533"/>
                    <a:pt x="165" y="15209"/>
                  </a:cubicBezTo>
                  <a:cubicBezTo>
                    <a:pt x="910" y="17885"/>
                    <a:pt x="4261" y="19606"/>
                    <a:pt x="7241" y="20466"/>
                  </a:cubicBezTo>
                  <a:cubicBezTo>
                    <a:pt x="10220" y="21326"/>
                    <a:pt x="12827" y="21326"/>
                    <a:pt x="15434" y="21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7166472" y="6444397"/>
              <a:ext cx="85228" cy="13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0349" fill="norm" stroke="1" extrusionOk="0">
                  <a:moveTo>
                    <a:pt x="8569" y="4328"/>
                  </a:moveTo>
                  <a:cubicBezTo>
                    <a:pt x="6462" y="7505"/>
                    <a:pt x="4354" y="10681"/>
                    <a:pt x="3037" y="13699"/>
                  </a:cubicBezTo>
                  <a:cubicBezTo>
                    <a:pt x="1720" y="16717"/>
                    <a:pt x="1193" y="19575"/>
                    <a:pt x="667" y="20211"/>
                  </a:cubicBezTo>
                  <a:cubicBezTo>
                    <a:pt x="140" y="20846"/>
                    <a:pt x="-387" y="19258"/>
                    <a:pt x="403" y="16399"/>
                  </a:cubicBezTo>
                  <a:cubicBezTo>
                    <a:pt x="1193" y="13540"/>
                    <a:pt x="3301" y="9411"/>
                    <a:pt x="4881" y="6552"/>
                  </a:cubicBezTo>
                  <a:cubicBezTo>
                    <a:pt x="6462" y="3693"/>
                    <a:pt x="7515" y="2105"/>
                    <a:pt x="9359" y="993"/>
                  </a:cubicBezTo>
                  <a:cubicBezTo>
                    <a:pt x="11203" y="-119"/>
                    <a:pt x="13837" y="-754"/>
                    <a:pt x="15945" y="1628"/>
                  </a:cubicBezTo>
                  <a:cubicBezTo>
                    <a:pt x="18052" y="4011"/>
                    <a:pt x="19633" y="9411"/>
                    <a:pt x="20423" y="12905"/>
                  </a:cubicBezTo>
                  <a:cubicBezTo>
                    <a:pt x="21213" y="16399"/>
                    <a:pt x="21213" y="17987"/>
                    <a:pt x="21213" y="19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7289800" y="6508343"/>
              <a:ext cx="952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800" y="11918"/>
                    <a:pt x="9600" y="3818"/>
                    <a:pt x="13200" y="1118"/>
                  </a:cubicBezTo>
                  <a:cubicBezTo>
                    <a:pt x="16800" y="-1582"/>
                    <a:pt x="192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7340600" y="6441487"/>
              <a:ext cx="63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7423150" y="6454187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7493000" y="6371637"/>
              <a:ext cx="628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7" h="21600" fill="norm" stroke="1" extrusionOk="0">
                  <a:moveTo>
                    <a:pt x="0" y="0"/>
                  </a:moveTo>
                  <a:cubicBezTo>
                    <a:pt x="8100" y="2463"/>
                    <a:pt x="16200" y="4926"/>
                    <a:pt x="18900" y="8337"/>
                  </a:cubicBezTo>
                  <a:cubicBezTo>
                    <a:pt x="21600" y="11747"/>
                    <a:pt x="18900" y="16105"/>
                    <a:pt x="16538" y="18474"/>
                  </a:cubicBezTo>
                  <a:cubicBezTo>
                    <a:pt x="14175" y="20842"/>
                    <a:pt x="12150" y="21221"/>
                    <a:pt x="101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7594600" y="6892337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7815859" y="6546710"/>
              <a:ext cx="216386" cy="465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113" fill="norm" stroke="1" extrusionOk="0">
                  <a:moveTo>
                    <a:pt x="15674" y="13948"/>
                  </a:moveTo>
                  <a:cubicBezTo>
                    <a:pt x="12351" y="13756"/>
                    <a:pt x="9028" y="13564"/>
                    <a:pt x="6432" y="14140"/>
                  </a:cubicBezTo>
                  <a:cubicBezTo>
                    <a:pt x="3836" y="14716"/>
                    <a:pt x="1967" y="16060"/>
                    <a:pt x="928" y="17308"/>
                  </a:cubicBezTo>
                  <a:cubicBezTo>
                    <a:pt x="-110" y="18556"/>
                    <a:pt x="-318" y="19708"/>
                    <a:pt x="513" y="20428"/>
                  </a:cubicBezTo>
                  <a:cubicBezTo>
                    <a:pt x="1344" y="21148"/>
                    <a:pt x="3213" y="21436"/>
                    <a:pt x="5809" y="20620"/>
                  </a:cubicBezTo>
                  <a:cubicBezTo>
                    <a:pt x="8405" y="19804"/>
                    <a:pt x="11728" y="17884"/>
                    <a:pt x="14324" y="15196"/>
                  </a:cubicBezTo>
                  <a:cubicBezTo>
                    <a:pt x="16920" y="12508"/>
                    <a:pt x="18790" y="9052"/>
                    <a:pt x="19828" y="6700"/>
                  </a:cubicBezTo>
                  <a:cubicBezTo>
                    <a:pt x="20867" y="4348"/>
                    <a:pt x="21074" y="3100"/>
                    <a:pt x="21178" y="2092"/>
                  </a:cubicBezTo>
                  <a:cubicBezTo>
                    <a:pt x="21282" y="1084"/>
                    <a:pt x="21282" y="316"/>
                    <a:pt x="20763" y="76"/>
                  </a:cubicBezTo>
                  <a:cubicBezTo>
                    <a:pt x="20244" y="-164"/>
                    <a:pt x="19205" y="124"/>
                    <a:pt x="18167" y="1564"/>
                  </a:cubicBezTo>
                  <a:cubicBezTo>
                    <a:pt x="17128" y="3004"/>
                    <a:pt x="16090" y="5596"/>
                    <a:pt x="16194" y="8668"/>
                  </a:cubicBezTo>
                  <a:cubicBezTo>
                    <a:pt x="16297" y="11740"/>
                    <a:pt x="17544" y="15292"/>
                    <a:pt x="18790" y="18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8114770" y="6651070"/>
              <a:ext cx="267230" cy="359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0955" fill="norm" stroke="1" extrusionOk="0">
                  <a:moveTo>
                    <a:pt x="10757" y="6663"/>
                  </a:moveTo>
                  <a:cubicBezTo>
                    <a:pt x="10587" y="5923"/>
                    <a:pt x="10417" y="5182"/>
                    <a:pt x="9822" y="4874"/>
                  </a:cubicBezTo>
                  <a:cubicBezTo>
                    <a:pt x="9226" y="4565"/>
                    <a:pt x="8206" y="4689"/>
                    <a:pt x="6760" y="5553"/>
                  </a:cubicBezTo>
                  <a:cubicBezTo>
                    <a:pt x="5315" y="6417"/>
                    <a:pt x="3444" y="8021"/>
                    <a:pt x="2168" y="10305"/>
                  </a:cubicBezTo>
                  <a:cubicBezTo>
                    <a:pt x="892" y="12588"/>
                    <a:pt x="212" y="15550"/>
                    <a:pt x="42" y="17402"/>
                  </a:cubicBezTo>
                  <a:cubicBezTo>
                    <a:pt x="-128" y="19253"/>
                    <a:pt x="212" y="19994"/>
                    <a:pt x="1063" y="20487"/>
                  </a:cubicBezTo>
                  <a:cubicBezTo>
                    <a:pt x="1913" y="20981"/>
                    <a:pt x="3274" y="21228"/>
                    <a:pt x="5229" y="20487"/>
                  </a:cubicBezTo>
                  <a:cubicBezTo>
                    <a:pt x="7185" y="19747"/>
                    <a:pt x="9737" y="18019"/>
                    <a:pt x="11607" y="15180"/>
                  </a:cubicBezTo>
                  <a:cubicBezTo>
                    <a:pt x="13478" y="12341"/>
                    <a:pt x="14669" y="8391"/>
                    <a:pt x="15009" y="5738"/>
                  </a:cubicBezTo>
                  <a:cubicBezTo>
                    <a:pt x="15349" y="3084"/>
                    <a:pt x="14839" y="1726"/>
                    <a:pt x="13733" y="862"/>
                  </a:cubicBezTo>
                  <a:cubicBezTo>
                    <a:pt x="12628" y="-2"/>
                    <a:pt x="10927" y="-372"/>
                    <a:pt x="8971" y="492"/>
                  </a:cubicBezTo>
                  <a:cubicBezTo>
                    <a:pt x="7015" y="1356"/>
                    <a:pt x="4804" y="3454"/>
                    <a:pt x="3784" y="5306"/>
                  </a:cubicBezTo>
                  <a:cubicBezTo>
                    <a:pt x="2763" y="7157"/>
                    <a:pt x="2933" y="8762"/>
                    <a:pt x="4804" y="9873"/>
                  </a:cubicBezTo>
                  <a:cubicBezTo>
                    <a:pt x="6675" y="10983"/>
                    <a:pt x="10247" y="11601"/>
                    <a:pt x="13308" y="11724"/>
                  </a:cubicBezTo>
                  <a:cubicBezTo>
                    <a:pt x="16370" y="11847"/>
                    <a:pt x="18921" y="11477"/>
                    <a:pt x="21472" y="11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8782050" y="6873287"/>
              <a:ext cx="1905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8756650" y="6981237"/>
              <a:ext cx="304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800"/>
                    <a:pt x="9600" y="12000"/>
                    <a:pt x="13200" y="8400"/>
                  </a:cubicBezTo>
                  <a:cubicBezTo>
                    <a:pt x="16800" y="4800"/>
                    <a:pt x="192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9281583" y="6771687"/>
              <a:ext cx="846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443"/>
                    <a:pt x="0" y="8885"/>
                    <a:pt x="0" y="12485"/>
                  </a:cubicBezTo>
                  <a:cubicBezTo>
                    <a:pt x="0" y="16085"/>
                    <a:pt x="10800" y="188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2324100" y="542337"/>
              <a:ext cx="127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25" y="15709"/>
                    <a:pt x="2651" y="9818"/>
                    <a:pt x="3815" y="5891"/>
                  </a:cubicBezTo>
                  <a:cubicBezTo>
                    <a:pt x="4979" y="1964"/>
                    <a:pt x="5982" y="0"/>
                    <a:pt x="6949" y="0"/>
                  </a:cubicBezTo>
                  <a:cubicBezTo>
                    <a:pt x="7916" y="0"/>
                    <a:pt x="8848" y="1964"/>
                    <a:pt x="9743" y="4745"/>
                  </a:cubicBezTo>
                  <a:cubicBezTo>
                    <a:pt x="10639" y="7527"/>
                    <a:pt x="11499" y="11127"/>
                    <a:pt x="12501" y="12764"/>
                  </a:cubicBezTo>
                  <a:cubicBezTo>
                    <a:pt x="13504" y="14400"/>
                    <a:pt x="14651" y="14073"/>
                    <a:pt x="15743" y="12436"/>
                  </a:cubicBezTo>
                  <a:cubicBezTo>
                    <a:pt x="16836" y="10800"/>
                    <a:pt x="17875" y="7855"/>
                    <a:pt x="18842" y="7200"/>
                  </a:cubicBezTo>
                  <a:cubicBezTo>
                    <a:pt x="19809" y="6545"/>
                    <a:pt x="20704" y="8182"/>
                    <a:pt x="21600" y="9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3235272" y="205787"/>
              <a:ext cx="390579" cy="17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07" fill="norm" stroke="1" extrusionOk="0">
                  <a:moveTo>
                    <a:pt x="1930" y="20546"/>
                  </a:moveTo>
                  <a:cubicBezTo>
                    <a:pt x="996" y="21073"/>
                    <a:pt x="62" y="21600"/>
                    <a:pt x="3" y="21337"/>
                  </a:cubicBezTo>
                  <a:cubicBezTo>
                    <a:pt x="-55" y="21073"/>
                    <a:pt x="762" y="20020"/>
                    <a:pt x="2806" y="17254"/>
                  </a:cubicBezTo>
                  <a:cubicBezTo>
                    <a:pt x="4849" y="14488"/>
                    <a:pt x="8118" y="10010"/>
                    <a:pt x="11446" y="6849"/>
                  </a:cubicBezTo>
                  <a:cubicBezTo>
                    <a:pt x="14773" y="3688"/>
                    <a:pt x="18159" y="1844"/>
                    <a:pt x="2154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3289300" y="281987"/>
              <a:ext cx="3302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760"/>
                    <a:pt x="7200" y="13920"/>
                    <a:pt x="10800" y="10320"/>
                  </a:cubicBezTo>
                  <a:cubicBezTo>
                    <a:pt x="14400" y="6720"/>
                    <a:pt x="18000" y="3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3517900" y="130584"/>
              <a:ext cx="208657" cy="297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528" fill="norm" stroke="1" extrusionOk="0">
                  <a:moveTo>
                    <a:pt x="0" y="2226"/>
                  </a:moveTo>
                  <a:cubicBezTo>
                    <a:pt x="3388" y="1154"/>
                    <a:pt x="6776" y="81"/>
                    <a:pt x="10482" y="5"/>
                  </a:cubicBezTo>
                  <a:cubicBezTo>
                    <a:pt x="14188" y="-72"/>
                    <a:pt x="18212" y="847"/>
                    <a:pt x="19906" y="2379"/>
                  </a:cubicBezTo>
                  <a:cubicBezTo>
                    <a:pt x="21600" y="3911"/>
                    <a:pt x="20965" y="6056"/>
                    <a:pt x="18847" y="9349"/>
                  </a:cubicBezTo>
                  <a:cubicBezTo>
                    <a:pt x="16729" y="12643"/>
                    <a:pt x="13129" y="17085"/>
                    <a:pt x="9529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4381500" y="39486"/>
              <a:ext cx="247650" cy="30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979"/>
                  </a:moveTo>
                  <a:cubicBezTo>
                    <a:pt x="738" y="532"/>
                    <a:pt x="1477" y="85"/>
                    <a:pt x="2308" y="10"/>
                  </a:cubicBezTo>
                  <a:cubicBezTo>
                    <a:pt x="3138" y="-64"/>
                    <a:pt x="4062" y="234"/>
                    <a:pt x="6369" y="2394"/>
                  </a:cubicBezTo>
                  <a:cubicBezTo>
                    <a:pt x="8677" y="4554"/>
                    <a:pt x="12369" y="8576"/>
                    <a:pt x="15138" y="12077"/>
                  </a:cubicBezTo>
                  <a:cubicBezTo>
                    <a:pt x="17908" y="15577"/>
                    <a:pt x="19754" y="18557"/>
                    <a:pt x="21600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4488886" y="27987"/>
              <a:ext cx="108514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21295" y="0"/>
                  </a:moveTo>
                  <a:cubicBezTo>
                    <a:pt x="19218" y="118"/>
                    <a:pt x="17141" y="236"/>
                    <a:pt x="15895" y="590"/>
                  </a:cubicBezTo>
                  <a:cubicBezTo>
                    <a:pt x="14649" y="944"/>
                    <a:pt x="14233" y="1534"/>
                    <a:pt x="12364" y="3895"/>
                  </a:cubicBezTo>
                  <a:cubicBezTo>
                    <a:pt x="10495" y="6256"/>
                    <a:pt x="7172" y="10387"/>
                    <a:pt x="4680" y="13338"/>
                  </a:cubicBezTo>
                  <a:cubicBezTo>
                    <a:pt x="2187" y="16289"/>
                    <a:pt x="526" y="18059"/>
                    <a:pt x="110" y="19239"/>
                  </a:cubicBezTo>
                  <a:cubicBezTo>
                    <a:pt x="-305" y="20420"/>
                    <a:pt x="526" y="21010"/>
                    <a:pt x="13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4711700" y="275637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4703233" y="155929"/>
              <a:ext cx="38101" cy="43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2" fill="norm" stroke="1" extrusionOk="0">
                  <a:moveTo>
                    <a:pt x="12000" y="21142"/>
                  </a:moveTo>
                  <a:cubicBezTo>
                    <a:pt x="6000" y="20113"/>
                    <a:pt x="0" y="19085"/>
                    <a:pt x="0" y="18571"/>
                  </a:cubicBezTo>
                  <a:cubicBezTo>
                    <a:pt x="0" y="18056"/>
                    <a:pt x="6000" y="18056"/>
                    <a:pt x="11400" y="15999"/>
                  </a:cubicBezTo>
                  <a:cubicBezTo>
                    <a:pt x="16800" y="13942"/>
                    <a:pt x="21600" y="9828"/>
                    <a:pt x="21600" y="6228"/>
                  </a:cubicBezTo>
                  <a:cubicBezTo>
                    <a:pt x="21600" y="2628"/>
                    <a:pt x="16800" y="-458"/>
                    <a:pt x="12600" y="56"/>
                  </a:cubicBezTo>
                  <a:cubicBezTo>
                    <a:pt x="8400" y="571"/>
                    <a:pt x="4800" y="4685"/>
                    <a:pt x="1200" y="8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4927600" y="34337"/>
              <a:ext cx="2730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572" y="0"/>
                  </a:moveTo>
                  <a:cubicBezTo>
                    <a:pt x="11553" y="3840"/>
                    <a:pt x="7535" y="7680"/>
                    <a:pt x="5107" y="10080"/>
                  </a:cubicBezTo>
                  <a:cubicBezTo>
                    <a:pt x="2679" y="12480"/>
                    <a:pt x="1842" y="13440"/>
                    <a:pt x="1172" y="14400"/>
                  </a:cubicBezTo>
                  <a:cubicBezTo>
                    <a:pt x="502" y="15360"/>
                    <a:pt x="0" y="16320"/>
                    <a:pt x="0" y="17400"/>
                  </a:cubicBezTo>
                  <a:cubicBezTo>
                    <a:pt x="0" y="18480"/>
                    <a:pt x="502" y="19680"/>
                    <a:pt x="2930" y="20400"/>
                  </a:cubicBezTo>
                  <a:cubicBezTo>
                    <a:pt x="5358" y="21120"/>
                    <a:pt x="9712" y="21360"/>
                    <a:pt x="13144" y="21480"/>
                  </a:cubicBezTo>
                  <a:cubicBezTo>
                    <a:pt x="16577" y="21600"/>
                    <a:pt x="1908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4174286" y="166556"/>
              <a:ext cx="226264" cy="181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279" fill="norm" stroke="1" extrusionOk="0">
                  <a:moveTo>
                    <a:pt x="17179" y="3112"/>
                  </a:moveTo>
                  <a:cubicBezTo>
                    <a:pt x="17579" y="1622"/>
                    <a:pt x="17979" y="132"/>
                    <a:pt x="17679" y="8"/>
                  </a:cubicBezTo>
                  <a:cubicBezTo>
                    <a:pt x="17379" y="-116"/>
                    <a:pt x="16379" y="1125"/>
                    <a:pt x="13879" y="3732"/>
                  </a:cubicBezTo>
                  <a:cubicBezTo>
                    <a:pt x="11379" y="6339"/>
                    <a:pt x="7379" y="10312"/>
                    <a:pt x="4979" y="12670"/>
                  </a:cubicBezTo>
                  <a:cubicBezTo>
                    <a:pt x="2579" y="15029"/>
                    <a:pt x="1779" y="15774"/>
                    <a:pt x="1079" y="16891"/>
                  </a:cubicBezTo>
                  <a:cubicBezTo>
                    <a:pt x="379" y="18008"/>
                    <a:pt x="-221" y="19498"/>
                    <a:pt x="79" y="20367"/>
                  </a:cubicBezTo>
                  <a:cubicBezTo>
                    <a:pt x="379" y="21236"/>
                    <a:pt x="1579" y="21484"/>
                    <a:pt x="4479" y="21112"/>
                  </a:cubicBezTo>
                  <a:cubicBezTo>
                    <a:pt x="7379" y="20739"/>
                    <a:pt x="11979" y="19746"/>
                    <a:pt x="15079" y="19001"/>
                  </a:cubicBezTo>
                  <a:cubicBezTo>
                    <a:pt x="18179" y="18256"/>
                    <a:pt x="19779" y="17760"/>
                    <a:pt x="21379" y="17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4152900" y="408987"/>
              <a:ext cx="2476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54" y="14400"/>
                    <a:pt x="10708" y="7200"/>
                    <a:pt x="14308" y="3600"/>
                  </a:cubicBezTo>
                  <a:cubicBezTo>
                    <a:pt x="17908" y="0"/>
                    <a:pt x="1975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4972050" y="320087"/>
              <a:ext cx="2286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5800" y="21600"/>
                    <a:pt x="11600" y="21600"/>
                    <a:pt x="15200" y="0"/>
                  </a:cubicBezTo>
                  <a:cubicBezTo>
                    <a:pt x="18800" y="21600"/>
                    <a:pt x="202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5327385" y="24069"/>
              <a:ext cx="254266" cy="2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276" fill="norm" stroke="1" extrusionOk="0">
                  <a:moveTo>
                    <a:pt x="10114" y="4549"/>
                  </a:moveTo>
                  <a:cubicBezTo>
                    <a:pt x="10114" y="3761"/>
                    <a:pt x="10114" y="2972"/>
                    <a:pt x="10114" y="2105"/>
                  </a:cubicBezTo>
                  <a:cubicBezTo>
                    <a:pt x="10114" y="1238"/>
                    <a:pt x="10114" y="292"/>
                    <a:pt x="9583" y="55"/>
                  </a:cubicBezTo>
                  <a:cubicBezTo>
                    <a:pt x="9052" y="-181"/>
                    <a:pt x="7989" y="292"/>
                    <a:pt x="6307" y="2420"/>
                  </a:cubicBezTo>
                  <a:cubicBezTo>
                    <a:pt x="4625" y="4549"/>
                    <a:pt x="2324" y="8333"/>
                    <a:pt x="1084" y="11407"/>
                  </a:cubicBezTo>
                  <a:cubicBezTo>
                    <a:pt x="-155" y="14482"/>
                    <a:pt x="-332" y="16847"/>
                    <a:pt x="553" y="18581"/>
                  </a:cubicBezTo>
                  <a:cubicBezTo>
                    <a:pt x="1438" y="20315"/>
                    <a:pt x="3386" y="21419"/>
                    <a:pt x="5599" y="21261"/>
                  </a:cubicBezTo>
                  <a:cubicBezTo>
                    <a:pt x="7812" y="21104"/>
                    <a:pt x="10291" y="19685"/>
                    <a:pt x="12150" y="16768"/>
                  </a:cubicBezTo>
                  <a:cubicBezTo>
                    <a:pt x="14009" y="13851"/>
                    <a:pt x="15248" y="9437"/>
                    <a:pt x="15248" y="6441"/>
                  </a:cubicBezTo>
                  <a:cubicBezTo>
                    <a:pt x="15248" y="3445"/>
                    <a:pt x="14009" y="1869"/>
                    <a:pt x="11973" y="1396"/>
                  </a:cubicBezTo>
                  <a:cubicBezTo>
                    <a:pt x="9937" y="923"/>
                    <a:pt x="7104" y="1553"/>
                    <a:pt x="5334" y="2263"/>
                  </a:cubicBezTo>
                  <a:cubicBezTo>
                    <a:pt x="3563" y="2972"/>
                    <a:pt x="2855" y="3761"/>
                    <a:pt x="2501" y="4549"/>
                  </a:cubicBezTo>
                  <a:cubicBezTo>
                    <a:pt x="2147" y="5337"/>
                    <a:pt x="2147" y="6126"/>
                    <a:pt x="3032" y="6756"/>
                  </a:cubicBezTo>
                  <a:cubicBezTo>
                    <a:pt x="3917" y="7387"/>
                    <a:pt x="5688" y="7860"/>
                    <a:pt x="8875" y="7466"/>
                  </a:cubicBezTo>
                  <a:cubicBezTo>
                    <a:pt x="12061" y="7072"/>
                    <a:pt x="16665" y="5810"/>
                    <a:pt x="21268" y="4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3870612" y="262937"/>
              <a:ext cx="202983" cy="244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9" h="21512" fill="norm" stroke="1" extrusionOk="0">
                  <a:moveTo>
                    <a:pt x="15048" y="3910"/>
                  </a:moveTo>
                  <a:cubicBezTo>
                    <a:pt x="14193" y="2793"/>
                    <a:pt x="13337" y="1676"/>
                    <a:pt x="12268" y="1397"/>
                  </a:cubicBezTo>
                  <a:cubicBezTo>
                    <a:pt x="11199" y="1117"/>
                    <a:pt x="9915" y="1676"/>
                    <a:pt x="7991" y="3352"/>
                  </a:cubicBezTo>
                  <a:cubicBezTo>
                    <a:pt x="6066" y="5028"/>
                    <a:pt x="3500" y="7821"/>
                    <a:pt x="1896" y="10614"/>
                  </a:cubicBezTo>
                  <a:cubicBezTo>
                    <a:pt x="292" y="13407"/>
                    <a:pt x="-350" y="16200"/>
                    <a:pt x="185" y="18248"/>
                  </a:cubicBezTo>
                  <a:cubicBezTo>
                    <a:pt x="719" y="20297"/>
                    <a:pt x="2430" y="21600"/>
                    <a:pt x="5852" y="21507"/>
                  </a:cubicBezTo>
                  <a:cubicBezTo>
                    <a:pt x="9274" y="21414"/>
                    <a:pt x="14406" y="19924"/>
                    <a:pt x="17400" y="17503"/>
                  </a:cubicBezTo>
                  <a:cubicBezTo>
                    <a:pt x="20395" y="15083"/>
                    <a:pt x="21250" y="11731"/>
                    <a:pt x="19860" y="8659"/>
                  </a:cubicBezTo>
                  <a:cubicBezTo>
                    <a:pt x="18470" y="5586"/>
                    <a:pt x="14834" y="2793"/>
                    <a:pt x="111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7029450" y="59737"/>
              <a:ext cx="571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4518"/>
                    <a:pt x="6400" y="9035"/>
                    <a:pt x="8800" y="12353"/>
                  </a:cubicBezTo>
                  <a:cubicBezTo>
                    <a:pt x="11200" y="15671"/>
                    <a:pt x="12800" y="17788"/>
                    <a:pt x="14400" y="19271"/>
                  </a:cubicBezTo>
                  <a:cubicBezTo>
                    <a:pt x="16000" y="20753"/>
                    <a:pt x="17600" y="21600"/>
                    <a:pt x="18800" y="21600"/>
                  </a:cubicBezTo>
                  <a:cubicBezTo>
                    <a:pt x="20000" y="21600"/>
                    <a:pt x="20800" y="20753"/>
                    <a:pt x="21600" y="19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7041881" y="161337"/>
              <a:ext cx="12727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14917" y="0"/>
                  </a:moveTo>
                  <a:cubicBezTo>
                    <a:pt x="11022" y="4200"/>
                    <a:pt x="7127" y="8400"/>
                    <a:pt x="4294" y="11550"/>
                  </a:cubicBezTo>
                  <a:cubicBezTo>
                    <a:pt x="1461" y="14700"/>
                    <a:pt x="-309" y="16800"/>
                    <a:pt x="45" y="17850"/>
                  </a:cubicBezTo>
                  <a:cubicBezTo>
                    <a:pt x="399" y="18900"/>
                    <a:pt x="2878" y="18900"/>
                    <a:pt x="6773" y="19350"/>
                  </a:cubicBezTo>
                  <a:cubicBezTo>
                    <a:pt x="10668" y="19800"/>
                    <a:pt x="15980" y="20700"/>
                    <a:pt x="212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7226300" y="199437"/>
              <a:ext cx="107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4400"/>
                    <a:pt x="9318" y="7200"/>
                    <a:pt x="12918" y="3600"/>
                  </a:cubicBezTo>
                  <a:cubicBezTo>
                    <a:pt x="16518" y="0"/>
                    <a:pt x="190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7239000" y="275637"/>
              <a:ext cx="107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7480300" y="167687"/>
              <a:ext cx="133350" cy="135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075"/>
                    <a:pt x="0" y="12150"/>
                    <a:pt x="0" y="16031"/>
                  </a:cubicBezTo>
                  <a:cubicBezTo>
                    <a:pt x="0" y="19912"/>
                    <a:pt x="0" y="21600"/>
                    <a:pt x="0" y="21600"/>
                  </a:cubicBezTo>
                  <a:cubicBezTo>
                    <a:pt x="0" y="21600"/>
                    <a:pt x="0" y="19912"/>
                    <a:pt x="343" y="17044"/>
                  </a:cubicBezTo>
                  <a:cubicBezTo>
                    <a:pt x="686" y="14175"/>
                    <a:pt x="1371" y="10125"/>
                    <a:pt x="1886" y="7256"/>
                  </a:cubicBezTo>
                  <a:cubicBezTo>
                    <a:pt x="2400" y="4387"/>
                    <a:pt x="2743" y="2700"/>
                    <a:pt x="3257" y="2700"/>
                  </a:cubicBezTo>
                  <a:cubicBezTo>
                    <a:pt x="3771" y="2700"/>
                    <a:pt x="4457" y="4387"/>
                    <a:pt x="4971" y="6244"/>
                  </a:cubicBezTo>
                  <a:cubicBezTo>
                    <a:pt x="5486" y="8100"/>
                    <a:pt x="5829" y="10125"/>
                    <a:pt x="6514" y="10294"/>
                  </a:cubicBezTo>
                  <a:cubicBezTo>
                    <a:pt x="7200" y="10462"/>
                    <a:pt x="8229" y="8775"/>
                    <a:pt x="9086" y="7087"/>
                  </a:cubicBezTo>
                  <a:cubicBezTo>
                    <a:pt x="9943" y="5400"/>
                    <a:pt x="10629" y="3712"/>
                    <a:pt x="11657" y="2362"/>
                  </a:cubicBezTo>
                  <a:cubicBezTo>
                    <a:pt x="12686" y="1012"/>
                    <a:pt x="14057" y="0"/>
                    <a:pt x="15429" y="0"/>
                  </a:cubicBezTo>
                  <a:cubicBezTo>
                    <a:pt x="16800" y="0"/>
                    <a:pt x="18171" y="1012"/>
                    <a:pt x="19200" y="3712"/>
                  </a:cubicBezTo>
                  <a:cubicBezTo>
                    <a:pt x="20229" y="6412"/>
                    <a:pt x="20914" y="10800"/>
                    <a:pt x="21600" y="15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7636847" y="163224"/>
              <a:ext cx="91104" cy="89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152" fill="norm" stroke="1" extrusionOk="0">
                  <a:moveTo>
                    <a:pt x="18184" y="7087"/>
                  </a:moveTo>
                  <a:cubicBezTo>
                    <a:pt x="16711" y="4575"/>
                    <a:pt x="15238" y="2064"/>
                    <a:pt x="13274" y="808"/>
                  </a:cubicBezTo>
                  <a:cubicBezTo>
                    <a:pt x="11311" y="-448"/>
                    <a:pt x="8856" y="-448"/>
                    <a:pt x="6402" y="2315"/>
                  </a:cubicBezTo>
                  <a:cubicBezTo>
                    <a:pt x="3947" y="5078"/>
                    <a:pt x="1493" y="10603"/>
                    <a:pt x="511" y="14622"/>
                  </a:cubicBezTo>
                  <a:cubicBezTo>
                    <a:pt x="-471" y="18640"/>
                    <a:pt x="20" y="21152"/>
                    <a:pt x="1493" y="21152"/>
                  </a:cubicBezTo>
                  <a:cubicBezTo>
                    <a:pt x="2965" y="21152"/>
                    <a:pt x="5420" y="18640"/>
                    <a:pt x="7629" y="15626"/>
                  </a:cubicBezTo>
                  <a:cubicBezTo>
                    <a:pt x="9838" y="12612"/>
                    <a:pt x="11802" y="9096"/>
                    <a:pt x="14011" y="9096"/>
                  </a:cubicBezTo>
                  <a:cubicBezTo>
                    <a:pt x="16220" y="9096"/>
                    <a:pt x="18674" y="12612"/>
                    <a:pt x="21129" y="16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7753350" y="161337"/>
              <a:ext cx="133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9" y="2400"/>
                    <a:pt x="6857" y="4800"/>
                    <a:pt x="10457" y="8400"/>
                  </a:cubicBezTo>
                  <a:cubicBezTo>
                    <a:pt x="14057" y="12000"/>
                    <a:pt x="17829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7791450" y="142287"/>
              <a:ext cx="635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7921889" y="0"/>
              <a:ext cx="123562" cy="356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19" fill="norm" stroke="1" extrusionOk="0">
                  <a:moveTo>
                    <a:pt x="16978" y="1299"/>
                  </a:moveTo>
                  <a:cubicBezTo>
                    <a:pt x="15513" y="917"/>
                    <a:pt x="14049" y="536"/>
                    <a:pt x="12402" y="282"/>
                  </a:cubicBezTo>
                  <a:cubicBezTo>
                    <a:pt x="10754" y="28"/>
                    <a:pt x="8924" y="-99"/>
                    <a:pt x="7459" y="92"/>
                  </a:cubicBezTo>
                  <a:cubicBezTo>
                    <a:pt x="5995" y="282"/>
                    <a:pt x="4896" y="790"/>
                    <a:pt x="5263" y="2569"/>
                  </a:cubicBezTo>
                  <a:cubicBezTo>
                    <a:pt x="5629" y="4348"/>
                    <a:pt x="7459" y="7397"/>
                    <a:pt x="8374" y="9240"/>
                  </a:cubicBezTo>
                  <a:cubicBezTo>
                    <a:pt x="9290" y="11082"/>
                    <a:pt x="9290" y="11717"/>
                    <a:pt x="8740" y="12289"/>
                  </a:cubicBezTo>
                  <a:cubicBezTo>
                    <a:pt x="8191" y="12861"/>
                    <a:pt x="7093" y="13369"/>
                    <a:pt x="5629" y="13560"/>
                  </a:cubicBezTo>
                  <a:cubicBezTo>
                    <a:pt x="4164" y="13750"/>
                    <a:pt x="2334" y="13623"/>
                    <a:pt x="1235" y="13242"/>
                  </a:cubicBezTo>
                  <a:cubicBezTo>
                    <a:pt x="137" y="12861"/>
                    <a:pt x="-229" y="12226"/>
                    <a:pt x="137" y="11654"/>
                  </a:cubicBezTo>
                  <a:cubicBezTo>
                    <a:pt x="503" y="11082"/>
                    <a:pt x="1602" y="10574"/>
                    <a:pt x="3066" y="10256"/>
                  </a:cubicBezTo>
                  <a:cubicBezTo>
                    <a:pt x="4530" y="9939"/>
                    <a:pt x="6361" y="9812"/>
                    <a:pt x="8191" y="9875"/>
                  </a:cubicBezTo>
                  <a:cubicBezTo>
                    <a:pt x="10022" y="9939"/>
                    <a:pt x="11852" y="10193"/>
                    <a:pt x="13134" y="10637"/>
                  </a:cubicBezTo>
                  <a:cubicBezTo>
                    <a:pt x="14415" y="11082"/>
                    <a:pt x="15147" y="11717"/>
                    <a:pt x="14964" y="12734"/>
                  </a:cubicBezTo>
                  <a:cubicBezTo>
                    <a:pt x="14781" y="13750"/>
                    <a:pt x="13683" y="15148"/>
                    <a:pt x="12585" y="16228"/>
                  </a:cubicBezTo>
                  <a:cubicBezTo>
                    <a:pt x="11486" y="17308"/>
                    <a:pt x="10388" y="18070"/>
                    <a:pt x="9656" y="18896"/>
                  </a:cubicBezTo>
                  <a:cubicBezTo>
                    <a:pt x="8924" y="19722"/>
                    <a:pt x="8557" y="20612"/>
                    <a:pt x="9290" y="21056"/>
                  </a:cubicBezTo>
                  <a:cubicBezTo>
                    <a:pt x="10022" y="21501"/>
                    <a:pt x="11852" y="21501"/>
                    <a:pt x="14049" y="21247"/>
                  </a:cubicBezTo>
                  <a:cubicBezTo>
                    <a:pt x="16246" y="20993"/>
                    <a:pt x="18808" y="20485"/>
                    <a:pt x="21371" y="19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8070850" y="116887"/>
              <a:ext cx="190500" cy="167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0"/>
                  </a:moveTo>
                  <a:cubicBezTo>
                    <a:pt x="3120" y="2430"/>
                    <a:pt x="6240" y="4860"/>
                    <a:pt x="9120" y="7965"/>
                  </a:cubicBezTo>
                  <a:cubicBezTo>
                    <a:pt x="12000" y="11070"/>
                    <a:pt x="14640" y="14850"/>
                    <a:pt x="16440" y="17280"/>
                  </a:cubicBezTo>
                  <a:cubicBezTo>
                    <a:pt x="18240" y="19710"/>
                    <a:pt x="19200" y="20790"/>
                    <a:pt x="19920" y="21195"/>
                  </a:cubicBezTo>
                  <a:cubicBezTo>
                    <a:pt x="20640" y="21600"/>
                    <a:pt x="21120" y="21330"/>
                    <a:pt x="21600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8128000" y="92005"/>
              <a:ext cx="88900" cy="253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21600" y="3170"/>
                  </a:moveTo>
                  <a:cubicBezTo>
                    <a:pt x="21086" y="1742"/>
                    <a:pt x="20571" y="314"/>
                    <a:pt x="19286" y="46"/>
                  </a:cubicBezTo>
                  <a:cubicBezTo>
                    <a:pt x="18000" y="-222"/>
                    <a:pt x="15943" y="671"/>
                    <a:pt x="13114" y="3259"/>
                  </a:cubicBezTo>
                  <a:cubicBezTo>
                    <a:pt x="10286" y="5847"/>
                    <a:pt x="6686" y="10132"/>
                    <a:pt x="4371" y="13434"/>
                  </a:cubicBezTo>
                  <a:cubicBezTo>
                    <a:pt x="2057" y="16737"/>
                    <a:pt x="1029" y="19057"/>
                    <a:pt x="0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8299450" y="237537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8394700" y="301037"/>
              <a:ext cx="50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8642350" y="291693"/>
              <a:ext cx="698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618" y="11918"/>
                    <a:pt x="5236" y="3818"/>
                    <a:pt x="8836" y="1118"/>
                  </a:cubicBezTo>
                  <a:cubicBezTo>
                    <a:pt x="12436" y="-1582"/>
                    <a:pt x="17018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8826500" y="85137"/>
              <a:ext cx="1587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84" y="4500"/>
                    <a:pt x="10368" y="9000"/>
                    <a:pt x="13968" y="12600"/>
                  </a:cubicBezTo>
                  <a:cubicBezTo>
                    <a:pt x="17568" y="16200"/>
                    <a:pt x="19584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8877300" y="59737"/>
              <a:ext cx="1079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18" y="2945"/>
                    <a:pt x="11435" y="5891"/>
                    <a:pt x="7835" y="9491"/>
                  </a:cubicBezTo>
                  <a:cubicBezTo>
                    <a:pt x="4235" y="13091"/>
                    <a:pt x="2118" y="173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9004300" y="231288"/>
              <a:ext cx="95250" cy="10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5" fill="norm" stroke="1" extrusionOk="0">
                  <a:moveTo>
                    <a:pt x="1440" y="7316"/>
                  </a:moveTo>
                  <a:cubicBezTo>
                    <a:pt x="960" y="9354"/>
                    <a:pt x="480" y="11392"/>
                    <a:pt x="240" y="14041"/>
                  </a:cubicBezTo>
                  <a:cubicBezTo>
                    <a:pt x="0" y="16690"/>
                    <a:pt x="0" y="19950"/>
                    <a:pt x="0" y="20562"/>
                  </a:cubicBezTo>
                  <a:cubicBezTo>
                    <a:pt x="0" y="21173"/>
                    <a:pt x="0" y="19135"/>
                    <a:pt x="960" y="16079"/>
                  </a:cubicBezTo>
                  <a:cubicBezTo>
                    <a:pt x="1920" y="13022"/>
                    <a:pt x="3840" y="8947"/>
                    <a:pt x="6000" y="5890"/>
                  </a:cubicBezTo>
                  <a:cubicBezTo>
                    <a:pt x="8160" y="2833"/>
                    <a:pt x="10560" y="796"/>
                    <a:pt x="12960" y="184"/>
                  </a:cubicBezTo>
                  <a:cubicBezTo>
                    <a:pt x="15360" y="-427"/>
                    <a:pt x="17760" y="388"/>
                    <a:pt x="19200" y="4056"/>
                  </a:cubicBezTo>
                  <a:cubicBezTo>
                    <a:pt x="20640" y="7724"/>
                    <a:pt x="21120" y="14245"/>
                    <a:pt x="21600" y="20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9112250" y="2080"/>
              <a:ext cx="117915" cy="356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503" fill="norm" stroke="1" extrusionOk="0">
                  <a:moveTo>
                    <a:pt x="0" y="1181"/>
                  </a:moveTo>
                  <a:cubicBezTo>
                    <a:pt x="1137" y="670"/>
                    <a:pt x="2274" y="159"/>
                    <a:pt x="3789" y="31"/>
                  </a:cubicBezTo>
                  <a:cubicBezTo>
                    <a:pt x="5305" y="-97"/>
                    <a:pt x="7200" y="159"/>
                    <a:pt x="8716" y="1117"/>
                  </a:cubicBezTo>
                  <a:cubicBezTo>
                    <a:pt x="10232" y="2076"/>
                    <a:pt x="11368" y="3737"/>
                    <a:pt x="11179" y="5335"/>
                  </a:cubicBezTo>
                  <a:cubicBezTo>
                    <a:pt x="10989" y="6933"/>
                    <a:pt x="9474" y="8466"/>
                    <a:pt x="8526" y="9553"/>
                  </a:cubicBezTo>
                  <a:cubicBezTo>
                    <a:pt x="7579" y="10639"/>
                    <a:pt x="7200" y="11278"/>
                    <a:pt x="7768" y="11789"/>
                  </a:cubicBezTo>
                  <a:cubicBezTo>
                    <a:pt x="8337" y="12301"/>
                    <a:pt x="9853" y="12684"/>
                    <a:pt x="12316" y="13451"/>
                  </a:cubicBezTo>
                  <a:cubicBezTo>
                    <a:pt x="14779" y="14218"/>
                    <a:pt x="18189" y="15368"/>
                    <a:pt x="19895" y="16327"/>
                  </a:cubicBezTo>
                  <a:cubicBezTo>
                    <a:pt x="21600" y="17285"/>
                    <a:pt x="21600" y="18052"/>
                    <a:pt x="19326" y="18883"/>
                  </a:cubicBezTo>
                  <a:cubicBezTo>
                    <a:pt x="17053" y="19714"/>
                    <a:pt x="12505" y="20608"/>
                    <a:pt x="7958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9620250" y="154987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9512300" y="186174"/>
              <a:ext cx="2286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800" y="11375"/>
                    <a:pt x="11600" y="2735"/>
                    <a:pt x="15200" y="575"/>
                  </a:cubicBezTo>
                  <a:cubicBezTo>
                    <a:pt x="18800" y="-1585"/>
                    <a:pt x="202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9550399" y="224837"/>
              <a:ext cx="266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14" y="16800"/>
                    <a:pt x="3429" y="12000"/>
                    <a:pt x="7029" y="8400"/>
                  </a:cubicBezTo>
                  <a:cubicBezTo>
                    <a:pt x="10629" y="4800"/>
                    <a:pt x="1611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9664699" y="158072"/>
              <a:ext cx="174865" cy="162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72" fill="norm" stroke="1" extrusionOk="0">
                  <a:moveTo>
                    <a:pt x="0" y="2116"/>
                  </a:moveTo>
                  <a:cubicBezTo>
                    <a:pt x="771" y="994"/>
                    <a:pt x="1543" y="-128"/>
                    <a:pt x="4371" y="12"/>
                  </a:cubicBezTo>
                  <a:cubicBezTo>
                    <a:pt x="7200" y="153"/>
                    <a:pt x="12086" y="1555"/>
                    <a:pt x="15429" y="3659"/>
                  </a:cubicBezTo>
                  <a:cubicBezTo>
                    <a:pt x="18771" y="5763"/>
                    <a:pt x="20571" y="8568"/>
                    <a:pt x="21086" y="10672"/>
                  </a:cubicBezTo>
                  <a:cubicBezTo>
                    <a:pt x="21600" y="12776"/>
                    <a:pt x="20829" y="14178"/>
                    <a:pt x="19157" y="15862"/>
                  </a:cubicBezTo>
                  <a:cubicBezTo>
                    <a:pt x="17486" y="17545"/>
                    <a:pt x="14914" y="19508"/>
                    <a:pt x="12343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10113537" y="58539"/>
              <a:ext cx="205213" cy="226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0806" fill="norm" stroke="1" extrusionOk="0">
                  <a:moveTo>
                    <a:pt x="12644" y="110"/>
                  </a:moveTo>
                  <a:cubicBezTo>
                    <a:pt x="11553" y="-84"/>
                    <a:pt x="10462" y="-279"/>
                    <a:pt x="8608" y="1959"/>
                  </a:cubicBezTo>
                  <a:cubicBezTo>
                    <a:pt x="6753" y="4197"/>
                    <a:pt x="4135" y="8867"/>
                    <a:pt x="3044" y="12370"/>
                  </a:cubicBezTo>
                  <a:cubicBezTo>
                    <a:pt x="1953" y="15872"/>
                    <a:pt x="2389" y="18207"/>
                    <a:pt x="3808" y="19570"/>
                  </a:cubicBezTo>
                  <a:cubicBezTo>
                    <a:pt x="5226" y="20932"/>
                    <a:pt x="7626" y="21321"/>
                    <a:pt x="10135" y="19959"/>
                  </a:cubicBezTo>
                  <a:cubicBezTo>
                    <a:pt x="12644" y="18597"/>
                    <a:pt x="15262" y="15483"/>
                    <a:pt x="16353" y="12078"/>
                  </a:cubicBezTo>
                  <a:cubicBezTo>
                    <a:pt x="17444" y="8672"/>
                    <a:pt x="17008" y="4975"/>
                    <a:pt x="15153" y="2932"/>
                  </a:cubicBezTo>
                  <a:cubicBezTo>
                    <a:pt x="13298" y="889"/>
                    <a:pt x="10026" y="499"/>
                    <a:pt x="7189" y="889"/>
                  </a:cubicBezTo>
                  <a:cubicBezTo>
                    <a:pt x="4353" y="1278"/>
                    <a:pt x="1953" y="2445"/>
                    <a:pt x="753" y="3516"/>
                  </a:cubicBezTo>
                  <a:cubicBezTo>
                    <a:pt x="-447" y="4586"/>
                    <a:pt x="-447" y="5559"/>
                    <a:pt x="2498" y="6435"/>
                  </a:cubicBezTo>
                  <a:cubicBezTo>
                    <a:pt x="5444" y="7310"/>
                    <a:pt x="11335" y="8089"/>
                    <a:pt x="14935" y="8478"/>
                  </a:cubicBezTo>
                  <a:cubicBezTo>
                    <a:pt x="18535" y="8867"/>
                    <a:pt x="19844" y="8867"/>
                    <a:pt x="21153" y="8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10369549" y="72437"/>
              <a:ext cx="16298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8" y="2016"/>
                    <a:pt x="8416" y="4032"/>
                    <a:pt x="11642" y="5616"/>
                  </a:cubicBezTo>
                  <a:cubicBezTo>
                    <a:pt x="14868" y="7200"/>
                    <a:pt x="17112" y="8352"/>
                    <a:pt x="18795" y="9360"/>
                  </a:cubicBezTo>
                  <a:cubicBezTo>
                    <a:pt x="20478" y="10368"/>
                    <a:pt x="21600" y="11232"/>
                    <a:pt x="21600" y="12096"/>
                  </a:cubicBezTo>
                  <a:cubicBezTo>
                    <a:pt x="21600" y="12960"/>
                    <a:pt x="20478" y="13824"/>
                    <a:pt x="18234" y="15408"/>
                  </a:cubicBezTo>
                  <a:cubicBezTo>
                    <a:pt x="15990" y="16992"/>
                    <a:pt x="12623" y="19296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10509249" y="262937"/>
              <a:ext cx="1143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10763250" y="27987"/>
              <a:ext cx="254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860"/>
                    <a:pt x="10800" y="9720"/>
                    <a:pt x="14400" y="13320"/>
                  </a:cubicBezTo>
                  <a:cubicBezTo>
                    <a:pt x="18000" y="16920"/>
                    <a:pt x="19800" y="192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10777658" y="34337"/>
              <a:ext cx="144343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600" fill="norm" stroke="1" extrusionOk="0">
                  <a:moveTo>
                    <a:pt x="18530" y="0"/>
                  </a:moveTo>
                  <a:cubicBezTo>
                    <a:pt x="19156" y="1000"/>
                    <a:pt x="19782" y="2000"/>
                    <a:pt x="17904" y="3900"/>
                  </a:cubicBezTo>
                  <a:cubicBezTo>
                    <a:pt x="16025" y="5800"/>
                    <a:pt x="11643" y="8600"/>
                    <a:pt x="8512" y="10400"/>
                  </a:cubicBezTo>
                  <a:cubicBezTo>
                    <a:pt x="5382" y="12200"/>
                    <a:pt x="3504" y="13000"/>
                    <a:pt x="2095" y="13900"/>
                  </a:cubicBezTo>
                  <a:cubicBezTo>
                    <a:pt x="686" y="14800"/>
                    <a:pt x="-253" y="15800"/>
                    <a:pt x="60" y="16600"/>
                  </a:cubicBezTo>
                  <a:cubicBezTo>
                    <a:pt x="373" y="17400"/>
                    <a:pt x="1938" y="18000"/>
                    <a:pt x="5695" y="18800"/>
                  </a:cubicBezTo>
                  <a:cubicBezTo>
                    <a:pt x="9451" y="19600"/>
                    <a:pt x="15399" y="20600"/>
                    <a:pt x="213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5784849" y="7235237"/>
              <a:ext cx="13924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4168"/>
                    <a:pt x="18514" y="8337"/>
                    <a:pt x="20057" y="11937"/>
                  </a:cubicBezTo>
                  <a:cubicBezTo>
                    <a:pt x="21600" y="15537"/>
                    <a:pt x="15429" y="18568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5793581" y="7279687"/>
              <a:ext cx="130969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19157" y="0"/>
                  </a:moveTo>
                  <a:cubicBezTo>
                    <a:pt x="14357" y="3300"/>
                    <a:pt x="9557" y="6600"/>
                    <a:pt x="6128" y="8850"/>
                  </a:cubicBezTo>
                  <a:cubicBezTo>
                    <a:pt x="2700" y="11100"/>
                    <a:pt x="643" y="12300"/>
                    <a:pt x="128" y="13500"/>
                  </a:cubicBezTo>
                  <a:cubicBezTo>
                    <a:pt x="-386" y="14700"/>
                    <a:pt x="643" y="15900"/>
                    <a:pt x="3214" y="16800"/>
                  </a:cubicBezTo>
                  <a:cubicBezTo>
                    <a:pt x="5785" y="17700"/>
                    <a:pt x="9900" y="18300"/>
                    <a:pt x="13157" y="19050"/>
                  </a:cubicBezTo>
                  <a:cubicBezTo>
                    <a:pt x="16414" y="19800"/>
                    <a:pt x="18814" y="20700"/>
                    <a:pt x="212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5661289" y="6212887"/>
              <a:ext cx="229924" cy="141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305" fill="norm" stroke="1" extrusionOk="0">
                  <a:moveTo>
                    <a:pt x="10873" y="0"/>
                  </a:moveTo>
                  <a:cubicBezTo>
                    <a:pt x="9892" y="2859"/>
                    <a:pt x="8910" y="5718"/>
                    <a:pt x="7633" y="8100"/>
                  </a:cubicBezTo>
                  <a:cubicBezTo>
                    <a:pt x="6357" y="10482"/>
                    <a:pt x="4786" y="12388"/>
                    <a:pt x="3510" y="13182"/>
                  </a:cubicBezTo>
                  <a:cubicBezTo>
                    <a:pt x="2233" y="13976"/>
                    <a:pt x="1252" y="13659"/>
                    <a:pt x="662" y="11912"/>
                  </a:cubicBezTo>
                  <a:cubicBezTo>
                    <a:pt x="73" y="10165"/>
                    <a:pt x="-123" y="6988"/>
                    <a:pt x="73" y="4765"/>
                  </a:cubicBezTo>
                  <a:cubicBezTo>
                    <a:pt x="270" y="2541"/>
                    <a:pt x="859" y="1271"/>
                    <a:pt x="2233" y="1429"/>
                  </a:cubicBezTo>
                  <a:cubicBezTo>
                    <a:pt x="3608" y="1588"/>
                    <a:pt x="5768" y="3176"/>
                    <a:pt x="7732" y="6194"/>
                  </a:cubicBezTo>
                  <a:cubicBezTo>
                    <a:pt x="9695" y="9212"/>
                    <a:pt x="11462" y="13659"/>
                    <a:pt x="12641" y="16518"/>
                  </a:cubicBezTo>
                  <a:cubicBezTo>
                    <a:pt x="13819" y="19376"/>
                    <a:pt x="14408" y="20647"/>
                    <a:pt x="15193" y="21124"/>
                  </a:cubicBezTo>
                  <a:cubicBezTo>
                    <a:pt x="15979" y="21600"/>
                    <a:pt x="16961" y="21282"/>
                    <a:pt x="18041" y="18424"/>
                  </a:cubicBezTo>
                  <a:cubicBezTo>
                    <a:pt x="19121" y="15565"/>
                    <a:pt x="20299" y="10165"/>
                    <a:pt x="20888" y="6671"/>
                  </a:cubicBezTo>
                  <a:cubicBezTo>
                    <a:pt x="21477" y="3176"/>
                    <a:pt x="21477" y="1588"/>
                    <a:pt x="20888" y="794"/>
                  </a:cubicBezTo>
                  <a:cubicBezTo>
                    <a:pt x="20299" y="0"/>
                    <a:pt x="19121" y="0"/>
                    <a:pt x="16568" y="1747"/>
                  </a:cubicBezTo>
                  <a:cubicBezTo>
                    <a:pt x="14015" y="3494"/>
                    <a:pt x="10088" y="6988"/>
                    <a:pt x="6161" y="10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9" name="Drawing"/>
          <p:cNvGrpSpPr/>
          <p:nvPr/>
        </p:nvGrpSpPr>
        <p:grpSpPr>
          <a:xfrm>
            <a:off x="1921174" y="1657350"/>
            <a:ext cx="8702376" cy="6914725"/>
            <a:chOff x="0" y="0"/>
            <a:chExt cx="8702375" cy="6914724"/>
          </a:xfrm>
        </p:grpSpPr>
        <p:sp>
          <p:nvSpPr>
            <p:cNvPr id="1986" name="Line"/>
            <p:cNvSpPr/>
            <p:nvPr/>
          </p:nvSpPr>
          <p:spPr>
            <a:xfrm>
              <a:off x="0" y="420806"/>
              <a:ext cx="218776" cy="248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00" fill="norm" stroke="1" extrusionOk="0">
                  <a:moveTo>
                    <a:pt x="21262" y="3666"/>
                  </a:moveTo>
                  <a:cubicBezTo>
                    <a:pt x="21262" y="2758"/>
                    <a:pt x="21262" y="1851"/>
                    <a:pt x="20851" y="1125"/>
                  </a:cubicBezTo>
                  <a:cubicBezTo>
                    <a:pt x="20439" y="399"/>
                    <a:pt x="19616" y="-146"/>
                    <a:pt x="17868" y="36"/>
                  </a:cubicBezTo>
                  <a:cubicBezTo>
                    <a:pt x="16119" y="217"/>
                    <a:pt x="13445" y="1125"/>
                    <a:pt x="10256" y="3575"/>
                  </a:cubicBezTo>
                  <a:cubicBezTo>
                    <a:pt x="7068" y="6025"/>
                    <a:pt x="3365" y="10019"/>
                    <a:pt x="1513" y="12832"/>
                  </a:cubicBezTo>
                  <a:cubicBezTo>
                    <a:pt x="-338" y="15646"/>
                    <a:pt x="-338" y="17279"/>
                    <a:pt x="691" y="18550"/>
                  </a:cubicBezTo>
                  <a:cubicBezTo>
                    <a:pt x="1719" y="19820"/>
                    <a:pt x="3776" y="20728"/>
                    <a:pt x="7376" y="21091"/>
                  </a:cubicBezTo>
                  <a:cubicBezTo>
                    <a:pt x="10976" y="21454"/>
                    <a:pt x="16119" y="21272"/>
                    <a:pt x="21262" y="21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599775" y="173916"/>
              <a:ext cx="139701" cy="689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21600" y="1508"/>
                  </a:moveTo>
                  <a:cubicBezTo>
                    <a:pt x="18982" y="980"/>
                    <a:pt x="16364" y="451"/>
                    <a:pt x="14236" y="187"/>
                  </a:cubicBezTo>
                  <a:cubicBezTo>
                    <a:pt x="12109" y="-77"/>
                    <a:pt x="10473" y="-77"/>
                    <a:pt x="8509" y="286"/>
                  </a:cubicBezTo>
                  <a:cubicBezTo>
                    <a:pt x="6545" y="650"/>
                    <a:pt x="4255" y="1376"/>
                    <a:pt x="2782" y="2763"/>
                  </a:cubicBezTo>
                  <a:cubicBezTo>
                    <a:pt x="1309" y="4151"/>
                    <a:pt x="655" y="6198"/>
                    <a:pt x="2945" y="8213"/>
                  </a:cubicBezTo>
                  <a:cubicBezTo>
                    <a:pt x="5236" y="10228"/>
                    <a:pt x="10473" y="12209"/>
                    <a:pt x="13909" y="13828"/>
                  </a:cubicBezTo>
                  <a:cubicBezTo>
                    <a:pt x="17345" y="15446"/>
                    <a:pt x="18982" y="16701"/>
                    <a:pt x="17509" y="17857"/>
                  </a:cubicBezTo>
                  <a:cubicBezTo>
                    <a:pt x="16036" y="19013"/>
                    <a:pt x="11455" y="20070"/>
                    <a:pt x="8018" y="20664"/>
                  </a:cubicBezTo>
                  <a:cubicBezTo>
                    <a:pt x="4582" y="21259"/>
                    <a:pt x="2291" y="21391"/>
                    <a:pt x="0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618825" y="1009650"/>
              <a:ext cx="27845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0" y="0"/>
                  </a:moveTo>
                  <a:cubicBezTo>
                    <a:pt x="7714" y="6171"/>
                    <a:pt x="15429" y="12343"/>
                    <a:pt x="18514" y="15943"/>
                  </a:cubicBezTo>
                  <a:cubicBezTo>
                    <a:pt x="21600" y="19543"/>
                    <a:pt x="20057" y="20571"/>
                    <a:pt x="18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629808" y="1026437"/>
              <a:ext cx="166818" cy="14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304" fill="norm" stroke="1" extrusionOk="0">
                  <a:moveTo>
                    <a:pt x="15609" y="339"/>
                  </a:moveTo>
                  <a:cubicBezTo>
                    <a:pt x="14259" y="22"/>
                    <a:pt x="12909" y="-296"/>
                    <a:pt x="11019" y="498"/>
                  </a:cubicBezTo>
                  <a:cubicBezTo>
                    <a:pt x="9129" y="1292"/>
                    <a:pt x="6699" y="3198"/>
                    <a:pt x="4809" y="5104"/>
                  </a:cubicBezTo>
                  <a:cubicBezTo>
                    <a:pt x="2919" y="7010"/>
                    <a:pt x="1569" y="8916"/>
                    <a:pt x="759" y="10663"/>
                  </a:cubicBezTo>
                  <a:cubicBezTo>
                    <a:pt x="-51" y="12410"/>
                    <a:pt x="-321" y="13998"/>
                    <a:pt x="489" y="14951"/>
                  </a:cubicBezTo>
                  <a:cubicBezTo>
                    <a:pt x="1299" y="15904"/>
                    <a:pt x="3189" y="16222"/>
                    <a:pt x="6834" y="17175"/>
                  </a:cubicBezTo>
                  <a:cubicBezTo>
                    <a:pt x="10479" y="18128"/>
                    <a:pt x="15879" y="19716"/>
                    <a:pt x="21279" y="21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504525" y="0"/>
              <a:ext cx="196240" cy="8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53" fill="norm" stroke="1" extrusionOk="0">
                  <a:moveTo>
                    <a:pt x="13935" y="0"/>
                  </a:moveTo>
                  <a:cubicBezTo>
                    <a:pt x="11381" y="6092"/>
                    <a:pt x="8826" y="12185"/>
                    <a:pt x="6735" y="16062"/>
                  </a:cubicBezTo>
                  <a:cubicBezTo>
                    <a:pt x="4645" y="19938"/>
                    <a:pt x="3019" y="21600"/>
                    <a:pt x="1858" y="21323"/>
                  </a:cubicBezTo>
                  <a:cubicBezTo>
                    <a:pt x="697" y="21046"/>
                    <a:pt x="0" y="18831"/>
                    <a:pt x="0" y="16338"/>
                  </a:cubicBezTo>
                  <a:cubicBezTo>
                    <a:pt x="0" y="13846"/>
                    <a:pt x="697" y="11077"/>
                    <a:pt x="1626" y="9138"/>
                  </a:cubicBezTo>
                  <a:cubicBezTo>
                    <a:pt x="2555" y="7200"/>
                    <a:pt x="3716" y="6092"/>
                    <a:pt x="5458" y="6646"/>
                  </a:cubicBezTo>
                  <a:cubicBezTo>
                    <a:pt x="7200" y="7200"/>
                    <a:pt x="9523" y="9415"/>
                    <a:pt x="11613" y="11908"/>
                  </a:cubicBezTo>
                  <a:cubicBezTo>
                    <a:pt x="13703" y="14400"/>
                    <a:pt x="15561" y="17169"/>
                    <a:pt x="17071" y="18554"/>
                  </a:cubicBezTo>
                  <a:cubicBezTo>
                    <a:pt x="18581" y="19938"/>
                    <a:pt x="19742" y="19938"/>
                    <a:pt x="20439" y="18554"/>
                  </a:cubicBezTo>
                  <a:cubicBezTo>
                    <a:pt x="21135" y="17169"/>
                    <a:pt x="21368" y="14400"/>
                    <a:pt x="21484" y="11631"/>
                  </a:cubicBezTo>
                  <a:cubicBezTo>
                    <a:pt x="21600" y="8862"/>
                    <a:pt x="21600" y="6092"/>
                    <a:pt x="20439" y="4431"/>
                  </a:cubicBezTo>
                  <a:cubicBezTo>
                    <a:pt x="19277" y="2769"/>
                    <a:pt x="16955" y="2215"/>
                    <a:pt x="15329" y="2769"/>
                  </a:cubicBezTo>
                  <a:cubicBezTo>
                    <a:pt x="13703" y="3323"/>
                    <a:pt x="12774" y="4985"/>
                    <a:pt x="11845" y="6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997493" y="378883"/>
              <a:ext cx="269033" cy="319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08" fill="norm" stroke="1" extrusionOk="0">
                  <a:moveTo>
                    <a:pt x="14867" y="141"/>
                  </a:moveTo>
                  <a:cubicBezTo>
                    <a:pt x="13011" y="0"/>
                    <a:pt x="11154" y="-141"/>
                    <a:pt x="9551" y="283"/>
                  </a:cubicBezTo>
                  <a:cubicBezTo>
                    <a:pt x="7948" y="706"/>
                    <a:pt x="6598" y="1694"/>
                    <a:pt x="5417" y="4235"/>
                  </a:cubicBezTo>
                  <a:cubicBezTo>
                    <a:pt x="4236" y="6777"/>
                    <a:pt x="3223" y="10871"/>
                    <a:pt x="2885" y="13694"/>
                  </a:cubicBezTo>
                  <a:cubicBezTo>
                    <a:pt x="2548" y="16518"/>
                    <a:pt x="2885" y="18071"/>
                    <a:pt x="3560" y="19200"/>
                  </a:cubicBezTo>
                  <a:cubicBezTo>
                    <a:pt x="4236" y="20330"/>
                    <a:pt x="5248" y="21035"/>
                    <a:pt x="6682" y="21247"/>
                  </a:cubicBezTo>
                  <a:cubicBezTo>
                    <a:pt x="8117" y="21459"/>
                    <a:pt x="9973" y="21177"/>
                    <a:pt x="12082" y="19412"/>
                  </a:cubicBezTo>
                  <a:cubicBezTo>
                    <a:pt x="14192" y="17647"/>
                    <a:pt x="16554" y="14400"/>
                    <a:pt x="17482" y="11153"/>
                  </a:cubicBezTo>
                  <a:cubicBezTo>
                    <a:pt x="18411" y="7906"/>
                    <a:pt x="17904" y="4659"/>
                    <a:pt x="15879" y="2683"/>
                  </a:cubicBezTo>
                  <a:cubicBezTo>
                    <a:pt x="13854" y="706"/>
                    <a:pt x="10311" y="0"/>
                    <a:pt x="7442" y="212"/>
                  </a:cubicBezTo>
                  <a:cubicBezTo>
                    <a:pt x="4573" y="424"/>
                    <a:pt x="2379" y="1553"/>
                    <a:pt x="1198" y="2612"/>
                  </a:cubicBezTo>
                  <a:cubicBezTo>
                    <a:pt x="17" y="3671"/>
                    <a:pt x="-152" y="4659"/>
                    <a:pt x="101" y="5365"/>
                  </a:cubicBezTo>
                  <a:cubicBezTo>
                    <a:pt x="354" y="6071"/>
                    <a:pt x="1029" y="6494"/>
                    <a:pt x="4657" y="6565"/>
                  </a:cubicBezTo>
                  <a:cubicBezTo>
                    <a:pt x="8286" y="6635"/>
                    <a:pt x="14867" y="6353"/>
                    <a:pt x="21448" y="6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1101425" y="234950"/>
              <a:ext cx="190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1393345" y="92563"/>
              <a:ext cx="101781" cy="256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296" fill="norm" stroke="1" extrusionOk="0">
                  <a:moveTo>
                    <a:pt x="21197" y="4437"/>
                  </a:moveTo>
                  <a:cubicBezTo>
                    <a:pt x="19434" y="2857"/>
                    <a:pt x="17670" y="1276"/>
                    <a:pt x="15246" y="486"/>
                  </a:cubicBezTo>
                  <a:cubicBezTo>
                    <a:pt x="12821" y="-304"/>
                    <a:pt x="9736" y="-304"/>
                    <a:pt x="6430" y="1803"/>
                  </a:cubicBezTo>
                  <a:cubicBezTo>
                    <a:pt x="3124" y="3911"/>
                    <a:pt x="-403" y="8125"/>
                    <a:pt x="38" y="11725"/>
                  </a:cubicBezTo>
                  <a:cubicBezTo>
                    <a:pt x="479" y="15325"/>
                    <a:pt x="4887" y="18311"/>
                    <a:pt x="9295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1541021" y="157620"/>
              <a:ext cx="119205" cy="135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710" fill="norm" stroke="1" extrusionOk="0">
                  <a:moveTo>
                    <a:pt x="5425" y="5008"/>
                  </a:moveTo>
                  <a:cubicBezTo>
                    <a:pt x="3530" y="5975"/>
                    <a:pt x="1636" y="6943"/>
                    <a:pt x="688" y="10811"/>
                  </a:cubicBezTo>
                  <a:cubicBezTo>
                    <a:pt x="-259" y="14680"/>
                    <a:pt x="-259" y="21450"/>
                    <a:pt x="878" y="20644"/>
                  </a:cubicBezTo>
                  <a:cubicBezTo>
                    <a:pt x="2015" y="19838"/>
                    <a:pt x="4288" y="11456"/>
                    <a:pt x="6373" y="6459"/>
                  </a:cubicBezTo>
                  <a:cubicBezTo>
                    <a:pt x="8457" y="1462"/>
                    <a:pt x="10352" y="-150"/>
                    <a:pt x="12815" y="11"/>
                  </a:cubicBezTo>
                  <a:cubicBezTo>
                    <a:pt x="15278" y="172"/>
                    <a:pt x="18309" y="2107"/>
                    <a:pt x="19825" y="5653"/>
                  </a:cubicBezTo>
                  <a:cubicBezTo>
                    <a:pt x="21341" y="9199"/>
                    <a:pt x="21341" y="14357"/>
                    <a:pt x="21341" y="19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1723725" y="228600"/>
              <a:ext cx="1079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1806275" y="158750"/>
              <a:ext cx="63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1901525" y="171450"/>
              <a:ext cx="127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2028525" y="107950"/>
              <a:ext cx="4177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3840"/>
                    <a:pt x="18514" y="7680"/>
                    <a:pt x="20057" y="11280"/>
                  </a:cubicBezTo>
                  <a:cubicBezTo>
                    <a:pt x="21600" y="14880"/>
                    <a:pt x="15429" y="18240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2142825" y="67310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2508202" y="273996"/>
              <a:ext cx="216708" cy="553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489" fill="norm" stroke="1" extrusionOk="0">
                  <a:moveTo>
                    <a:pt x="13995" y="15732"/>
                  </a:moveTo>
                  <a:cubicBezTo>
                    <a:pt x="13995" y="15239"/>
                    <a:pt x="13995" y="14746"/>
                    <a:pt x="13995" y="14295"/>
                  </a:cubicBezTo>
                  <a:cubicBezTo>
                    <a:pt x="13995" y="13843"/>
                    <a:pt x="13995" y="13432"/>
                    <a:pt x="12437" y="13391"/>
                  </a:cubicBezTo>
                  <a:cubicBezTo>
                    <a:pt x="10879" y="13350"/>
                    <a:pt x="7764" y="13679"/>
                    <a:pt x="5168" y="14828"/>
                  </a:cubicBezTo>
                  <a:cubicBezTo>
                    <a:pt x="2572" y="15978"/>
                    <a:pt x="495" y="17949"/>
                    <a:pt x="79" y="19304"/>
                  </a:cubicBezTo>
                  <a:cubicBezTo>
                    <a:pt x="-336" y="20660"/>
                    <a:pt x="910" y="21399"/>
                    <a:pt x="3195" y="21481"/>
                  </a:cubicBezTo>
                  <a:cubicBezTo>
                    <a:pt x="5479" y="21563"/>
                    <a:pt x="8802" y="20988"/>
                    <a:pt x="11918" y="19551"/>
                  </a:cubicBezTo>
                  <a:cubicBezTo>
                    <a:pt x="15033" y="18114"/>
                    <a:pt x="17941" y="15814"/>
                    <a:pt x="19499" y="13104"/>
                  </a:cubicBezTo>
                  <a:cubicBezTo>
                    <a:pt x="21056" y="10393"/>
                    <a:pt x="21264" y="7273"/>
                    <a:pt x="21264" y="5096"/>
                  </a:cubicBezTo>
                  <a:cubicBezTo>
                    <a:pt x="21264" y="2920"/>
                    <a:pt x="21056" y="1688"/>
                    <a:pt x="20537" y="949"/>
                  </a:cubicBezTo>
                  <a:cubicBezTo>
                    <a:pt x="20018" y="209"/>
                    <a:pt x="19187" y="-37"/>
                    <a:pt x="18356" y="4"/>
                  </a:cubicBezTo>
                  <a:cubicBezTo>
                    <a:pt x="17526" y="45"/>
                    <a:pt x="16695" y="374"/>
                    <a:pt x="15656" y="1852"/>
                  </a:cubicBezTo>
                  <a:cubicBezTo>
                    <a:pt x="14618" y="3330"/>
                    <a:pt x="13372" y="5958"/>
                    <a:pt x="13164" y="8587"/>
                  </a:cubicBezTo>
                  <a:cubicBezTo>
                    <a:pt x="12956" y="11215"/>
                    <a:pt x="13787" y="13843"/>
                    <a:pt x="15241" y="15937"/>
                  </a:cubicBezTo>
                  <a:cubicBezTo>
                    <a:pt x="16695" y="18031"/>
                    <a:pt x="18772" y="19592"/>
                    <a:pt x="20849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2810088" y="458921"/>
              <a:ext cx="221738" cy="372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117" fill="norm" stroke="1" extrusionOk="0">
                  <a:moveTo>
                    <a:pt x="10955" y="6742"/>
                  </a:moveTo>
                  <a:cubicBezTo>
                    <a:pt x="10343" y="6262"/>
                    <a:pt x="9732" y="5782"/>
                    <a:pt x="8917" y="5482"/>
                  </a:cubicBezTo>
                  <a:cubicBezTo>
                    <a:pt x="8102" y="5182"/>
                    <a:pt x="7083" y="5062"/>
                    <a:pt x="5656" y="5782"/>
                  </a:cubicBezTo>
                  <a:cubicBezTo>
                    <a:pt x="4230" y="6502"/>
                    <a:pt x="2396" y="8062"/>
                    <a:pt x="1275" y="10162"/>
                  </a:cubicBezTo>
                  <a:cubicBezTo>
                    <a:pt x="155" y="12262"/>
                    <a:pt x="-253" y="14902"/>
                    <a:pt x="155" y="16882"/>
                  </a:cubicBezTo>
                  <a:cubicBezTo>
                    <a:pt x="562" y="18862"/>
                    <a:pt x="1785" y="20182"/>
                    <a:pt x="3415" y="20782"/>
                  </a:cubicBezTo>
                  <a:cubicBezTo>
                    <a:pt x="5045" y="21382"/>
                    <a:pt x="7083" y="21262"/>
                    <a:pt x="9630" y="19702"/>
                  </a:cubicBezTo>
                  <a:cubicBezTo>
                    <a:pt x="12177" y="18142"/>
                    <a:pt x="15234" y="15142"/>
                    <a:pt x="16966" y="12082"/>
                  </a:cubicBezTo>
                  <a:cubicBezTo>
                    <a:pt x="18698" y="9022"/>
                    <a:pt x="19105" y="5902"/>
                    <a:pt x="18596" y="3802"/>
                  </a:cubicBezTo>
                  <a:cubicBezTo>
                    <a:pt x="18087" y="1702"/>
                    <a:pt x="16660" y="622"/>
                    <a:pt x="14419" y="202"/>
                  </a:cubicBezTo>
                  <a:cubicBezTo>
                    <a:pt x="12177" y="-218"/>
                    <a:pt x="9121" y="22"/>
                    <a:pt x="6879" y="862"/>
                  </a:cubicBezTo>
                  <a:cubicBezTo>
                    <a:pt x="4638" y="1702"/>
                    <a:pt x="3211" y="3142"/>
                    <a:pt x="2600" y="4462"/>
                  </a:cubicBezTo>
                  <a:cubicBezTo>
                    <a:pt x="1989" y="5782"/>
                    <a:pt x="2192" y="6982"/>
                    <a:pt x="5453" y="7822"/>
                  </a:cubicBezTo>
                  <a:cubicBezTo>
                    <a:pt x="8713" y="8662"/>
                    <a:pt x="15030" y="9142"/>
                    <a:pt x="21347" y="9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4611845" y="516952"/>
              <a:ext cx="267831" cy="37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079" fill="norm" stroke="1" extrusionOk="0">
                  <a:moveTo>
                    <a:pt x="12337" y="1980"/>
                  </a:moveTo>
                  <a:cubicBezTo>
                    <a:pt x="11656" y="1271"/>
                    <a:pt x="10976" y="563"/>
                    <a:pt x="10211" y="209"/>
                  </a:cubicBezTo>
                  <a:cubicBezTo>
                    <a:pt x="9445" y="-145"/>
                    <a:pt x="8595" y="-145"/>
                    <a:pt x="7234" y="976"/>
                  </a:cubicBezTo>
                  <a:cubicBezTo>
                    <a:pt x="5874" y="2098"/>
                    <a:pt x="4003" y="4340"/>
                    <a:pt x="2557" y="7055"/>
                  </a:cubicBezTo>
                  <a:cubicBezTo>
                    <a:pt x="1112" y="9770"/>
                    <a:pt x="91" y="12957"/>
                    <a:pt x="6" y="15317"/>
                  </a:cubicBezTo>
                  <a:cubicBezTo>
                    <a:pt x="-79" y="17678"/>
                    <a:pt x="771" y="19212"/>
                    <a:pt x="2302" y="20157"/>
                  </a:cubicBezTo>
                  <a:cubicBezTo>
                    <a:pt x="3833" y="21101"/>
                    <a:pt x="6044" y="21455"/>
                    <a:pt x="8680" y="20570"/>
                  </a:cubicBezTo>
                  <a:cubicBezTo>
                    <a:pt x="11316" y="19685"/>
                    <a:pt x="14378" y="17560"/>
                    <a:pt x="16334" y="14904"/>
                  </a:cubicBezTo>
                  <a:cubicBezTo>
                    <a:pt x="18290" y="12248"/>
                    <a:pt x="19140" y="9062"/>
                    <a:pt x="18885" y="6642"/>
                  </a:cubicBezTo>
                  <a:cubicBezTo>
                    <a:pt x="18630" y="4222"/>
                    <a:pt x="17269" y="2570"/>
                    <a:pt x="15483" y="1625"/>
                  </a:cubicBezTo>
                  <a:cubicBezTo>
                    <a:pt x="13697" y="681"/>
                    <a:pt x="11486" y="445"/>
                    <a:pt x="9615" y="799"/>
                  </a:cubicBezTo>
                  <a:cubicBezTo>
                    <a:pt x="7745" y="1153"/>
                    <a:pt x="6214" y="2098"/>
                    <a:pt x="5278" y="3337"/>
                  </a:cubicBezTo>
                  <a:cubicBezTo>
                    <a:pt x="4343" y="4576"/>
                    <a:pt x="4003" y="6111"/>
                    <a:pt x="4598" y="7468"/>
                  </a:cubicBezTo>
                  <a:cubicBezTo>
                    <a:pt x="5193" y="8825"/>
                    <a:pt x="6724" y="10006"/>
                    <a:pt x="9701" y="10301"/>
                  </a:cubicBezTo>
                  <a:cubicBezTo>
                    <a:pt x="12677" y="10596"/>
                    <a:pt x="17099" y="10006"/>
                    <a:pt x="21521" y="9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4752675" y="374650"/>
              <a:ext cx="152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4975431" y="298450"/>
              <a:ext cx="126495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2074" y="0"/>
                  </a:moveTo>
                  <a:cubicBezTo>
                    <a:pt x="1714" y="4985"/>
                    <a:pt x="1354" y="9969"/>
                    <a:pt x="994" y="13154"/>
                  </a:cubicBezTo>
                  <a:cubicBezTo>
                    <a:pt x="634" y="16338"/>
                    <a:pt x="274" y="17723"/>
                    <a:pt x="94" y="17308"/>
                  </a:cubicBezTo>
                  <a:cubicBezTo>
                    <a:pt x="-86" y="16892"/>
                    <a:pt x="-86" y="14677"/>
                    <a:pt x="814" y="12046"/>
                  </a:cubicBezTo>
                  <a:cubicBezTo>
                    <a:pt x="1714" y="9415"/>
                    <a:pt x="3514" y="6369"/>
                    <a:pt x="6034" y="4431"/>
                  </a:cubicBezTo>
                  <a:cubicBezTo>
                    <a:pt x="8554" y="2492"/>
                    <a:pt x="11794" y="1662"/>
                    <a:pt x="14314" y="2769"/>
                  </a:cubicBezTo>
                  <a:cubicBezTo>
                    <a:pt x="16834" y="3877"/>
                    <a:pt x="18634" y="6923"/>
                    <a:pt x="19714" y="10385"/>
                  </a:cubicBezTo>
                  <a:cubicBezTo>
                    <a:pt x="20794" y="13846"/>
                    <a:pt x="21154" y="17723"/>
                    <a:pt x="21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4562175" y="1111250"/>
              <a:ext cx="3810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0" y="16200"/>
                    <a:pt x="8160" y="10800"/>
                    <a:pt x="11760" y="7200"/>
                  </a:cubicBezTo>
                  <a:cubicBezTo>
                    <a:pt x="15360" y="3600"/>
                    <a:pt x="1848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4612975" y="1339850"/>
              <a:ext cx="1841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4892375" y="1249819"/>
              <a:ext cx="158751" cy="159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1728" y="4415"/>
                  </a:moveTo>
                  <a:cubicBezTo>
                    <a:pt x="1152" y="8110"/>
                    <a:pt x="576" y="11805"/>
                    <a:pt x="288" y="14363"/>
                  </a:cubicBezTo>
                  <a:cubicBezTo>
                    <a:pt x="0" y="16921"/>
                    <a:pt x="0" y="18342"/>
                    <a:pt x="0" y="18342"/>
                  </a:cubicBezTo>
                  <a:cubicBezTo>
                    <a:pt x="0" y="18342"/>
                    <a:pt x="0" y="16921"/>
                    <a:pt x="576" y="14079"/>
                  </a:cubicBezTo>
                  <a:cubicBezTo>
                    <a:pt x="1152" y="11236"/>
                    <a:pt x="2304" y="6973"/>
                    <a:pt x="4320" y="4131"/>
                  </a:cubicBezTo>
                  <a:cubicBezTo>
                    <a:pt x="6336" y="1289"/>
                    <a:pt x="9216" y="-132"/>
                    <a:pt x="12096" y="10"/>
                  </a:cubicBezTo>
                  <a:cubicBezTo>
                    <a:pt x="14976" y="152"/>
                    <a:pt x="17856" y="1857"/>
                    <a:pt x="19440" y="5694"/>
                  </a:cubicBezTo>
                  <a:cubicBezTo>
                    <a:pt x="21024" y="9531"/>
                    <a:pt x="21312" y="15500"/>
                    <a:pt x="21600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5438475" y="419100"/>
              <a:ext cx="64724" cy="1143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0" y="0"/>
                  </a:moveTo>
                  <a:cubicBezTo>
                    <a:pt x="2090" y="1560"/>
                    <a:pt x="4181" y="3120"/>
                    <a:pt x="6271" y="4680"/>
                  </a:cubicBezTo>
                  <a:cubicBezTo>
                    <a:pt x="8361" y="6240"/>
                    <a:pt x="10452" y="7800"/>
                    <a:pt x="12194" y="9260"/>
                  </a:cubicBezTo>
                  <a:cubicBezTo>
                    <a:pt x="13935" y="10720"/>
                    <a:pt x="15329" y="12080"/>
                    <a:pt x="17071" y="13440"/>
                  </a:cubicBezTo>
                  <a:cubicBezTo>
                    <a:pt x="18813" y="14800"/>
                    <a:pt x="20903" y="16160"/>
                    <a:pt x="21252" y="17520"/>
                  </a:cubicBezTo>
                  <a:cubicBezTo>
                    <a:pt x="21600" y="18880"/>
                    <a:pt x="20206" y="20240"/>
                    <a:pt x="188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5641675" y="1422400"/>
              <a:ext cx="18109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0" y="0"/>
                  </a:moveTo>
                  <a:cubicBezTo>
                    <a:pt x="9600" y="5143"/>
                    <a:pt x="19200" y="10286"/>
                    <a:pt x="20400" y="13886"/>
                  </a:cubicBezTo>
                  <a:cubicBezTo>
                    <a:pt x="21600" y="17486"/>
                    <a:pt x="14400" y="19543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5664820" y="1454150"/>
              <a:ext cx="116556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15454" y="0"/>
                  </a:moveTo>
                  <a:cubicBezTo>
                    <a:pt x="11597" y="1895"/>
                    <a:pt x="7740" y="3789"/>
                    <a:pt x="5040" y="5495"/>
                  </a:cubicBezTo>
                  <a:cubicBezTo>
                    <a:pt x="2340" y="7200"/>
                    <a:pt x="797" y="8716"/>
                    <a:pt x="219" y="10421"/>
                  </a:cubicBezTo>
                  <a:cubicBezTo>
                    <a:pt x="-360" y="12126"/>
                    <a:pt x="26" y="14021"/>
                    <a:pt x="3690" y="15916"/>
                  </a:cubicBezTo>
                  <a:cubicBezTo>
                    <a:pt x="7354" y="17811"/>
                    <a:pt x="14297" y="19705"/>
                    <a:pt x="212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5569709" y="150459"/>
              <a:ext cx="172388" cy="143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0947" fill="norm" stroke="1" extrusionOk="0">
                  <a:moveTo>
                    <a:pt x="8956" y="283"/>
                  </a:moveTo>
                  <a:cubicBezTo>
                    <a:pt x="9483" y="4295"/>
                    <a:pt x="10010" y="8306"/>
                    <a:pt x="9351" y="11700"/>
                  </a:cubicBezTo>
                  <a:cubicBezTo>
                    <a:pt x="8693" y="15095"/>
                    <a:pt x="6849" y="17872"/>
                    <a:pt x="5268" y="19415"/>
                  </a:cubicBezTo>
                  <a:cubicBezTo>
                    <a:pt x="3688" y="20957"/>
                    <a:pt x="2371" y="21266"/>
                    <a:pt x="1449" y="20649"/>
                  </a:cubicBezTo>
                  <a:cubicBezTo>
                    <a:pt x="527" y="20032"/>
                    <a:pt x="0" y="18489"/>
                    <a:pt x="0" y="15866"/>
                  </a:cubicBezTo>
                  <a:cubicBezTo>
                    <a:pt x="0" y="13243"/>
                    <a:pt x="527" y="9540"/>
                    <a:pt x="1317" y="7226"/>
                  </a:cubicBezTo>
                  <a:cubicBezTo>
                    <a:pt x="2107" y="4912"/>
                    <a:pt x="3161" y="3986"/>
                    <a:pt x="4873" y="4449"/>
                  </a:cubicBezTo>
                  <a:cubicBezTo>
                    <a:pt x="6585" y="4912"/>
                    <a:pt x="8956" y="6763"/>
                    <a:pt x="10405" y="8460"/>
                  </a:cubicBezTo>
                  <a:cubicBezTo>
                    <a:pt x="11854" y="10157"/>
                    <a:pt x="12380" y="11700"/>
                    <a:pt x="12907" y="13397"/>
                  </a:cubicBezTo>
                  <a:cubicBezTo>
                    <a:pt x="13434" y="15095"/>
                    <a:pt x="13961" y="16946"/>
                    <a:pt x="14883" y="17409"/>
                  </a:cubicBezTo>
                  <a:cubicBezTo>
                    <a:pt x="15805" y="17872"/>
                    <a:pt x="17122" y="16946"/>
                    <a:pt x="18307" y="14632"/>
                  </a:cubicBezTo>
                  <a:cubicBezTo>
                    <a:pt x="19493" y="12317"/>
                    <a:pt x="20546" y="8615"/>
                    <a:pt x="21073" y="5992"/>
                  </a:cubicBezTo>
                  <a:cubicBezTo>
                    <a:pt x="21600" y="3369"/>
                    <a:pt x="21600" y="1826"/>
                    <a:pt x="20941" y="900"/>
                  </a:cubicBezTo>
                  <a:cubicBezTo>
                    <a:pt x="20283" y="-25"/>
                    <a:pt x="18966" y="-334"/>
                    <a:pt x="16990" y="437"/>
                  </a:cubicBezTo>
                  <a:cubicBezTo>
                    <a:pt x="15015" y="1209"/>
                    <a:pt x="12380" y="3060"/>
                    <a:pt x="9746" y="4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3797337" y="682414"/>
              <a:ext cx="231439" cy="392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554" fill="norm" stroke="1" extrusionOk="0">
                  <a:moveTo>
                    <a:pt x="21277" y="2277"/>
                  </a:moveTo>
                  <a:cubicBezTo>
                    <a:pt x="21277" y="1696"/>
                    <a:pt x="21277" y="1115"/>
                    <a:pt x="20791" y="709"/>
                  </a:cubicBezTo>
                  <a:cubicBezTo>
                    <a:pt x="20304" y="302"/>
                    <a:pt x="19331" y="70"/>
                    <a:pt x="18358" y="12"/>
                  </a:cubicBezTo>
                  <a:cubicBezTo>
                    <a:pt x="17385" y="-46"/>
                    <a:pt x="16412" y="70"/>
                    <a:pt x="13980" y="1406"/>
                  </a:cubicBezTo>
                  <a:cubicBezTo>
                    <a:pt x="11547" y="2741"/>
                    <a:pt x="7655" y="5296"/>
                    <a:pt x="4931" y="7967"/>
                  </a:cubicBezTo>
                  <a:cubicBezTo>
                    <a:pt x="2207" y="10638"/>
                    <a:pt x="650" y="13425"/>
                    <a:pt x="163" y="15515"/>
                  </a:cubicBezTo>
                  <a:cubicBezTo>
                    <a:pt x="-323" y="17606"/>
                    <a:pt x="261" y="18999"/>
                    <a:pt x="2109" y="19986"/>
                  </a:cubicBezTo>
                  <a:cubicBezTo>
                    <a:pt x="3958" y="20973"/>
                    <a:pt x="7072" y="21554"/>
                    <a:pt x="10477" y="21554"/>
                  </a:cubicBezTo>
                  <a:cubicBezTo>
                    <a:pt x="13882" y="21554"/>
                    <a:pt x="17580" y="20973"/>
                    <a:pt x="21277" y="20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4130375" y="1047750"/>
              <a:ext cx="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3349325" y="876300"/>
              <a:ext cx="165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23" y="0"/>
                  </a:moveTo>
                  <a:cubicBezTo>
                    <a:pt x="1662" y="3600"/>
                    <a:pt x="0" y="7200"/>
                    <a:pt x="0" y="9000"/>
                  </a:cubicBezTo>
                  <a:cubicBezTo>
                    <a:pt x="0" y="10800"/>
                    <a:pt x="1662" y="10800"/>
                    <a:pt x="5538" y="12600"/>
                  </a:cubicBezTo>
                  <a:cubicBezTo>
                    <a:pt x="9415" y="14400"/>
                    <a:pt x="15508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3368375" y="1028699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6308425" y="1015999"/>
              <a:ext cx="222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26" y="14400"/>
                    <a:pt x="9051" y="7200"/>
                    <a:pt x="12651" y="3600"/>
                  </a:cubicBezTo>
                  <a:cubicBezTo>
                    <a:pt x="16251" y="0"/>
                    <a:pt x="1892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6314775" y="1155700"/>
              <a:ext cx="2222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300"/>
                    <a:pt x="11520" y="9000"/>
                    <a:pt x="15120" y="5400"/>
                  </a:cubicBezTo>
                  <a:cubicBezTo>
                    <a:pt x="18720" y="1800"/>
                    <a:pt x="2016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7010774" y="785965"/>
              <a:ext cx="294602" cy="26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372" fill="norm" stroke="1" extrusionOk="0">
                  <a:moveTo>
                    <a:pt x="19023" y="3228"/>
                  </a:moveTo>
                  <a:cubicBezTo>
                    <a:pt x="19176" y="2191"/>
                    <a:pt x="19330" y="1154"/>
                    <a:pt x="19023" y="550"/>
                  </a:cubicBezTo>
                  <a:cubicBezTo>
                    <a:pt x="18717" y="-55"/>
                    <a:pt x="17951" y="-228"/>
                    <a:pt x="16036" y="377"/>
                  </a:cubicBezTo>
                  <a:cubicBezTo>
                    <a:pt x="14121" y="982"/>
                    <a:pt x="11057" y="2364"/>
                    <a:pt x="8147" y="4783"/>
                  </a:cubicBezTo>
                  <a:cubicBezTo>
                    <a:pt x="5236" y="7202"/>
                    <a:pt x="2478" y="10658"/>
                    <a:pt x="1100" y="12991"/>
                  </a:cubicBezTo>
                  <a:cubicBezTo>
                    <a:pt x="-279" y="15324"/>
                    <a:pt x="-279" y="16534"/>
                    <a:pt x="640" y="17743"/>
                  </a:cubicBezTo>
                  <a:cubicBezTo>
                    <a:pt x="1559" y="18953"/>
                    <a:pt x="3398" y="20162"/>
                    <a:pt x="6998" y="20767"/>
                  </a:cubicBezTo>
                  <a:cubicBezTo>
                    <a:pt x="10598" y="21372"/>
                    <a:pt x="15959" y="21372"/>
                    <a:pt x="21321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6981525" y="1188694"/>
              <a:ext cx="336551" cy="49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28" fill="norm" stroke="1" extrusionOk="0">
                  <a:moveTo>
                    <a:pt x="0" y="20228"/>
                  </a:moveTo>
                  <a:cubicBezTo>
                    <a:pt x="4211" y="12452"/>
                    <a:pt x="8423" y="4676"/>
                    <a:pt x="12023" y="1652"/>
                  </a:cubicBezTo>
                  <a:cubicBezTo>
                    <a:pt x="15623" y="-1372"/>
                    <a:pt x="18611" y="356"/>
                    <a:pt x="21600" y="2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7093381" y="1347412"/>
              <a:ext cx="142145" cy="170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86" fill="norm" stroke="1" extrusionOk="0">
                  <a:moveTo>
                    <a:pt x="366" y="1430"/>
                  </a:moveTo>
                  <a:cubicBezTo>
                    <a:pt x="49" y="6962"/>
                    <a:pt x="-269" y="12493"/>
                    <a:pt x="366" y="12625"/>
                  </a:cubicBezTo>
                  <a:cubicBezTo>
                    <a:pt x="1002" y="12757"/>
                    <a:pt x="2590" y="7488"/>
                    <a:pt x="4019" y="4196"/>
                  </a:cubicBezTo>
                  <a:cubicBezTo>
                    <a:pt x="5449" y="903"/>
                    <a:pt x="6719" y="-414"/>
                    <a:pt x="9578" y="113"/>
                  </a:cubicBezTo>
                  <a:cubicBezTo>
                    <a:pt x="12437" y="640"/>
                    <a:pt x="16884" y="3010"/>
                    <a:pt x="19107" y="6830"/>
                  </a:cubicBezTo>
                  <a:cubicBezTo>
                    <a:pt x="21331" y="10649"/>
                    <a:pt x="21331" y="15918"/>
                    <a:pt x="21331" y="21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7095825" y="1390650"/>
              <a:ext cx="190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429"/>
                    <a:pt x="21600" y="6857"/>
                    <a:pt x="18000" y="10457"/>
                  </a:cubicBezTo>
                  <a:cubicBezTo>
                    <a:pt x="14400" y="14057"/>
                    <a:pt x="7200" y="178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7866863" y="867506"/>
              <a:ext cx="244963" cy="363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182" fill="norm" stroke="1" extrusionOk="0">
                  <a:moveTo>
                    <a:pt x="13612" y="2735"/>
                  </a:moveTo>
                  <a:cubicBezTo>
                    <a:pt x="12689" y="2241"/>
                    <a:pt x="11766" y="1747"/>
                    <a:pt x="10843" y="1562"/>
                  </a:cubicBezTo>
                  <a:cubicBezTo>
                    <a:pt x="9920" y="1377"/>
                    <a:pt x="8997" y="1501"/>
                    <a:pt x="7520" y="2550"/>
                  </a:cubicBezTo>
                  <a:cubicBezTo>
                    <a:pt x="6043" y="3599"/>
                    <a:pt x="4012" y="5574"/>
                    <a:pt x="2443" y="8227"/>
                  </a:cubicBezTo>
                  <a:cubicBezTo>
                    <a:pt x="874" y="10881"/>
                    <a:pt x="-234" y="14214"/>
                    <a:pt x="43" y="16621"/>
                  </a:cubicBezTo>
                  <a:cubicBezTo>
                    <a:pt x="320" y="19027"/>
                    <a:pt x="1981" y="20509"/>
                    <a:pt x="4381" y="21002"/>
                  </a:cubicBezTo>
                  <a:cubicBezTo>
                    <a:pt x="6781" y="21496"/>
                    <a:pt x="9920" y="21002"/>
                    <a:pt x="12874" y="19213"/>
                  </a:cubicBezTo>
                  <a:cubicBezTo>
                    <a:pt x="15828" y="17423"/>
                    <a:pt x="18597" y="14337"/>
                    <a:pt x="19612" y="11190"/>
                  </a:cubicBezTo>
                  <a:cubicBezTo>
                    <a:pt x="20628" y="8042"/>
                    <a:pt x="19889" y="4833"/>
                    <a:pt x="17766" y="2858"/>
                  </a:cubicBezTo>
                  <a:cubicBezTo>
                    <a:pt x="15643" y="883"/>
                    <a:pt x="12135" y="143"/>
                    <a:pt x="9181" y="19"/>
                  </a:cubicBezTo>
                  <a:cubicBezTo>
                    <a:pt x="6228" y="-104"/>
                    <a:pt x="3828" y="390"/>
                    <a:pt x="2443" y="1007"/>
                  </a:cubicBezTo>
                  <a:cubicBezTo>
                    <a:pt x="1058" y="1624"/>
                    <a:pt x="689" y="2365"/>
                    <a:pt x="689" y="3043"/>
                  </a:cubicBezTo>
                  <a:cubicBezTo>
                    <a:pt x="689" y="3722"/>
                    <a:pt x="1058" y="4339"/>
                    <a:pt x="3551" y="4771"/>
                  </a:cubicBezTo>
                  <a:cubicBezTo>
                    <a:pt x="6043" y="5203"/>
                    <a:pt x="10658" y="5450"/>
                    <a:pt x="13981" y="5389"/>
                  </a:cubicBezTo>
                  <a:cubicBezTo>
                    <a:pt x="17304" y="5327"/>
                    <a:pt x="19335" y="4957"/>
                    <a:pt x="21366" y="4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7984825" y="679449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8176601" y="616579"/>
              <a:ext cx="113025" cy="151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216" fill="norm" stroke="1" extrusionOk="0">
                  <a:moveTo>
                    <a:pt x="2159" y="1687"/>
                  </a:moveTo>
                  <a:cubicBezTo>
                    <a:pt x="2559" y="6126"/>
                    <a:pt x="2959" y="10564"/>
                    <a:pt x="2559" y="14115"/>
                  </a:cubicBezTo>
                  <a:cubicBezTo>
                    <a:pt x="2159" y="17665"/>
                    <a:pt x="959" y="20328"/>
                    <a:pt x="359" y="20476"/>
                  </a:cubicBezTo>
                  <a:cubicBezTo>
                    <a:pt x="-241" y="20624"/>
                    <a:pt x="-241" y="18257"/>
                    <a:pt x="1559" y="14558"/>
                  </a:cubicBezTo>
                  <a:cubicBezTo>
                    <a:pt x="3359" y="10860"/>
                    <a:pt x="6959" y="5830"/>
                    <a:pt x="9759" y="3019"/>
                  </a:cubicBezTo>
                  <a:cubicBezTo>
                    <a:pt x="12559" y="208"/>
                    <a:pt x="14559" y="-384"/>
                    <a:pt x="16359" y="208"/>
                  </a:cubicBezTo>
                  <a:cubicBezTo>
                    <a:pt x="18159" y="800"/>
                    <a:pt x="19759" y="2575"/>
                    <a:pt x="20559" y="6274"/>
                  </a:cubicBezTo>
                  <a:cubicBezTo>
                    <a:pt x="21359" y="9972"/>
                    <a:pt x="21359" y="15594"/>
                    <a:pt x="21359" y="21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8417096" y="635000"/>
              <a:ext cx="63030" cy="742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24" fill="norm" stroke="1" extrusionOk="0">
                  <a:moveTo>
                    <a:pt x="21440" y="0"/>
                  </a:moveTo>
                  <a:cubicBezTo>
                    <a:pt x="18560" y="1841"/>
                    <a:pt x="15680" y="3682"/>
                    <a:pt x="13880" y="5645"/>
                  </a:cubicBezTo>
                  <a:cubicBezTo>
                    <a:pt x="12080" y="7609"/>
                    <a:pt x="11360" y="9695"/>
                    <a:pt x="9560" y="11782"/>
                  </a:cubicBezTo>
                  <a:cubicBezTo>
                    <a:pt x="7760" y="13868"/>
                    <a:pt x="4880" y="15955"/>
                    <a:pt x="3080" y="17489"/>
                  </a:cubicBezTo>
                  <a:cubicBezTo>
                    <a:pt x="1280" y="19023"/>
                    <a:pt x="560" y="20005"/>
                    <a:pt x="200" y="20649"/>
                  </a:cubicBezTo>
                  <a:cubicBezTo>
                    <a:pt x="-160" y="21293"/>
                    <a:pt x="-160" y="21600"/>
                    <a:pt x="1280" y="21508"/>
                  </a:cubicBezTo>
                  <a:cubicBezTo>
                    <a:pt x="2720" y="21416"/>
                    <a:pt x="5600" y="20925"/>
                    <a:pt x="8480" y="20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8511875" y="1286139"/>
              <a:ext cx="145688" cy="124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0896" fill="norm" stroke="1" extrusionOk="0">
                  <a:moveTo>
                    <a:pt x="13148" y="2612"/>
                  </a:moveTo>
                  <a:cubicBezTo>
                    <a:pt x="12522" y="6861"/>
                    <a:pt x="11896" y="11110"/>
                    <a:pt x="10800" y="14120"/>
                  </a:cubicBezTo>
                  <a:cubicBezTo>
                    <a:pt x="9704" y="17130"/>
                    <a:pt x="8139" y="18900"/>
                    <a:pt x="6574" y="19963"/>
                  </a:cubicBezTo>
                  <a:cubicBezTo>
                    <a:pt x="5009" y="21025"/>
                    <a:pt x="3443" y="21379"/>
                    <a:pt x="2191" y="19963"/>
                  </a:cubicBezTo>
                  <a:cubicBezTo>
                    <a:pt x="939" y="18546"/>
                    <a:pt x="0" y="15359"/>
                    <a:pt x="0" y="12172"/>
                  </a:cubicBezTo>
                  <a:cubicBezTo>
                    <a:pt x="0" y="8986"/>
                    <a:pt x="939" y="5799"/>
                    <a:pt x="2191" y="3851"/>
                  </a:cubicBezTo>
                  <a:cubicBezTo>
                    <a:pt x="3443" y="1904"/>
                    <a:pt x="5009" y="1195"/>
                    <a:pt x="7357" y="3143"/>
                  </a:cubicBezTo>
                  <a:cubicBezTo>
                    <a:pt x="9704" y="5090"/>
                    <a:pt x="12835" y="9694"/>
                    <a:pt x="15026" y="12527"/>
                  </a:cubicBezTo>
                  <a:cubicBezTo>
                    <a:pt x="17217" y="15359"/>
                    <a:pt x="18470" y="16422"/>
                    <a:pt x="19409" y="16068"/>
                  </a:cubicBezTo>
                  <a:cubicBezTo>
                    <a:pt x="20348" y="15713"/>
                    <a:pt x="20974" y="13943"/>
                    <a:pt x="21287" y="11995"/>
                  </a:cubicBezTo>
                  <a:cubicBezTo>
                    <a:pt x="21600" y="10048"/>
                    <a:pt x="21600" y="7923"/>
                    <a:pt x="21443" y="5976"/>
                  </a:cubicBezTo>
                  <a:cubicBezTo>
                    <a:pt x="21287" y="4028"/>
                    <a:pt x="20974" y="2258"/>
                    <a:pt x="20035" y="1195"/>
                  </a:cubicBezTo>
                  <a:cubicBezTo>
                    <a:pt x="19096" y="133"/>
                    <a:pt x="17530" y="-221"/>
                    <a:pt x="16122" y="133"/>
                  </a:cubicBezTo>
                  <a:cubicBezTo>
                    <a:pt x="14713" y="487"/>
                    <a:pt x="13461" y="1549"/>
                    <a:pt x="12209" y="2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8588075" y="412750"/>
              <a:ext cx="127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8581030" y="452311"/>
              <a:ext cx="121346" cy="144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078" fill="norm" stroke="1" extrusionOk="0">
                  <a:moveTo>
                    <a:pt x="18791" y="712"/>
                  </a:moveTo>
                  <a:cubicBezTo>
                    <a:pt x="16961" y="95"/>
                    <a:pt x="15130" y="-522"/>
                    <a:pt x="12568" y="712"/>
                  </a:cubicBezTo>
                  <a:cubicBezTo>
                    <a:pt x="10005" y="1947"/>
                    <a:pt x="6710" y="5032"/>
                    <a:pt x="4513" y="7192"/>
                  </a:cubicBezTo>
                  <a:cubicBezTo>
                    <a:pt x="2317" y="9352"/>
                    <a:pt x="1219" y="10587"/>
                    <a:pt x="486" y="11975"/>
                  </a:cubicBezTo>
                  <a:cubicBezTo>
                    <a:pt x="-246" y="13364"/>
                    <a:pt x="-612" y="14907"/>
                    <a:pt x="2866" y="16449"/>
                  </a:cubicBezTo>
                  <a:cubicBezTo>
                    <a:pt x="6344" y="17992"/>
                    <a:pt x="13666" y="19535"/>
                    <a:pt x="20988" y="2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675975" y="2501900"/>
              <a:ext cx="133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669625" y="2673350"/>
              <a:ext cx="1778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9200"/>
                    <a:pt x="10286" y="16800"/>
                    <a:pt x="13886" y="13200"/>
                  </a:cubicBezTo>
                  <a:cubicBezTo>
                    <a:pt x="17486" y="9600"/>
                    <a:pt x="19543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1218505" y="2395922"/>
              <a:ext cx="295671" cy="271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160" fill="norm" stroke="1" extrusionOk="0">
                  <a:moveTo>
                    <a:pt x="17928" y="3308"/>
                  </a:moveTo>
                  <a:cubicBezTo>
                    <a:pt x="17928" y="2319"/>
                    <a:pt x="17928" y="1330"/>
                    <a:pt x="17550" y="670"/>
                  </a:cubicBezTo>
                  <a:cubicBezTo>
                    <a:pt x="17173" y="11"/>
                    <a:pt x="16417" y="-319"/>
                    <a:pt x="14454" y="423"/>
                  </a:cubicBezTo>
                  <a:cubicBezTo>
                    <a:pt x="12490" y="1165"/>
                    <a:pt x="9318" y="2979"/>
                    <a:pt x="6524" y="5534"/>
                  </a:cubicBezTo>
                  <a:cubicBezTo>
                    <a:pt x="3729" y="8090"/>
                    <a:pt x="1313" y="11388"/>
                    <a:pt x="406" y="13861"/>
                  </a:cubicBezTo>
                  <a:cubicBezTo>
                    <a:pt x="-500" y="16334"/>
                    <a:pt x="104" y="17983"/>
                    <a:pt x="2294" y="19137"/>
                  </a:cubicBezTo>
                  <a:cubicBezTo>
                    <a:pt x="4485" y="20292"/>
                    <a:pt x="8261" y="20951"/>
                    <a:pt x="11659" y="21116"/>
                  </a:cubicBezTo>
                  <a:cubicBezTo>
                    <a:pt x="15058" y="21281"/>
                    <a:pt x="18079" y="20951"/>
                    <a:pt x="21100" y="20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1215725" y="2823633"/>
              <a:ext cx="24765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2954" y="12960"/>
                    <a:pt x="5908" y="5400"/>
                    <a:pt x="9508" y="2160"/>
                  </a:cubicBezTo>
                  <a:cubicBezTo>
                    <a:pt x="13108" y="-1080"/>
                    <a:pt x="17354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1274992" y="2971800"/>
              <a:ext cx="171298" cy="214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500" fill="norm" stroke="1" extrusionOk="0">
                  <a:moveTo>
                    <a:pt x="2863" y="0"/>
                  </a:moveTo>
                  <a:cubicBezTo>
                    <a:pt x="2082" y="3812"/>
                    <a:pt x="1301" y="7624"/>
                    <a:pt x="911" y="10694"/>
                  </a:cubicBezTo>
                  <a:cubicBezTo>
                    <a:pt x="520" y="13765"/>
                    <a:pt x="520" y="16094"/>
                    <a:pt x="390" y="18000"/>
                  </a:cubicBezTo>
                  <a:cubicBezTo>
                    <a:pt x="260" y="19906"/>
                    <a:pt x="0" y="21388"/>
                    <a:pt x="0" y="21494"/>
                  </a:cubicBezTo>
                  <a:cubicBezTo>
                    <a:pt x="0" y="21600"/>
                    <a:pt x="260" y="20329"/>
                    <a:pt x="1952" y="16835"/>
                  </a:cubicBezTo>
                  <a:cubicBezTo>
                    <a:pt x="3643" y="13341"/>
                    <a:pt x="6766" y="7624"/>
                    <a:pt x="8978" y="4447"/>
                  </a:cubicBezTo>
                  <a:cubicBezTo>
                    <a:pt x="11190" y="1271"/>
                    <a:pt x="12492" y="635"/>
                    <a:pt x="14573" y="1059"/>
                  </a:cubicBezTo>
                  <a:cubicBezTo>
                    <a:pt x="16655" y="1482"/>
                    <a:pt x="19518" y="2965"/>
                    <a:pt x="20559" y="6141"/>
                  </a:cubicBezTo>
                  <a:cubicBezTo>
                    <a:pt x="21600" y="9318"/>
                    <a:pt x="20819" y="14188"/>
                    <a:pt x="20039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1981959" y="2471851"/>
              <a:ext cx="129117" cy="487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21600" y="486"/>
                  </a:moveTo>
                  <a:cubicBezTo>
                    <a:pt x="16643" y="206"/>
                    <a:pt x="11685" y="-75"/>
                    <a:pt x="8675" y="19"/>
                  </a:cubicBezTo>
                  <a:cubicBezTo>
                    <a:pt x="5666" y="112"/>
                    <a:pt x="4603" y="580"/>
                    <a:pt x="3187" y="2216"/>
                  </a:cubicBezTo>
                  <a:cubicBezTo>
                    <a:pt x="1770" y="3852"/>
                    <a:pt x="0" y="6657"/>
                    <a:pt x="0" y="9556"/>
                  </a:cubicBezTo>
                  <a:cubicBezTo>
                    <a:pt x="0" y="12455"/>
                    <a:pt x="1770" y="15447"/>
                    <a:pt x="4426" y="17457"/>
                  </a:cubicBezTo>
                  <a:cubicBezTo>
                    <a:pt x="7082" y="19468"/>
                    <a:pt x="10623" y="20496"/>
                    <a:pt x="12748" y="21011"/>
                  </a:cubicBezTo>
                  <a:cubicBezTo>
                    <a:pt x="14872" y="21525"/>
                    <a:pt x="15580" y="21525"/>
                    <a:pt x="16289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2238075" y="2565400"/>
              <a:ext cx="63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600"/>
                    <a:pt x="14400" y="7200"/>
                    <a:pt x="18000" y="10800"/>
                  </a:cubicBezTo>
                  <a:cubicBezTo>
                    <a:pt x="21600" y="14400"/>
                    <a:pt x="216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2247513" y="2622550"/>
              <a:ext cx="149313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600" fill="norm" stroke="1" extrusionOk="0">
                  <a:moveTo>
                    <a:pt x="21460" y="0"/>
                  </a:moveTo>
                  <a:cubicBezTo>
                    <a:pt x="19939" y="0"/>
                    <a:pt x="18418" y="0"/>
                    <a:pt x="15375" y="1694"/>
                  </a:cubicBezTo>
                  <a:cubicBezTo>
                    <a:pt x="12333" y="3388"/>
                    <a:pt x="7770" y="6776"/>
                    <a:pt x="4728" y="9000"/>
                  </a:cubicBezTo>
                  <a:cubicBezTo>
                    <a:pt x="1685" y="11224"/>
                    <a:pt x="164" y="12282"/>
                    <a:pt x="12" y="13235"/>
                  </a:cubicBezTo>
                  <a:cubicBezTo>
                    <a:pt x="-140" y="14188"/>
                    <a:pt x="1077" y="15035"/>
                    <a:pt x="4423" y="16412"/>
                  </a:cubicBezTo>
                  <a:cubicBezTo>
                    <a:pt x="7770" y="17788"/>
                    <a:pt x="13246" y="19694"/>
                    <a:pt x="187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2466675" y="2470150"/>
              <a:ext cx="1016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2612725" y="2368550"/>
              <a:ext cx="146102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600" fill="norm" stroke="1" extrusionOk="0">
                  <a:moveTo>
                    <a:pt x="0" y="0"/>
                  </a:moveTo>
                  <a:cubicBezTo>
                    <a:pt x="926" y="5538"/>
                    <a:pt x="1851" y="11077"/>
                    <a:pt x="2006" y="14677"/>
                  </a:cubicBezTo>
                  <a:cubicBezTo>
                    <a:pt x="2160" y="18277"/>
                    <a:pt x="1543" y="19938"/>
                    <a:pt x="1234" y="19938"/>
                  </a:cubicBezTo>
                  <a:cubicBezTo>
                    <a:pt x="926" y="19938"/>
                    <a:pt x="926" y="18277"/>
                    <a:pt x="2160" y="15369"/>
                  </a:cubicBezTo>
                  <a:cubicBezTo>
                    <a:pt x="3394" y="12462"/>
                    <a:pt x="5863" y="8308"/>
                    <a:pt x="7869" y="6092"/>
                  </a:cubicBezTo>
                  <a:cubicBezTo>
                    <a:pt x="9874" y="3877"/>
                    <a:pt x="11417" y="3600"/>
                    <a:pt x="12960" y="3323"/>
                  </a:cubicBezTo>
                  <a:cubicBezTo>
                    <a:pt x="14503" y="3046"/>
                    <a:pt x="16046" y="2769"/>
                    <a:pt x="17589" y="4708"/>
                  </a:cubicBezTo>
                  <a:cubicBezTo>
                    <a:pt x="19131" y="6646"/>
                    <a:pt x="20674" y="10800"/>
                    <a:pt x="21137" y="13985"/>
                  </a:cubicBezTo>
                  <a:cubicBezTo>
                    <a:pt x="21600" y="17169"/>
                    <a:pt x="20983" y="19385"/>
                    <a:pt x="203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3108025" y="2819400"/>
              <a:ext cx="3365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2" y="14400"/>
                    <a:pt x="10325" y="7200"/>
                    <a:pt x="13925" y="3600"/>
                  </a:cubicBezTo>
                  <a:cubicBezTo>
                    <a:pt x="17525" y="0"/>
                    <a:pt x="1956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3715210" y="2616200"/>
              <a:ext cx="187091" cy="261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194" fill="norm" stroke="1" extrusionOk="0">
                  <a:moveTo>
                    <a:pt x="12377" y="2057"/>
                  </a:moveTo>
                  <a:cubicBezTo>
                    <a:pt x="11427" y="1029"/>
                    <a:pt x="10478" y="0"/>
                    <a:pt x="9291" y="0"/>
                  </a:cubicBezTo>
                  <a:cubicBezTo>
                    <a:pt x="8104" y="0"/>
                    <a:pt x="6680" y="1029"/>
                    <a:pt x="4900" y="3686"/>
                  </a:cubicBezTo>
                  <a:cubicBezTo>
                    <a:pt x="3119" y="6343"/>
                    <a:pt x="983" y="10629"/>
                    <a:pt x="271" y="13714"/>
                  </a:cubicBezTo>
                  <a:cubicBezTo>
                    <a:pt x="-441" y="16800"/>
                    <a:pt x="271" y="18686"/>
                    <a:pt x="2170" y="19886"/>
                  </a:cubicBezTo>
                  <a:cubicBezTo>
                    <a:pt x="4069" y="21086"/>
                    <a:pt x="7155" y="21600"/>
                    <a:pt x="10122" y="20829"/>
                  </a:cubicBezTo>
                  <a:cubicBezTo>
                    <a:pt x="13089" y="20057"/>
                    <a:pt x="15937" y="18000"/>
                    <a:pt x="17836" y="15086"/>
                  </a:cubicBezTo>
                  <a:cubicBezTo>
                    <a:pt x="19735" y="12171"/>
                    <a:pt x="20684" y="8400"/>
                    <a:pt x="20922" y="6000"/>
                  </a:cubicBezTo>
                  <a:cubicBezTo>
                    <a:pt x="21159" y="3600"/>
                    <a:pt x="20684" y="2571"/>
                    <a:pt x="19379" y="1971"/>
                  </a:cubicBezTo>
                  <a:cubicBezTo>
                    <a:pt x="18073" y="1371"/>
                    <a:pt x="15937" y="1200"/>
                    <a:pt x="13801" y="1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4054175" y="2451100"/>
              <a:ext cx="110386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600" fill="norm" stroke="1" extrusionOk="0">
                  <a:moveTo>
                    <a:pt x="0" y="0"/>
                  </a:moveTo>
                  <a:cubicBezTo>
                    <a:pt x="2000" y="86"/>
                    <a:pt x="4000" y="171"/>
                    <a:pt x="7600" y="1243"/>
                  </a:cubicBezTo>
                  <a:cubicBezTo>
                    <a:pt x="11200" y="2314"/>
                    <a:pt x="16400" y="4371"/>
                    <a:pt x="19000" y="6986"/>
                  </a:cubicBezTo>
                  <a:cubicBezTo>
                    <a:pt x="21600" y="9600"/>
                    <a:pt x="21600" y="12771"/>
                    <a:pt x="18200" y="15300"/>
                  </a:cubicBezTo>
                  <a:cubicBezTo>
                    <a:pt x="14800" y="17829"/>
                    <a:pt x="8000" y="19714"/>
                    <a:pt x="1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4917775" y="2717800"/>
              <a:ext cx="1714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4924125" y="2857500"/>
              <a:ext cx="203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5860684" y="2548274"/>
              <a:ext cx="308042" cy="254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274" fill="norm" stroke="1" extrusionOk="0">
                  <a:moveTo>
                    <a:pt x="14331" y="3026"/>
                  </a:moveTo>
                  <a:cubicBezTo>
                    <a:pt x="14478" y="1964"/>
                    <a:pt x="14625" y="901"/>
                    <a:pt x="14331" y="370"/>
                  </a:cubicBezTo>
                  <a:cubicBezTo>
                    <a:pt x="14037" y="-161"/>
                    <a:pt x="13302" y="-161"/>
                    <a:pt x="11539" y="636"/>
                  </a:cubicBezTo>
                  <a:cubicBezTo>
                    <a:pt x="9776" y="1432"/>
                    <a:pt x="6984" y="3026"/>
                    <a:pt x="4853" y="4973"/>
                  </a:cubicBezTo>
                  <a:cubicBezTo>
                    <a:pt x="2723" y="6921"/>
                    <a:pt x="1253" y="9223"/>
                    <a:pt x="519" y="11524"/>
                  </a:cubicBezTo>
                  <a:cubicBezTo>
                    <a:pt x="-216" y="13826"/>
                    <a:pt x="-216" y="16128"/>
                    <a:pt x="813" y="17809"/>
                  </a:cubicBezTo>
                  <a:cubicBezTo>
                    <a:pt x="1841" y="19491"/>
                    <a:pt x="3898" y="20554"/>
                    <a:pt x="7498" y="20996"/>
                  </a:cubicBezTo>
                  <a:cubicBezTo>
                    <a:pt x="11098" y="21439"/>
                    <a:pt x="16241" y="21262"/>
                    <a:pt x="21384" y="21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5851225" y="2943955"/>
              <a:ext cx="2667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6171" y="12582"/>
                    <a:pt x="12343" y="4867"/>
                    <a:pt x="15943" y="1782"/>
                  </a:cubicBezTo>
                  <a:cubicBezTo>
                    <a:pt x="19543" y="-1304"/>
                    <a:pt x="20571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5893559" y="3086100"/>
              <a:ext cx="173567" cy="21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3424" y="0"/>
                  </a:moveTo>
                  <a:cubicBezTo>
                    <a:pt x="2371" y="2726"/>
                    <a:pt x="1317" y="5452"/>
                    <a:pt x="922" y="8703"/>
                  </a:cubicBezTo>
                  <a:cubicBezTo>
                    <a:pt x="527" y="11953"/>
                    <a:pt x="790" y="15728"/>
                    <a:pt x="922" y="18140"/>
                  </a:cubicBezTo>
                  <a:cubicBezTo>
                    <a:pt x="1054" y="20551"/>
                    <a:pt x="1054" y="21600"/>
                    <a:pt x="790" y="21495"/>
                  </a:cubicBezTo>
                  <a:cubicBezTo>
                    <a:pt x="527" y="21390"/>
                    <a:pt x="0" y="20132"/>
                    <a:pt x="0" y="17616"/>
                  </a:cubicBezTo>
                  <a:cubicBezTo>
                    <a:pt x="0" y="15099"/>
                    <a:pt x="527" y="11324"/>
                    <a:pt x="2371" y="8388"/>
                  </a:cubicBezTo>
                  <a:cubicBezTo>
                    <a:pt x="4215" y="5452"/>
                    <a:pt x="7376" y="3355"/>
                    <a:pt x="10273" y="2412"/>
                  </a:cubicBezTo>
                  <a:cubicBezTo>
                    <a:pt x="13171" y="1468"/>
                    <a:pt x="15805" y="1678"/>
                    <a:pt x="17517" y="2831"/>
                  </a:cubicBezTo>
                  <a:cubicBezTo>
                    <a:pt x="19229" y="3984"/>
                    <a:pt x="20020" y="6082"/>
                    <a:pt x="20546" y="8283"/>
                  </a:cubicBezTo>
                  <a:cubicBezTo>
                    <a:pt x="21073" y="10485"/>
                    <a:pt x="21337" y="12792"/>
                    <a:pt x="21600" y="15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6340175" y="28892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6632275" y="2635250"/>
              <a:ext cx="1905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764"/>
                    <a:pt x="14400" y="7527"/>
                    <a:pt x="18000" y="11127"/>
                  </a:cubicBezTo>
                  <a:cubicBezTo>
                    <a:pt x="21600" y="14727"/>
                    <a:pt x="21600" y="181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6647092" y="2717800"/>
              <a:ext cx="124884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305" y="0"/>
                  </a:moveTo>
                  <a:cubicBezTo>
                    <a:pt x="13180" y="2090"/>
                    <a:pt x="8054" y="4181"/>
                    <a:pt x="4759" y="5574"/>
                  </a:cubicBezTo>
                  <a:cubicBezTo>
                    <a:pt x="1464" y="6968"/>
                    <a:pt x="0" y="7665"/>
                    <a:pt x="0" y="8942"/>
                  </a:cubicBezTo>
                  <a:cubicBezTo>
                    <a:pt x="0" y="10219"/>
                    <a:pt x="1464" y="12077"/>
                    <a:pt x="5308" y="14284"/>
                  </a:cubicBezTo>
                  <a:cubicBezTo>
                    <a:pt x="9153" y="16490"/>
                    <a:pt x="15376" y="190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6708475" y="2533650"/>
              <a:ext cx="571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6848175" y="2413000"/>
              <a:ext cx="1270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" y="2880"/>
                    <a:pt x="720" y="5760"/>
                    <a:pt x="900" y="8496"/>
                  </a:cubicBezTo>
                  <a:cubicBezTo>
                    <a:pt x="1080" y="11232"/>
                    <a:pt x="1080" y="13824"/>
                    <a:pt x="1080" y="14400"/>
                  </a:cubicBezTo>
                  <a:cubicBezTo>
                    <a:pt x="1080" y="14976"/>
                    <a:pt x="1080" y="13536"/>
                    <a:pt x="1800" y="11232"/>
                  </a:cubicBezTo>
                  <a:cubicBezTo>
                    <a:pt x="2520" y="8928"/>
                    <a:pt x="3960" y="5760"/>
                    <a:pt x="5940" y="4032"/>
                  </a:cubicBezTo>
                  <a:cubicBezTo>
                    <a:pt x="7920" y="2304"/>
                    <a:pt x="10440" y="2016"/>
                    <a:pt x="13140" y="4464"/>
                  </a:cubicBezTo>
                  <a:cubicBezTo>
                    <a:pt x="15840" y="6912"/>
                    <a:pt x="18720" y="12096"/>
                    <a:pt x="20160" y="15408"/>
                  </a:cubicBezTo>
                  <a:cubicBezTo>
                    <a:pt x="21600" y="18720"/>
                    <a:pt x="216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7419675" y="2870200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7426025" y="2984500"/>
              <a:ext cx="190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7927675" y="2755899"/>
              <a:ext cx="63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902"/>
                    <a:pt x="14400" y="9804"/>
                    <a:pt x="18000" y="13404"/>
                  </a:cubicBezTo>
                  <a:cubicBezTo>
                    <a:pt x="21600" y="17004"/>
                    <a:pt x="21600" y="1930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891875" y="4035143"/>
              <a:ext cx="3429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933" y="11375"/>
                    <a:pt x="9867" y="2735"/>
                    <a:pt x="13467" y="575"/>
                  </a:cubicBezTo>
                  <a:cubicBezTo>
                    <a:pt x="17067" y="-1585"/>
                    <a:pt x="1933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868225" y="4095750"/>
              <a:ext cx="372901" cy="8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53" fill="norm" stroke="1" extrusionOk="0">
                  <a:moveTo>
                    <a:pt x="1363" y="14954"/>
                  </a:moveTo>
                  <a:cubicBezTo>
                    <a:pt x="753" y="15508"/>
                    <a:pt x="143" y="16062"/>
                    <a:pt x="21" y="17446"/>
                  </a:cubicBezTo>
                  <a:cubicBezTo>
                    <a:pt x="-101" y="18831"/>
                    <a:pt x="265" y="21046"/>
                    <a:pt x="2157" y="21323"/>
                  </a:cubicBezTo>
                  <a:cubicBezTo>
                    <a:pt x="4048" y="21600"/>
                    <a:pt x="7465" y="19938"/>
                    <a:pt x="10943" y="16062"/>
                  </a:cubicBezTo>
                  <a:cubicBezTo>
                    <a:pt x="14421" y="12185"/>
                    <a:pt x="17960" y="6092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1171275" y="3975099"/>
              <a:ext cx="204199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600" fill="norm" stroke="1" extrusionOk="0">
                  <a:moveTo>
                    <a:pt x="0" y="0"/>
                  </a:moveTo>
                  <a:cubicBezTo>
                    <a:pt x="6612" y="2700"/>
                    <a:pt x="13224" y="5400"/>
                    <a:pt x="16971" y="7762"/>
                  </a:cubicBezTo>
                  <a:cubicBezTo>
                    <a:pt x="20718" y="10125"/>
                    <a:pt x="21600" y="12150"/>
                    <a:pt x="21159" y="14400"/>
                  </a:cubicBezTo>
                  <a:cubicBezTo>
                    <a:pt x="20718" y="16650"/>
                    <a:pt x="18955" y="19125"/>
                    <a:pt x="171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2267513" y="3976837"/>
              <a:ext cx="288063" cy="276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186" fill="norm" stroke="1" extrusionOk="0">
                  <a:moveTo>
                    <a:pt x="13889" y="2303"/>
                  </a:moveTo>
                  <a:cubicBezTo>
                    <a:pt x="13258" y="1491"/>
                    <a:pt x="12628" y="679"/>
                    <a:pt x="11918" y="273"/>
                  </a:cubicBezTo>
                  <a:cubicBezTo>
                    <a:pt x="11209" y="-133"/>
                    <a:pt x="10421" y="-133"/>
                    <a:pt x="8923" y="598"/>
                  </a:cubicBezTo>
                  <a:cubicBezTo>
                    <a:pt x="7425" y="1329"/>
                    <a:pt x="5218" y="2790"/>
                    <a:pt x="3404" y="5632"/>
                  </a:cubicBezTo>
                  <a:cubicBezTo>
                    <a:pt x="1591" y="8475"/>
                    <a:pt x="172" y="12697"/>
                    <a:pt x="15" y="15620"/>
                  </a:cubicBezTo>
                  <a:cubicBezTo>
                    <a:pt x="-143" y="18544"/>
                    <a:pt x="961" y="20168"/>
                    <a:pt x="4272" y="20817"/>
                  </a:cubicBezTo>
                  <a:cubicBezTo>
                    <a:pt x="7583" y="21467"/>
                    <a:pt x="13101" y="21142"/>
                    <a:pt x="16333" y="20736"/>
                  </a:cubicBezTo>
                  <a:cubicBezTo>
                    <a:pt x="19565" y="20330"/>
                    <a:pt x="20511" y="19843"/>
                    <a:pt x="21457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3025475" y="4064000"/>
              <a:ext cx="1714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3012775" y="4191000"/>
              <a:ext cx="2540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0" y="16457"/>
                    <a:pt x="8280" y="11314"/>
                    <a:pt x="11880" y="7714"/>
                  </a:cubicBezTo>
                  <a:cubicBezTo>
                    <a:pt x="15480" y="4114"/>
                    <a:pt x="1854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3723975" y="3970712"/>
              <a:ext cx="192938" cy="284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004" fill="norm" stroke="1" extrusionOk="0">
                  <a:moveTo>
                    <a:pt x="0" y="5020"/>
                  </a:moveTo>
                  <a:cubicBezTo>
                    <a:pt x="470" y="9872"/>
                    <a:pt x="939" y="14725"/>
                    <a:pt x="1174" y="17542"/>
                  </a:cubicBezTo>
                  <a:cubicBezTo>
                    <a:pt x="1409" y="20359"/>
                    <a:pt x="1409" y="21142"/>
                    <a:pt x="1174" y="20985"/>
                  </a:cubicBezTo>
                  <a:cubicBezTo>
                    <a:pt x="939" y="20829"/>
                    <a:pt x="470" y="19733"/>
                    <a:pt x="939" y="16994"/>
                  </a:cubicBezTo>
                  <a:cubicBezTo>
                    <a:pt x="1409" y="14255"/>
                    <a:pt x="2817" y="9872"/>
                    <a:pt x="4696" y="6585"/>
                  </a:cubicBezTo>
                  <a:cubicBezTo>
                    <a:pt x="6574" y="3299"/>
                    <a:pt x="8922" y="1107"/>
                    <a:pt x="11504" y="325"/>
                  </a:cubicBezTo>
                  <a:cubicBezTo>
                    <a:pt x="14087" y="-458"/>
                    <a:pt x="16904" y="168"/>
                    <a:pt x="18783" y="2281"/>
                  </a:cubicBezTo>
                  <a:cubicBezTo>
                    <a:pt x="20661" y="4394"/>
                    <a:pt x="21600" y="7994"/>
                    <a:pt x="21365" y="11125"/>
                  </a:cubicBezTo>
                  <a:cubicBezTo>
                    <a:pt x="21130" y="14255"/>
                    <a:pt x="19722" y="16916"/>
                    <a:pt x="18313" y="19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4066875" y="412749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4282775" y="3848100"/>
              <a:ext cx="44451" cy="357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4218"/>
                    <a:pt x="6171" y="8436"/>
                    <a:pt x="7714" y="11822"/>
                  </a:cubicBezTo>
                  <a:cubicBezTo>
                    <a:pt x="9257" y="15209"/>
                    <a:pt x="9257" y="17766"/>
                    <a:pt x="9257" y="19363"/>
                  </a:cubicBezTo>
                  <a:cubicBezTo>
                    <a:pt x="9257" y="20961"/>
                    <a:pt x="9257" y="21600"/>
                    <a:pt x="9771" y="21600"/>
                  </a:cubicBezTo>
                  <a:cubicBezTo>
                    <a:pt x="10286" y="21600"/>
                    <a:pt x="11314" y="20961"/>
                    <a:pt x="13371" y="20194"/>
                  </a:cubicBezTo>
                  <a:cubicBezTo>
                    <a:pt x="15429" y="19427"/>
                    <a:pt x="18514" y="18533"/>
                    <a:pt x="21600" y="17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4313679" y="3995394"/>
              <a:ext cx="115147" cy="15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130" fill="norm" stroke="1" extrusionOk="0">
                  <a:moveTo>
                    <a:pt x="18669" y="714"/>
                  </a:moveTo>
                  <a:cubicBezTo>
                    <a:pt x="16740" y="122"/>
                    <a:pt x="14812" y="-470"/>
                    <a:pt x="11726" y="566"/>
                  </a:cubicBezTo>
                  <a:cubicBezTo>
                    <a:pt x="8640" y="1601"/>
                    <a:pt x="4397" y="4264"/>
                    <a:pt x="2083" y="6335"/>
                  </a:cubicBezTo>
                  <a:cubicBezTo>
                    <a:pt x="-231" y="8407"/>
                    <a:pt x="-617" y="9886"/>
                    <a:pt x="926" y="11662"/>
                  </a:cubicBezTo>
                  <a:cubicBezTo>
                    <a:pt x="2469" y="13437"/>
                    <a:pt x="5940" y="15508"/>
                    <a:pt x="8447" y="17135"/>
                  </a:cubicBezTo>
                  <a:cubicBezTo>
                    <a:pt x="10954" y="18763"/>
                    <a:pt x="12497" y="19946"/>
                    <a:pt x="14426" y="20538"/>
                  </a:cubicBezTo>
                  <a:cubicBezTo>
                    <a:pt x="16354" y="21130"/>
                    <a:pt x="18669" y="21130"/>
                    <a:pt x="20983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4422475" y="3709346"/>
              <a:ext cx="95251" cy="128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0" y="4091"/>
                  </a:moveTo>
                  <a:cubicBezTo>
                    <a:pt x="0" y="7986"/>
                    <a:pt x="0" y="11881"/>
                    <a:pt x="0" y="15245"/>
                  </a:cubicBezTo>
                  <a:cubicBezTo>
                    <a:pt x="0" y="18609"/>
                    <a:pt x="0" y="21442"/>
                    <a:pt x="0" y="21442"/>
                  </a:cubicBezTo>
                  <a:cubicBezTo>
                    <a:pt x="0" y="21442"/>
                    <a:pt x="0" y="18609"/>
                    <a:pt x="240" y="15068"/>
                  </a:cubicBezTo>
                  <a:cubicBezTo>
                    <a:pt x="480" y="11527"/>
                    <a:pt x="960" y="7278"/>
                    <a:pt x="2880" y="4445"/>
                  </a:cubicBezTo>
                  <a:cubicBezTo>
                    <a:pt x="4800" y="1612"/>
                    <a:pt x="8160" y="196"/>
                    <a:pt x="10800" y="19"/>
                  </a:cubicBezTo>
                  <a:cubicBezTo>
                    <a:pt x="13440" y="-158"/>
                    <a:pt x="15360" y="904"/>
                    <a:pt x="17040" y="3914"/>
                  </a:cubicBezTo>
                  <a:cubicBezTo>
                    <a:pt x="18720" y="6924"/>
                    <a:pt x="20160" y="11881"/>
                    <a:pt x="21600" y="16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103919" y="5166382"/>
              <a:ext cx="77320" cy="497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526" fill="norm" stroke="1" extrusionOk="0">
                  <a:moveTo>
                    <a:pt x="18907" y="5601"/>
                  </a:moveTo>
                  <a:cubicBezTo>
                    <a:pt x="20044" y="4228"/>
                    <a:pt x="21181" y="2855"/>
                    <a:pt x="20613" y="1940"/>
                  </a:cubicBezTo>
                  <a:cubicBezTo>
                    <a:pt x="20044" y="1024"/>
                    <a:pt x="17770" y="567"/>
                    <a:pt x="15213" y="292"/>
                  </a:cubicBezTo>
                  <a:cubicBezTo>
                    <a:pt x="12655" y="18"/>
                    <a:pt x="9813" y="-74"/>
                    <a:pt x="7539" y="63"/>
                  </a:cubicBezTo>
                  <a:cubicBezTo>
                    <a:pt x="5265" y="201"/>
                    <a:pt x="3560" y="567"/>
                    <a:pt x="2139" y="2168"/>
                  </a:cubicBezTo>
                  <a:cubicBezTo>
                    <a:pt x="718" y="3770"/>
                    <a:pt x="-419" y="6607"/>
                    <a:pt x="149" y="9673"/>
                  </a:cubicBezTo>
                  <a:cubicBezTo>
                    <a:pt x="718" y="12740"/>
                    <a:pt x="2992" y="16034"/>
                    <a:pt x="4697" y="18048"/>
                  </a:cubicBezTo>
                  <a:cubicBezTo>
                    <a:pt x="6402" y="20062"/>
                    <a:pt x="7539" y="20794"/>
                    <a:pt x="8676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53675" y="5473700"/>
              <a:ext cx="2222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4" y="17169"/>
                    <a:pt x="5349" y="12738"/>
                    <a:pt x="8949" y="9138"/>
                  </a:cubicBezTo>
                  <a:cubicBezTo>
                    <a:pt x="12549" y="5538"/>
                    <a:pt x="17074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328842" y="5204554"/>
              <a:ext cx="162984" cy="440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21600" y="740"/>
                  </a:moveTo>
                  <a:cubicBezTo>
                    <a:pt x="20758" y="326"/>
                    <a:pt x="19917" y="-87"/>
                    <a:pt x="18655" y="16"/>
                  </a:cubicBezTo>
                  <a:cubicBezTo>
                    <a:pt x="17392" y="120"/>
                    <a:pt x="15709" y="740"/>
                    <a:pt x="13184" y="2497"/>
                  </a:cubicBezTo>
                  <a:cubicBezTo>
                    <a:pt x="10660" y="4254"/>
                    <a:pt x="7294" y="7147"/>
                    <a:pt x="4629" y="10145"/>
                  </a:cubicBezTo>
                  <a:cubicBezTo>
                    <a:pt x="1964" y="13142"/>
                    <a:pt x="0" y="16242"/>
                    <a:pt x="0" y="18154"/>
                  </a:cubicBezTo>
                  <a:cubicBezTo>
                    <a:pt x="0" y="20066"/>
                    <a:pt x="1964" y="20790"/>
                    <a:pt x="4909" y="21151"/>
                  </a:cubicBezTo>
                  <a:cubicBezTo>
                    <a:pt x="7855" y="21513"/>
                    <a:pt x="11782" y="21513"/>
                    <a:pt x="15709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555392" y="5307379"/>
              <a:ext cx="215834" cy="284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532" fill="norm" stroke="1" extrusionOk="0">
                  <a:moveTo>
                    <a:pt x="12576" y="3932"/>
                  </a:moveTo>
                  <a:cubicBezTo>
                    <a:pt x="12157" y="2492"/>
                    <a:pt x="11737" y="1052"/>
                    <a:pt x="11003" y="492"/>
                  </a:cubicBezTo>
                  <a:cubicBezTo>
                    <a:pt x="10269" y="-68"/>
                    <a:pt x="9221" y="252"/>
                    <a:pt x="7438" y="2012"/>
                  </a:cubicBezTo>
                  <a:cubicBezTo>
                    <a:pt x="5656" y="3772"/>
                    <a:pt x="3139" y="6972"/>
                    <a:pt x="1671" y="10252"/>
                  </a:cubicBezTo>
                  <a:cubicBezTo>
                    <a:pt x="203" y="13532"/>
                    <a:pt x="-216" y="16892"/>
                    <a:pt x="99" y="18892"/>
                  </a:cubicBezTo>
                  <a:cubicBezTo>
                    <a:pt x="413" y="20892"/>
                    <a:pt x="1462" y="21532"/>
                    <a:pt x="3454" y="21532"/>
                  </a:cubicBezTo>
                  <a:cubicBezTo>
                    <a:pt x="5446" y="21532"/>
                    <a:pt x="8382" y="20892"/>
                    <a:pt x="11108" y="18652"/>
                  </a:cubicBezTo>
                  <a:cubicBezTo>
                    <a:pt x="13834" y="16412"/>
                    <a:pt x="16351" y="12572"/>
                    <a:pt x="17085" y="9372"/>
                  </a:cubicBezTo>
                  <a:cubicBezTo>
                    <a:pt x="17819" y="6172"/>
                    <a:pt x="16770" y="3612"/>
                    <a:pt x="14673" y="2092"/>
                  </a:cubicBezTo>
                  <a:cubicBezTo>
                    <a:pt x="12576" y="572"/>
                    <a:pt x="9431" y="92"/>
                    <a:pt x="7334" y="12"/>
                  </a:cubicBezTo>
                  <a:cubicBezTo>
                    <a:pt x="5236" y="-68"/>
                    <a:pt x="4188" y="252"/>
                    <a:pt x="3349" y="732"/>
                  </a:cubicBezTo>
                  <a:cubicBezTo>
                    <a:pt x="2510" y="1212"/>
                    <a:pt x="1881" y="1852"/>
                    <a:pt x="1671" y="2572"/>
                  </a:cubicBezTo>
                  <a:cubicBezTo>
                    <a:pt x="1462" y="3292"/>
                    <a:pt x="1671" y="4092"/>
                    <a:pt x="3244" y="4652"/>
                  </a:cubicBezTo>
                  <a:cubicBezTo>
                    <a:pt x="4817" y="5212"/>
                    <a:pt x="7753" y="5532"/>
                    <a:pt x="11003" y="5532"/>
                  </a:cubicBezTo>
                  <a:cubicBezTo>
                    <a:pt x="14254" y="5532"/>
                    <a:pt x="17819" y="5212"/>
                    <a:pt x="21384" y="4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875740" y="5067300"/>
              <a:ext cx="66936" cy="680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569" fill="norm" stroke="1" extrusionOk="0">
                  <a:moveTo>
                    <a:pt x="21345" y="0"/>
                  </a:moveTo>
                  <a:cubicBezTo>
                    <a:pt x="18645" y="671"/>
                    <a:pt x="15945" y="1342"/>
                    <a:pt x="13920" y="2784"/>
                  </a:cubicBezTo>
                  <a:cubicBezTo>
                    <a:pt x="11895" y="4226"/>
                    <a:pt x="10545" y="6440"/>
                    <a:pt x="8857" y="8653"/>
                  </a:cubicBezTo>
                  <a:cubicBezTo>
                    <a:pt x="7170" y="10867"/>
                    <a:pt x="5145" y="13081"/>
                    <a:pt x="3457" y="15127"/>
                  </a:cubicBezTo>
                  <a:cubicBezTo>
                    <a:pt x="1770" y="17173"/>
                    <a:pt x="420" y="19051"/>
                    <a:pt x="82" y="20158"/>
                  </a:cubicBezTo>
                  <a:cubicBezTo>
                    <a:pt x="-255" y="21265"/>
                    <a:pt x="420" y="21600"/>
                    <a:pt x="2445" y="21566"/>
                  </a:cubicBezTo>
                  <a:cubicBezTo>
                    <a:pt x="4470" y="21533"/>
                    <a:pt x="7845" y="21130"/>
                    <a:pt x="11220" y="20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1018312" y="5327650"/>
              <a:ext cx="19614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070"/>
                    <a:pt x="2735" y="8139"/>
                    <a:pt x="575" y="11739"/>
                  </a:cubicBezTo>
                  <a:cubicBezTo>
                    <a:pt x="-1585" y="15339"/>
                    <a:pt x="2735" y="1847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1034660" y="5247962"/>
              <a:ext cx="130445" cy="385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248" fill="norm" stroke="1" extrusionOk="0">
                  <a:moveTo>
                    <a:pt x="1557" y="543"/>
                  </a:moveTo>
                  <a:cubicBezTo>
                    <a:pt x="2929" y="192"/>
                    <a:pt x="4300" y="-158"/>
                    <a:pt x="6357" y="76"/>
                  </a:cubicBezTo>
                  <a:cubicBezTo>
                    <a:pt x="8414" y="309"/>
                    <a:pt x="11157" y="1126"/>
                    <a:pt x="14243" y="2994"/>
                  </a:cubicBezTo>
                  <a:cubicBezTo>
                    <a:pt x="17329" y="4863"/>
                    <a:pt x="20757" y="7781"/>
                    <a:pt x="21100" y="10408"/>
                  </a:cubicBezTo>
                  <a:cubicBezTo>
                    <a:pt x="21443" y="13036"/>
                    <a:pt x="18700" y="15371"/>
                    <a:pt x="15272" y="17122"/>
                  </a:cubicBezTo>
                  <a:cubicBezTo>
                    <a:pt x="11843" y="18873"/>
                    <a:pt x="7729" y="20041"/>
                    <a:pt x="4814" y="20683"/>
                  </a:cubicBezTo>
                  <a:cubicBezTo>
                    <a:pt x="1900" y="21325"/>
                    <a:pt x="186" y="21442"/>
                    <a:pt x="14" y="20917"/>
                  </a:cubicBezTo>
                  <a:cubicBezTo>
                    <a:pt x="-157" y="20391"/>
                    <a:pt x="1214" y="19224"/>
                    <a:pt x="2586" y="18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1215725" y="5130800"/>
              <a:ext cx="131845" cy="54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5" h="21600" fill="norm" stroke="1" extrusionOk="0">
                  <a:moveTo>
                    <a:pt x="5891" y="0"/>
                  </a:moveTo>
                  <a:cubicBezTo>
                    <a:pt x="10473" y="2595"/>
                    <a:pt x="15055" y="5191"/>
                    <a:pt x="17836" y="7619"/>
                  </a:cubicBezTo>
                  <a:cubicBezTo>
                    <a:pt x="20618" y="10047"/>
                    <a:pt x="21600" y="12307"/>
                    <a:pt x="18327" y="14609"/>
                  </a:cubicBezTo>
                  <a:cubicBezTo>
                    <a:pt x="15055" y="16912"/>
                    <a:pt x="7527" y="192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1768175" y="5435600"/>
              <a:ext cx="2286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00" y="2400"/>
                    <a:pt x="10000" y="4800"/>
                    <a:pt x="13600" y="8400"/>
                  </a:cubicBezTo>
                  <a:cubicBezTo>
                    <a:pt x="17200" y="12000"/>
                    <a:pt x="194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1749125" y="5632450"/>
              <a:ext cx="285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800"/>
                    <a:pt x="11520" y="9600"/>
                    <a:pt x="15120" y="13200"/>
                  </a:cubicBezTo>
                  <a:cubicBezTo>
                    <a:pt x="18720" y="16800"/>
                    <a:pt x="2016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2632111" y="5446345"/>
              <a:ext cx="198948" cy="262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244" fill="norm" stroke="1" extrusionOk="0">
                  <a:moveTo>
                    <a:pt x="1314" y="2730"/>
                  </a:moveTo>
                  <a:cubicBezTo>
                    <a:pt x="1314" y="6844"/>
                    <a:pt x="1314" y="10958"/>
                    <a:pt x="1314" y="13530"/>
                  </a:cubicBezTo>
                  <a:cubicBezTo>
                    <a:pt x="1314" y="16101"/>
                    <a:pt x="1314" y="17130"/>
                    <a:pt x="1201" y="18073"/>
                  </a:cubicBezTo>
                  <a:cubicBezTo>
                    <a:pt x="1089" y="19015"/>
                    <a:pt x="864" y="19873"/>
                    <a:pt x="526" y="19701"/>
                  </a:cubicBezTo>
                  <a:cubicBezTo>
                    <a:pt x="189" y="19530"/>
                    <a:pt x="-261" y="18330"/>
                    <a:pt x="189" y="15587"/>
                  </a:cubicBezTo>
                  <a:cubicBezTo>
                    <a:pt x="639" y="12844"/>
                    <a:pt x="1989" y="8558"/>
                    <a:pt x="3676" y="5558"/>
                  </a:cubicBezTo>
                  <a:cubicBezTo>
                    <a:pt x="5364" y="2558"/>
                    <a:pt x="7389" y="844"/>
                    <a:pt x="10089" y="244"/>
                  </a:cubicBezTo>
                  <a:cubicBezTo>
                    <a:pt x="12789" y="-356"/>
                    <a:pt x="16164" y="158"/>
                    <a:pt x="18302" y="1701"/>
                  </a:cubicBezTo>
                  <a:cubicBezTo>
                    <a:pt x="20439" y="3244"/>
                    <a:pt x="21339" y="5815"/>
                    <a:pt x="21114" y="9244"/>
                  </a:cubicBezTo>
                  <a:cubicBezTo>
                    <a:pt x="20889" y="12673"/>
                    <a:pt x="19539" y="16958"/>
                    <a:pt x="18189" y="21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2942925" y="56769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3202054" y="5308599"/>
              <a:ext cx="39322" cy="413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09" fill="norm" stroke="1" extrusionOk="0">
                  <a:moveTo>
                    <a:pt x="4066" y="0"/>
                  </a:moveTo>
                  <a:cubicBezTo>
                    <a:pt x="7477" y="3618"/>
                    <a:pt x="10887" y="7237"/>
                    <a:pt x="10887" y="10416"/>
                  </a:cubicBezTo>
                  <a:cubicBezTo>
                    <a:pt x="10887" y="13596"/>
                    <a:pt x="7477" y="16337"/>
                    <a:pt x="4635" y="18201"/>
                  </a:cubicBezTo>
                  <a:cubicBezTo>
                    <a:pt x="1793" y="20065"/>
                    <a:pt x="-481" y="21052"/>
                    <a:pt x="87" y="21326"/>
                  </a:cubicBezTo>
                  <a:cubicBezTo>
                    <a:pt x="656" y="21600"/>
                    <a:pt x="4066" y="21161"/>
                    <a:pt x="8045" y="20504"/>
                  </a:cubicBezTo>
                  <a:cubicBezTo>
                    <a:pt x="12024" y="19846"/>
                    <a:pt x="16572" y="18969"/>
                    <a:pt x="21119" y="18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3197170" y="5492750"/>
              <a:ext cx="145806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600" fill="norm" stroke="1" extrusionOk="0">
                  <a:moveTo>
                    <a:pt x="20043" y="0"/>
                  </a:moveTo>
                  <a:cubicBezTo>
                    <a:pt x="18522" y="0"/>
                    <a:pt x="17001" y="0"/>
                    <a:pt x="13655" y="1974"/>
                  </a:cubicBezTo>
                  <a:cubicBezTo>
                    <a:pt x="10308" y="3948"/>
                    <a:pt x="5136" y="7897"/>
                    <a:pt x="2398" y="10568"/>
                  </a:cubicBezTo>
                  <a:cubicBezTo>
                    <a:pt x="-340" y="13239"/>
                    <a:pt x="-644" y="14632"/>
                    <a:pt x="1029" y="16026"/>
                  </a:cubicBezTo>
                  <a:cubicBezTo>
                    <a:pt x="2702" y="17419"/>
                    <a:pt x="6353" y="18813"/>
                    <a:pt x="10004" y="19742"/>
                  </a:cubicBezTo>
                  <a:cubicBezTo>
                    <a:pt x="13655" y="20671"/>
                    <a:pt x="17305" y="21135"/>
                    <a:pt x="209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3427642" y="5207000"/>
              <a:ext cx="112184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60" y="0"/>
                  </a:moveTo>
                  <a:cubicBezTo>
                    <a:pt x="2038" y="993"/>
                    <a:pt x="815" y="1986"/>
                    <a:pt x="408" y="4593"/>
                  </a:cubicBezTo>
                  <a:cubicBezTo>
                    <a:pt x="0" y="7200"/>
                    <a:pt x="408" y="11421"/>
                    <a:pt x="611" y="14276"/>
                  </a:cubicBezTo>
                  <a:cubicBezTo>
                    <a:pt x="815" y="17131"/>
                    <a:pt x="815" y="18621"/>
                    <a:pt x="611" y="18621"/>
                  </a:cubicBezTo>
                  <a:cubicBezTo>
                    <a:pt x="408" y="18621"/>
                    <a:pt x="0" y="17131"/>
                    <a:pt x="0" y="14897"/>
                  </a:cubicBezTo>
                  <a:cubicBezTo>
                    <a:pt x="0" y="12662"/>
                    <a:pt x="408" y="9683"/>
                    <a:pt x="1426" y="7324"/>
                  </a:cubicBezTo>
                  <a:cubicBezTo>
                    <a:pt x="2445" y="4966"/>
                    <a:pt x="4075" y="3228"/>
                    <a:pt x="6725" y="2855"/>
                  </a:cubicBezTo>
                  <a:cubicBezTo>
                    <a:pt x="9374" y="2483"/>
                    <a:pt x="13042" y="3476"/>
                    <a:pt x="15691" y="6828"/>
                  </a:cubicBezTo>
                  <a:cubicBezTo>
                    <a:pt x="18340" y="10179"/>
                    <a:pt x="19970" y="158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2644475" y="5956725"/>
              <a:ext cx="488951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1118"/>
                  </a:moveTo>
                  <a:cubicBezTo>
                    <a:pt x="842" y="13918"/>
                    <a:pt x="1683" y="6718"/>
                    <a:pt x="3974" y="3118"/>
                  </a:cubicBezTo>
                  <a:cubicBezTo>
                    <a:pt x="6265" y="-482"/>
                    <a:pt x="10005" y="-482"/>
                    <a:pt x="13184" y="718"/>
                  </a:cubicBezTo>
                  <a:cubicBezTo>
                    <a:pt x="16364" y="1918"/>
                    <a:pt x="18982" y="4318"/>
                    <a:pt x="21600" y="6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2729142" y="6210860"/>
              <a:ext cx="226484" cy="329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3" fill="norm" stroke="1" extrusionOk="0">
                  <a:moveTo>
                    <a:pt x="13121" y="1594"/>
                  </a:moveTo>
                  <a:cubicBezTo>
                    <a:pt x="12314" y="1186"/>
                    <a:pt x="11507" y="779"/>
                    <a:pt x="10598" y="575"/>
                  </a:cubicBezTo>
                  <a:cubicBezTo>
                    <a:pt x="9690" y="371"/>
                    <a:pt x="8680" y="371"/>
                    <a:pt x="7166" y="1390"/>
                  </a:cubicBezTo>
                  <a:cubicBezTo>
                    <a:pt x="5652" y="2409"/>
                    <a:pt x="3634" y="4447"/>
                    <a:pt x="2221" y="7096"/>
                  </a:cubicBezTo>
                  <a:cubicBezTo>
                    <a:pt x="807" y="9745"/>
                    <a:pt x="0" y="13005"/>
                    <a:pt x="0" y="15451"/>
                  </a:cubicBezTo>
                  <a:cubicBezTo>
                    <a:pt x="0" y="17896"/>
                    <a:pt x="807" y="19526"/>
                    <a:pt x="1817" y="20409"/>
                  </a:cubicBezTo>
                  <a:cubicBezTo>
                    <a:pt x="2826" y="21292"/>
                    <a:pt x="4037" y="21428"/>
                    <a:pt x="6258" y="20545"/>
                  </a:cubicBezTo>
                  <a:cubicBezTo>
                    <a:pt x="8479" y="19662"/>
                    <a:pt x="11708" y="17760"/>
                    <a:pt x="14131" y="15043"/>
                  </a:cubicBezTo>
                  <a:cubicBezTo>
                    <a:pt x="16553" y="12326"/>
                    <a:pt x="18168" y="8794"/>
                    <a:pt x="18572" y="6213"/>
                  </a:cubicBezTo>
                  <a:cubicBezTo>
                    <a:pt x="18976" y="3632"/>
                    <a:pt x="18168" y="2002"/>
                    <a:pt x="16250" y="1051"/>
                  </a:cubicBezTo>
                  <a:cubicBezTo>
                    <a:pt x="14333" y="100"/>
                    <a:pt x="11305" y="-172"/>
                    <a:pt x="8882" y="100"/>
                  </a:cubicBezTo>
                  <a:cubicBezTo>
                    <a:pt x="6460" y="371"/>
                    <a:pt x="4643" y="1186"/>
                    <a:pt x="3432" y="2341"/>
                  </a:cubicBezTo>
                  <a:cubicBezTo>
                    <a:pt x="2221" y="3496"/>
                    <a:pt x="1615" y="4990"/>
                    <a:pt x="1918" y="6281"/>
                  </a:cubicBezTo>
                  <a:cubicBezTo>
                    <a:pt x="2221" y="7571"/>
                    <a:pt x="3432" y="8658"/>
                    <a:pt x="6460" y="9066"/>
                  </a:cubicBezTo>
                  <a:cubicBezTo>
                    <a:pt x="9488" y="9473"/>
                    <a:pt x="14333" y="9202"/>
                    <a:pt x="17159" y="8794"/>
                  </a:cubicBezTo>
                  <a:cubicBezTo>
                    <a:pt x="19985" y="8386"/>
                    <a:pt x="20793" y="7843"/>
                    <a:pt x="21600" y="7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2997107" y="6116596"/>
              <a:ext cx="96518" cy="145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231" fill="norm" stroke="1" extrusionOk="0">
                  <a:moveTo>
                    <a:pt x="3402" y="1626"/>
                  </a:moveTo>
                  <a:cubicBezTo>
                    <a:pt x="3402" y="6872"/>
                    <a:pt x="3402" y="12118"/>
                    <a:pt x="2942" y="15666"/>
                  </a:cubicBezTo>
                  <a:cubicBezTo>
                    <a:pt x="2482" y="19215"/>
                    <a:pt x="1563" y="21066"/>
                    <a:pt x="874" y="21221"/>
                  </a:cubicBezTo>
                  <a:cubicBezTo>
                    <a:pt x="185" y="21375"/>
                    <a:pt x="-275" y="19832"/>
                    <a:pt x="185" y="16438"/>
                  </a:cubicBezTo>
                  <a:cubicBezTo>
                    <a:pt x="644" y="13044"/>
                    <a:pt x="2023" y="7798"/>
                    <a:pt x="3631" y="4712"/>
                  </a:cubicBezTo>
                  <a:cubicBezTo>
                    <a:pt x="5240" y="1626"/>
                    <a:pt x="7078" y="701"/>
                    <a:pt x="9146" y="238"/>
                  </a:cubicBezTo>
                  <a:cubicBezTo>
                    <a:pt x="11214" y="-225"/>
                    <a:pt x="13512" y="-225"/>
                    <a:pt x="15810" y="2244"/>
                  </a:cubicBezTo>
                  <a:cubicBezTo>
                    <a:pt x="18108" y="4712"/>
                    <a:pt x="20406" y="9649"/>
                    <a:pt x="20865" y="12889"/>
                  </a:cubicBezTo>
                  <a:cubicBezTo>
                    <a:pt x="21325" y="16129"/>
                    <a:pt x="19946" y="17672"/>
                    <a:pt x="18568" y="19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3158825" y="6172200"/>
              <a:ext cx="889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3196925" y="6102350"/>
              <a:ext cx="190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3323925" y="6064250"/>
              <a:ext cx="254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323"/>
                    <a:pt x="14400" y="4645"/>
                    <a:pt x="18000" y="8245"/>
                  </a:cubicBezTo>
                  <a:cubicBezTo>
                    <a:pt x="21600" y="11845"/>
                    <a:pt x="21600" y="167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2613268" y="6748830"/>
              <a:ext cx="945608" cy="77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352" fill="norm" stroke="1" extrusionOk="0">
                  <a:moveTo>
                    <a:pt x="1578" y="21352"/>
                  </a:moveTo>
                  <a:cubicBezTo>
                    <a:pt x="1337" y="21352"/>
                    <a:pt x="1096" y="21352"/>
                    <a:pt x="783" y="20768"/>
                  </a:cubicBezTo>
                  <a:cubicBezTo>
                    <a:pt x="469" y="20184"/>
                    <a:pt x="84" y="19017"/>
                    <a:pt x="11" y="18141"/>
                  </a:cubicBezTo>
                  <a:cubicBezTo>
                    <a:pt x="-61" y="17266"/>
                    <a:pt x="180" y="16682"/>
                    <a:pt x="1313" y="14347"/>
                  </a:cubicBezTo>
                  <a:cubicBezTo>
                    <a:pt x="2446" y="12011"/>
                    <a:pt x="4471" y="7925"/>
                    <a:pt x="6424" y="5006"/>
                  </a:cubicBezTo>
                  <a:cubicBezTo>
                    <a:pt x="8377" y="2087"/>
                    <a:pt x="10257" y="336"/>
                    <a:pt x="12210" y="44"/>
                  </a:cubicBezTo>
                  <a:cubicBezTo>
                    <a:pt x="14162" y="-248"/>
                    <a:pt x="16187" y="920"/>
                    <a:pt x="17754" y="2963"/>
                  </a:cubicBezTo>
                  <a:cubicBezTo>
                    <a:pt x="19321" y="5006"/>
                    <a:pt x="20430" y="7925"/>
                    <a:pt x="21539" y="10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2658172" y="6851650"/>
              <a:ext cx="722904" cy="63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455" fill="norm" stroke="1" extrusionOk="0">
                  <a:moveTo>
                    <a:pt x="2812" y="19440"/>
                  </a:moveTo>
                  <a:cubicBezTo>
                    <a:pt x="2117" y="19440"/>
                    <a:pt x="1423" y="19440"/>
                    <a:pt x="886" y="19800"/>
                  </a:cubicBezTo>
                  <a:cubicBezTo>
                    <a:pt x="349" y="20160"/>
                    <a:pt x="-30" y="20880"/>
                    <a:pt x="2" y="21240"/>
                  </a:cubicBezTo>
                  <a:cubicBezTo>
                    <a:pt x="33" y="21600"/>
                    <a:pt x="475" y="21600"/>
                    <a:pt x="1896" y="20520"/>
                  </a:cubicBezTo>
                  <a:cubicBezTo>
                    <a:pt x="3317" y="19440"/>
                    <a:pt x="5717" y="17280"/>
                    <a:pt x="8402" y="14400"/>
                  </a:cubicBezTo>
                  <a:cubicBezTo>
                    <a:pt x="11086" y="11520"/>
                    <a:pt x="14054" y="7920"/>
                    <a:pt x="16296" y="5400"/>
                  </a:cubicBezTo>
                  <a:cubicBezTo>
                    <a:pt x="18538" y="2880"/>
                    <a:pt x="20054" y="1440"/>
                    <a:pt x="215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19" name="Drawing"/>
          <p:cNvGrpSpPr/>
          <p:nvPr/>
        </p:nvGrpSpPr>
        <p:grpSpPr>
          <a:xfrm>
            <a:off x="703306" y="1644115"/>
            <a:ext cx="10682245" cy="7487185"/>
            <a:chOff x="0" y="0"/>
            <a:chExt cx="10682243" cy="7487184"/>
          </a:xfrm>
        </p:grpSpPr>
        <p:sp>
          <p:nvSpPr>
            <p:cNvPr id="2091" name="Line"/>
            <p:cNvSpPr/>
            <p:nvPr/>
          </p:nvSpPr>
          <p:spPr>
            <a:xfrm>
              <a:off x="228412" y="365788"/>
              <a:ext cx="235736" cy="428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330" fill="norm" stroke="1" extrusionOk="0">
                  <a:moveTo>
                    <a:pt x="10478" y="5209"/>
                  </a:moveTo>
                  <a:cubicBezTo>
                    <a:pt x="9714" y="4893"/>
                    <a:pt x="8949" y="4577"/>
                    <a:pt x="8089" y="4419"/>
                  </a:cubicBezTo>
                  <a:cubicBezTo>
                    <a:pt x="7229" y="4261"/>
                    <a:pt x="6273" y="4261"/>
                    <a:pt x="5126" y="4946"/>
                  </a:cubicBezTo>
                  <a:cubicBezTo>
                    <a:pt x="3979" y="5630"/>
                    <a:pt x="2641" y="7000"/>
                    <a:pt x="1590" y="9213"/>
                  </a:cubicBezTo>
                  <a:cubicBezTo>
                    <a:pt x="539" y="11426"/>
                    <a:pt x="-226" y="14481"/>
                    <a:pt x="61" y="16430"/>
                  </a:cubicBezTo>
                  <a:cubicBezTo>
                    <a:pt x="347" y="18380"/>
                    <a:pt x="1686" y="19223"/>
                    <a:pt x="3693" y="19486"/>
                  </a:cubicBezTo>
                  <a:cubicBezTo>
                    <a:pt x="5700" y="19750"/>
                    <a:pt x="8376" y="19433"/>
                    <a:pt x="11147" y="18064"/>
                  </a:cubicBezTo>
                  <a:cubicBezTo>
                    <a:pt x="13919" y="16694"/>
                    <a:pt x="16786" y="14270"/>
                    <a:pt x="18602" y="11636"/>
                  </a:cubicBezTo>
                  <a:cubicBezTo>
                    <a:pt x="20418" y="9002"/>
                    <a:pt x="21183" y="6157"/>
                    <a:pt x="21278" y="4208"/>
                  </a:cubicBezTo>
                  <a:cubicBezTo>
                    <a:pt x="21374" y="2259"/>
                    <a:pt x="20801" y="1205"/>
                    <a:pt x="19367" y="573"/>
                  </a:cubicBezTo>
                  <a:cubicBezTo>
                    <a:pt x="17933" y="-59"/>
                    <a:pt x="15639" y="-270"/>
                    <a:pt x="13155" y="468"/>
                  </a:cubicBezTo>
                  <a:cubicBezTo>
                    <a:pt x="10670" y="1205"/>
                    <a:pt x="7993" y="2891"/>
                    <a:pt x="7038" y="4893"/>
                  </a:cubicBezTo>
                  <a:cubicBezTo>
                    <a:pt x="6082" y="6895"/>
                    <a:pt x="6847" y="9213"/>
                    <a:pt x="8471" y="11584"/>
                  </a:cubicBezTo>
                  <a:cubicBezTo>
                    <a:pt x="10096" y="13954"/>
                    <a:pt x="12581" y="16378"/>
                    <a:pt x="14397" y="18011"/>
                  </a:cubicBezTo>
                  <a:cubicBezTo>
                    <a:pt x="16213" y="19644"/>
                    <a:pt x="17360" y="20487"/>
                    <a:pt x="18507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503193" y="640661"/>
              <a:ext cx="146051" cy="14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5" fill="norm" stroke="1" extrusionOk="0">
                  <a:moveTo>
                    <a:pt x="0" y="1120"/>
                  </a:moveTo>
                  <a:cubicBezTo>
                    <a:pt x="1565" y="494"/>
                    <a:pt x="3130" y="-132"/>
                    <a:pt x="4696" y="25"/>
                  </a:cubicBezTo>
                  <a:cubicBezTo>
                    <a:pt x="6261" y="181"/>
                    <a:pt x="7826" y="1120"/>
                    <a:pt x="8765" y="3155"/>
                  </a:cubicBezTo>
                  <a:cubicBezTo>
                    <a:pt x="9704" y="5190"/>
                    <a:pt x="10017" y="8320"/>
                    <a:pt x="9548" y="10825"/>
                  </a:cubicBezTo>
                  <a:cubicBezTo>
                    <a:pt x="9078" y="13329"/>
                    <a:pt x="7826" y="15207"/>
                    <a:pt x="7043" y="16929"/>
                  </a:cubicBezTo>
                  <a:cubicBezTo>
                    <a:pt x="6261" y="18651"/>
                    <a:pt x="5948" y="20216"/>
                    <a:pt x="6574" y="20842"/>
                  </a:cubicBezTo>
                  <a:cubicBezTo>
                    <a:pt x="7200" y="21468"/>
                    <a:pt x="8765" y="21155"/>
                    <a:pt x="11426" y="20372"/>
                  </a:cubicBezTo>
                  <a:cubicBezTo>
                    <a:pt x="14087" y="19590"/>
                    <a:pt x="17843" y="18338"/>
                    <a:pt x="21600" y="17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687343" y="379934"/>
              <a:ext cx="119861" cy="4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6" h="21464" fill="norm" stroke="1" extrusionOk="0">
                  <a:moveTo>
                    <a:pt x="0" y="83"/>
                  </a:moveTo>
                  <a:cubicBezTo>
                    <a:pt x="2160" y="-26"/>
                    <a:pt x="4320" y="-136"/>
                    <a:pt x="7200" y="522"/>
                  </a:cubicBezTo>
                  <a:cubicBezTo>
                    <a:pt x="10080" y="1180"/>
                    <a:pt x="13680" y="2605"/>
                    <a:pt x="16560" y="4853"/>
                  </a:cubicBezTo>
                  <a:cubicBezTo>
                    <a:pt x="19440" y="7101"/>
                    <a:pt x="21600" y="10171"/>
                    <a:pt x="19620" y="13076"/>
                  </a:cubicBezTo>
                  <a:cubicBezTo>
                    <a:pt x="17640" y="15982"/>
                    <a:pt x="11520" y="18723"/>
                    <a:pt x="540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-1" y="451558"/>
              <a:ext cx="140236" cy="399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4" h="21477" fill="norm" stroke="1" extrusionOk="0">
                  <a:moveTo>
                    <a:pt x="17814" y="4765"/>
                  </a:moveTo>
                  <a:cubicBezTo>
                    <a:pt x="18740" y="3629"/>
                    <a:pt x="19665" y="2492"/>
                    <a:pt x="20128" y="1639"/>
                  </a:cubicBezTo>
                  <a:cubicBezTo>
                    <a:pt x="20591" y="786"/>
                    <a:pt x="20591" y="218"/>
                    <a:pt x="19820" y="48"/>
                  </a:cubicBezTo>
                  <a:cubicBezTo>
                    <a:pt x="19048" y="-123"/>
                    <a:pt x="17505" y="104"/>
                    <a:pt x="13802" y="1753"/>
                  </a:cubicBezTo>
                  <a:cubicBezTo>
                    <a:pt x="10100" y="3401"/>
                    <a:pt x="4237" y="6471"/>
                    <a:pt x="1614" y="9597"/>
                  </a:cubicBezTo>
                  <a:cubicBezTo>
                    <a:pt x="-1009" y="12723"/>
                    <a:pt x="-392" y="15906"/>
                    <a:pt x="3157" y="17896"/>
                  </a:cubicBezTo>
                  <a:cubicBezTo>
                    <a:pt x="6705" y="19885"/>
                    <a:pt x="13185" y="20681"/>
                    <a:pt x="19665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1378784" y="437803"/>
              <a:ext cx="261060" cy="424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223" fill="norm" stroke="1" extrusionOk="0">
                  <a:moveTo>
                    <a:pt x="13536" y="2585"/>
                  </a:moveTo>
                  <a:cubicBezTo>
                    <a:pt x="13536" y="1738"/>
                    <a:pt x="13536" y="891"/>
                    <a:pt x="13104" y="414"/>
                  </a:cubicBezTo>
                  <a:cubicBezTo>
                    <a:pt x="12672" y="-62"/>
                    <a:pt x="11808" y="-168"/>
                    <a:pt x="10426" y="308"/>
                  </a:cubicBezTo>
                  <a:cubicBezTo>
                    <a:pt x="9043" y="785"/>
                    <a:pt x="7142" y="1844"/>
                    <a:pt x="5242" y="3908"/>
                  </a:cubicBezTo>
                  <a:cubicBezTo>
                    <a:pt x="3341" y="5973"/>
                    <a:pt x="1440" y="9044"/>
                    <a:pt x="576" y="11691"/>
                  </a:cubicBezTo>
                  <a:cubicBezTo>
                    <a:pt x="-288" y="14338"/>
                    <a:pt x="-115" y="16561"/>
                    <a:pt x="662" y="18150"/>
                  </a:cubicBezTo>
                  <a:cubicBezTo>
                    <a:pt x="1440" y="19738"/>
                    <a:pt x="2822" y="20691"/>
                    <a:pt x="4550" y="21061"/>
                  </a:cubicBezTo>
                  <a:cubicBezTo>
                    <a:pt x="6278" y="21432"/>
                    <a:pt x="8352" y="21220"/>
                    <a:pt x="10858" y="19844"/>
                  </a:cubicBezTo>
                  <a:cubicBezTo>
                    <a:pt x="13363" y="18467"/>
                    <a:pt x="16301" y="15926"/>
                    <a:pt x="18029" y="13173"/>
                  </a:cubicBezTo>
                  <a:cubicBezTo>
                    <a:pt x="19757" y="10420"/>
                    <a:pt x="20275" y="7456"/>
                    <a:pt x="20016" y="5444"/>
                  </a:cubicBezTo>
                  <a:cubicBezTo>
                    <a:pt x="19757" y="3432"/>
                    <a:pt x="18720" y="2373"/>
                    <a:pt x="16646" y="1791"/>
                  </a:cubicBezTo>
                  <a:cubicBezTo>
                    <a:pt x="14573" y="1208"/>
                    <a:pt x="11462" y="1103"/>
                    <a:pt x="9130" y="1685"/>
                  </a:cubicBezTo>
                  <a:cubicBezTo>
                    <a:pt x="6797" y="2267"/>
                    <a:pt x="5242" y="3538"/>
                    <a:pt x="4810" y="4914"/>
                  </a:cubicBezTo>
                  <a:cubicBezTo>
                    <a:pt x="4378" y="6291"/>
                    <a:pt x="5069" y="7773"/>
                    <a:pt x="7661" y="8726"/>
                  </a:cubicBezTo>
                  <a:cubicBezTo>
                    <a:pt x="10253" y="9679"/>
                    <a:pt x="14746" y="10103"/>
                    <a:pt x="17338" y="10208"/>
                  </a:cubicBezTo>
                  <a:cubicBezTo>
                    <a:pt x="19930" y="10314"/>
                    <a:pt x="20621" y="10103"/>
                    <a:pt x="21312" y="9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1347743" y="328057"/>
              <a:ext cx="2857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960" y="12302"/>
                    <a:pt x="9920" y="4448"/>
                    <a:pt x="13520" y="1502"/>
                  </a:cubicBezTo>
                  <a:cubicBezTo>
                    <a:pt x="17120" y="-1443"/>
                    <a:pt x="1936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1817643" y="610134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0"/>
                    <a:pt x="10473" y="0"/>
                    <a:pt x="14073" y="3600"/>
                  </a:cubicBezTo>
                  <a:cubicBezTo>
                    <a:pt x="17673" y="7200"/>
                    <a:pt x="19636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1836693" y="749834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2542719" y="281666"/>
              <a:ext cx="146088" cy="811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387" fill="norm" stroke="1" extrusionOk="0">
                  <a:moveTo>
                    <a:pt x="16259" y="4141"/>
                  </a:moveTo>
                  <a:cubicBezTo>
                    <a:pt x="16868" y="3359"/>
                    <a:pt x="17476" y="2578"/>
                    <a:pt x="16564" y="1824"/>
                  </a:cubicBezTo>
                  <a:cubicBezTo>
                    <a:pt x="15651" y="1071"/>
                    <a:pt x="13217" y="345"/>
                    <a:pt x="10631" y="94"/>
                  </a:cubicBezTo>
                  <a:cubicBezTo>
                    <a:pt x="8045" y="-157"/>
                    <a:pt x="5307" y="66"/>
                    <a:pt x="3178" y="1127"/>
                  </a:cubicBezTo>
                  <a:cubicBezTo>
                    <a:pt x="1048" y="2187"/>
                    <a:pt x="-473" y="4085"/>
                    <a:pt x="135" y="5871"/>
                  </a:cubicBezTo>
                  <a:cubicBezTo>
                    <a:pt x="744" y="7657"/>
                    <a:pt x="3482" y="9331"/>
                    <a:pt x="6981" y="11145"/>
                  </a:cubicBezTo>
                  <a:cubicBezTo>
                    <a:pt x="10479" y="12959"/>
                    <a:pt x="14738" y="14913"/>
                    <a:pt x="17324" y="16531"/>
                  </a:cubicBezTo>
                  <a:cubicBezTo>
                    <a:pt x="19910" y="18150"/>
                    <a:pt x="20823" y="19434"/>
                    <a:pt x="20975" y="20215"/>
                  </a:cubicBezTo>
                  <a:cubicBezTo>
                    <a:pt x="21127" y="20996"/>
                    <a:pt x="20519" y="21276"/>
                    <a:pt x="18541" y="21359"/>
                  </a:cubicBezTo>
                  <a:cubicBezTo>
                    <a:pt x="16564" y="21443"/>
                    <a:pt x="13217" y="21331"/>
                    <a:pt x="11392" y="21136"/>
                  </a:cubicBezTo>
                  <a:cubicBezTo>
                    <a:pt x="9566" y="20941"/>
                    <a:pt x="9262" y="20662"/>
                    <a:pt x="8958" y="20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2911295" y="534958"/>
              <a:ext cx="208265" cy="411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328" fill="norm" stroke="1" extrusionOk="0">
                  <a:moveTo>
                    <a:pt x="15102" y="6526"/>
                  </a:moveTo>
                  <a:cubicBezTo>
                    <a:pt x="14679" y="5758"/>
                    <a:pt x="14255" y="4991"/>
                    <a:pt x="13514" y="4552"/>
                  </a:cubicBezTo>
                  <a:cubicBezTo>
                    <a:pt x="12773" y="4114"/>
                    <a:pt x="11714" y="4004"/>
                    <a:pt x="10231" y="4498"/>
                  </a:cubicBezTo>
                  <a:cubicBezTo>
                    <a:pt x="8749" y="4991"/>
                    <a:pt x="6843" y="6087"/>
                    <a:pt x="5043" y="8225"/>
                  </a:cubicBezTo>
                  <a:cubicBezTo>
                    <a:pt x="3243" y="10364"/>
                    <a:pt x="1549" y="13543"/>
                    <a:pt x="702" y="15791"/>
                  </a:cubicBezTo>
                  <a:cubicBezTo>
                    <a:pt x="-145" y="18039"/>
                    <a:pt x="-145" y="19354"/>
                    <a:pt x="279" y="20177"/>
                  </a:cubicBezTo>
                  <a:cubicBezTo>
                    <a:pt x="702" y="20999"/>
                    <a:pt x="1549" y="21328"/>
                    <a:pt x="3137" y="21328"/>
                  </a:cubicBezTo>
                  <a:cubicBezTo>
                    <a:pt x="4726" y="21328"/>
                    <a:pt x="7055" y="20999"/>
                    <a:pt x="10020" y="19519"/>
                  </a:cubicBezTo>
                  <a:cubicBezTo>
                    <a:pt x="12984" y="18039"/>
                    <a:pt x="16584" y="15407"/>
                    <a:pt x="18702" y="12502"/>
                  </a:cubicBezTo>
                  <a:cubicBezTo>
                    <a:pt x="20820" y="9596"/>
                    <a:pt x="21455" y="6416"/>
                    <a:pt x="20184" y="4169"/>
                  </a:cubicBezTo>
                  <a:cubicBezTo>
                    <a:pt x="18914" y="1921"/>
                    <a:pt x="15737" y="605"/>
                    <a:pt x="12667" y="167"/>
                  </a:cubicBezTo>
                  <a:cubicBezTo>
                    <a:pt x="9596" y="-272"/>
                    <a:pt x="6631" y="167"/>
                    <a:pt x="4726" y="1373"/>
                  </a:cubicBezTo>
                  <a:cubicBezTo>
                    <a:pt x="2820" y="2579"/>
                    <a:pt x="1973" y="4552"/>
                    <a:pt x="3879" y="6252"/>
                  </a:cubicBezTo>
                  <a:cubicBezTo>
                    <a:pt x="5784" y="7951"/>
                    <a:pt x="10443" y="9377"/>
                    <a:pt x="13514" y="10254"/>
                  </a:cubicBezTo>
                  <a:cubicBezTo>
                    <a:pt x="16584" y="11131"/>
                    <a:pt x="18067" y="11460"/>
                    <a:pt x="19549" y="11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3354343" y="781584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3664986" y="472860"/>
              <a:ext cx="135212" cy="461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487" fill="norm" stroke="1" extrusionOk="0">
                  <a:moveTo>
                    <a:pt x="13824" y="6988"/>
                  </a:moveTo>
                  <a:cubicBezTo>
                    <a:pt x="16442" y="5114"/>
                    <a:pt x="19060" y="3240"/>
                    <a:pt x="20206" y="2057"/>
                  </a:cubicBezTo>
                  <a:cubicBezTo>
                    <a:pt x="21351" y="873"/>
                    <a:pt x="21024" y="380"/>
                    <a:pt x="19715" y="134"/>
                  </a:cubicBezTo>
                  <a:cubicBezTo>
                    <a:pt x="18406" y="-113"/>
                    <a:pt x="16115" y="-113"/>
                    <a:pt x="12842" y="972"/>
                  </a:cubicBezTo>
                  <a:cubicBezTo>
                    <a:pt x="9569" y="2057"/>
                    <a:pt x="5315" y="4227"/>
                    <a:pt x="2860" y="6939"/>
                  </a:cubicBezTo>
                  <a:cubicBezTo>
                    <a:pt x="406" y="9651"/>
                    <a:pt x="-249" y="12906"/>
                    <a:pt x="78" y="15421"/>
                  </a:cubicBezTo>
                  <a:cubicBezTo>
                    <a:pt x="406" y="17936"/>
                    <a:pt x="1715" y="19712"/>
                    <a:pt x="3024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3570243" y="787934"/>
              <a:ext cx="2476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77" y="18000"/>
                    <a:pt x="2954" y="14400"/>
                    <a:pt x="6554" y="10800"/>
                  </a:cubicBezTo>
                  <a:cubicBezTo>
                    <a:pt x="10154" y="7200"/>
                    <a:pt x="1587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3920415" y="540284"/>
              <a:ext cx="13877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600" fill="norm" stroke="1" extrusionOk="0">
                  <a:moveTo>
                    <a:pt x="21137" y="0"/>
                  </a:moveTo>
                  <a:cubicBezTo>
                    <a:pt x="17268" y="0"/>
                    <a:pt x="13400" y="0"/>
                    <a:pt x="10015" y="800"/>
                  </a:cubicBezTo>
                  <a:cubicBezTo>
                    <a:pt x="6630" y="1600"/>
                    <a:pt x="3728" y="3200"/>
                    <a:pt x="1955" y="5867"/>
                  </a:cubicBezTo>
                  <a:cubicBezTo>
                    <a:pt x="182" y="8533"/>
                    <a:pt x="-463" y="12267"/>
                    <a:pt x="343" y="15067"/>
                  </a:cubicBezTo>
                  <a:cubicBezTo>
                    <a:pt x="1149" y="17867"/>
                    <a:pt x="3406" y="19733"/>
                    <a:pt x="56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4084110" y="585774"/>
              <a:ext cx="175591" cy="272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366" fill="norm" stroke="1" extrusionOk="0">
                  <a:moveTo>
                    <a:pt x="17388" y="3906"/>
                  </a:moveTo>
                  <a:cubicBezTo>
                    <a:pt x="14876" y="3573"/>
                    <a:pt x="12364" y="3241"/>
                    <a:pt x="9476" y="4487"/>
                  </a:cubicBezTo>
                  <a:cubicBezTo>
                    <a:pt x="6588" y="5733"/>
                    <a:pt x="3322" y="8558"/>
                    <a:pt x="1564" y="11050"/>
                  </a:cubicBezTo>
                  <a:cubicBezTo>
                    <a:pt x="-194" y="13543"/>
                    <a:pt x="-445" y="15703"/>
                    <a:pt x="685" y="17613"/>
                  </a:cubicBezTo>
                  <a:cubicBezTo>
                    <a:pt x="1815" y="19524"/>
                    <a:pt x="4327" y="21186"/>
                    <a:pt x="7467" y="21352"/>
                  </a:cubicBezTo>
                  <a:cubicBezTo>
                    <a:pt x="10606" y="21518"/>
                    <a:pt x="14374" y="20189"/>
                    <a:pt x="17011" y="17281"/>
                  </a:cubicBezTo>
                  <a:cubicBezTo>
                    <a:pt x="19648" y="14373"/>
                    <a:pt x="21155" y="9887"/>
                    <a:pt x="20778" y="6730"/>
                  </a:cubicBezTo>
                  <a:cubicBezTo>
                    <a:pt x="20402" y="3573"/>
                    <a:pt x="18141" y="1746"/>
                    <a:pt x="15504" y="832"/>
                  </a:cubicBezTo>
                  <a:cubicBezTo>
                    <a:pt x="12867" y="-82"/>
                    <a:pt x="9853" y="-82"/>
                    <a:pt x="7592" y="84"/>
                  </a:cubicBezTo>
                  <a:cubicBezTo>
                    <a:pt x="5332" y="250"/>
                    <a:pt x="3825" y="583"/>
                    <a:pt x="2695" y="1247"/>
                  </a:cubicBezTo>
                  <a:cubicBezTo>
                    <a:pt x="1564" y="1912"/>
                    <a:pt x="811" y="2909"/>
                    <a:pt x="2569" y="4487"/>
                  </a:cubicBezTo>
                  <a:cubicBezTo>
                    <a:pt x="4327" y="6066"/>
                    <a:pt x="8597" y="8226"/>
                    <a:pt x="11988" y="9306"/>
                  </a:cubicBezTo>
                  <a:cubicBezTo>
                    <a:pt x="15378" y="10386"/>
                    <a:pt x="17890" y="10386"/>
                    <a:pt x="20402" y="10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4383043" y="449388"/>
              <a:ext cx="63501" cy="636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21600" y="67"/>
                  </a:moveTo>
                  <a:cubicBezTo>
                    <a:pt x="18000" y="-4"/>
                    <a:pt x="14400" y="-76"/>
                    <a:pt x="12240" y="174"/>
                  </a:cubicBezTo>
                  <a:cubicBezTo>
                    <a:pt x="10080" y="425"/>
                    <a:pt x="9360" y="997"/>
                    <a:pt x="8640" y="2606"/>
                  </a:cubicBezTo>
                  <a:cubicBezTo>
                    <a:pt x="7920" y="4215"/>
                    <a:pt x="7200" y="6862"/>
                    <a:pt x="6120" y="9472"/>
                  </a:cubicBezTo>
                  <a:cubicBezTo>
                    <a:pt x="5040" y="12083"/>
                    <a:pt x="3600" y="14658"/>
                    <a:pt x="2520" y="16660"/>
                  </a:cubicBezTo>
                  <a:cubicBezTo>
                    <a:pt x="1440" y="18663"/>
                    <a:pt x="720" y="20094"/>
                    <a:pt x="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4529093" y="578384"/>
              <a:ext cx="317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629"/>
                    <a:pt x="12960" y="9257"/>
                    <a:pt x="9360" y="12857"/>
                  </a:cubicBezTo>
                  <a:cubicBezTo>
                    <a:pt x="5760" y="16457"/>
                    <a:pt x="288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4529093" y="576179"/>
              <a:ext cx="131761" cy="356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293" fill="norm" stroke="1" extrusionOk="0">
                  <a:moveTo>
                    <a:pt x="0" y="1268"/>
                  </a:moveTo>
                  <a:cubicBezTo>
                    <a:pt x="997" y="763"/>
                    <a:pt x="1994" y="258"/>
                    <a:pt x="3489" y="68"/>
                  </a:cubicBezTo>
                  <a:cubicBezTo>
                    <a:pt x="4985" y="-121"/>
                    <a:pt x="6978" y="5"/>
                    <a:pt x="10302" y="1458"/>
                  </a:cubicBezTo>
                  <a:cubicBezTo>
                    <a:pt x="13625" y="2911"/>
                    <a:pt x="18277" y="5690"/>
                    <a:pt x="19938" y="8784"/>
                  </a:cubicBezTo>
                  <a:cubicBezTo>
                    <a:pt x="21600" y="11879"/>
                    <a:pt x="20271" y="15290"/>
                    <a:pt x="18111" y="17500"/>
                  </a:cubicBezTo>
                  <a:cubicBezTo>
                    <a:pt x="15951" y="19711"/>
                    <a:pt x="12960" y="20721"/>
                    <a:pt x="9969" y="21100"/>
                  </a:cubicBezTo>
                  <a:cubicBezTo>
                    <a:pt x="6978" y="21479"/>
                    <a:pt x="3988" y="21226"/>
                    <a:pt x="997" y="20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4694193" y="470434"/>
              <a:ext cx="16006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6" h="21600" fill="norm" stroke="1" extrusionOk="0">
                  <a:moveTo>
                    <a:pt x="8203" y="0"/>
                  </a:moveTo>
                  <a:cubicBezTo>
                    <a:pt x="11757" y="1141"/>
                    <a:pt x="15311" y="2283"/>
                    <a:pt x="17772" y="4302"/>
                  </a:cubicBezTo>
                  <a:cubicBezTo>
                    <a:pt x="20233" y="6322"/>
                    <a:pt x="21600" y="9220"/>
                    <a:pt x="19959" y="11941"/>
                  </a:cubicBezTo>
                  <a:cubicBezTo>
                    <a:pt x="18319" y="14663"/>
                    <a:pt x="13671" y="17210"/>
                    <a:pt x="9843" y="18790"/>
                  </a:cubicBezTo>
                  <a:cubicBezTo>
                    <a:pt x="6015" y="20371"/>
                    <a:pt x="3008" y="209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5011693" y="857784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5119997" y="506115"/>
              <a:ext cx="233417" cy="471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304" fill="norm" stroke="1" extrusionOk="0">
                  <a:moveTo>
                    <a:pt x="13158" y="15879"/>
                  </a:moveTo>
                  <a:cubicBezTo>
                    <a:pt x="12393" y="14923"/>
                    <a:pt x="11628" y="13968"/>
                    <a:pt x="10290" y="13346"/>
                  </a:cubicBezTo>
                  <a:cubicBezTo>
                    <a:pt x="8952" y="12725"/>
                    <a:pt x="7041" y="12438"/>
                    <a:pt x="5034" y="13346"/>
                  </a:cubicBezTo>
                  <a:cubicBezTo>
                    <a:pt x="3027" y="14254"/>
                    <a:pt x="924" y="16357"/>
                    <a:pt x="255" y="17886"/>
                  </a:cubicBezTo>
                  <a:cubicBezTo>
                    <a:pt x="-414" y="19415"/>
                    <a:pt x="351" y="20371"/>
                    <a:pt x="1211" y="20897"/>
                  </a:cubicBezTo>
                  <a:cubicBezTo>
                    <a:pt x="2071" y="21422"/>
                    <a:pt x="3027" y="21518"/>
                    <a:pt x="4938" y="20706"/>
                  </a:cubicBezTo>
                  <a:cubicBezTo>
                    <a:pt x="6850" y="19893"/>
                    <a:pt x="9717" y="18173"/>
                    <a:pt x="12106" y="15688"/>
                  </a:cubicBezTo>
                  <a:cubicBezTo>
                    <a:pt x="14496" y="13203"/>
                    <a:pt x="16407" y="9953"/>
                    <a:pt x="17841" y="7421"/>
                  </a:cubicBezTo>
                  <a:cubicBezTo>
                    <a:pt x="19274" y="4888"/>
                    <a:pt x="20230" y="3072"/>
                    <a:pt x="20708" y="1877"/>
                  </a:cubicBezTo>
                  <a:cubicBezTo>
                    <a:pt x="21186" y="683"/>
                    <a:pt x="21186" y="109"/>
                    <a:pt x="20804" y="14"/>
                  </a:cubicBezTo>
                  <a:cubicBezTo>
                    <a:pt x="20421" y="-82"/>
                    <a:pt x="19657" y="300"/>
                    <a:pt x="18510" y="1925"/>
                  </a:cubicBezTo>
                  <a:cubicBezTo>
                    <a:pt x="17363" y="3550"/>
                    <a:pt x="15834" y="6417"/>
                    <a:pt x="15069" y="9093"/>
                  </a:cubicBezTo>
                  <a:cubicBezTo>
                    <a:pt x="14305" y="11769"/>
                    <a:pt x="14305" y="14254"/>
                    <a:pt x="14974" y="15975"/>
                  </a:cubicBezTo>
                  <a:cubicBezTo>
                    <a:pt x="15643" y="17695"/>
                    <a:pt x="16981" y="18651"/>
                    <a:pt x="18319" y="19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5389306" y="606730"/>
              <a:ext cx="193888" cy="357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202" fill="norm" stroke="1" extrusionOk="0">
                  <a:moveTo>
                    <a:pt x="17791" y="8113"/>
                  </a:moveTo>
                  <a:cubicBezTo>
                    <a:pt x="17559" y="7360"/>
                    <a:pt x="17327" y="6606"/>
                    <a:pt x="16049" y="6167"/>
                  </a:cubicBezTo>
                  <a:cubicBezTo>
                    <a:pt x="14772" y="5727"/>
                    <a:pt x="12449" y="5602"/>
                    <a:pt x="9778" y="6418"/>
                  </a:cubicBezTo>
                  <a:cubicBezTo>
                    <a:pt x="7107" y="7234"/>
                    <a:pt x="4088" y="8992"/>
                    <a:pt x="2230" y="11190"/>
                  </a:cubicBezTo>
                  <a:cubicBezTo>
                    <a:pt x="372" y="13388"/>
                    <a:pt x="-325" y="16025"/>
                    <a:pt x="140" y="17846"/>
                  </a:cubicBezTo>
                  <a:cubicBezTo>
                    <a:pt x="604" y="19667"/>
                    <a:pt x="2230" y="20672"/>
                    <a:pt x="4204" y="21048"/>
                  </a:cubicBezTo>
                  <a:cubicBezTo>
                    <a:pt x="6178" y="21425"/>
                    <a:pt x="8501" y="21174"/>
                    <a:pt x="11172" y="19541"/>
                  </a:cubicBezTo>
                  <a:cubicBezTo>
                    <a:pt x="13843" y="17909"/>
                    <a:pt x="16862" y="14895"/>
                    <a:pt x="18256" y="11755"/>
                  </a:cubicBezTo>
                  <a:cubicBezTo>
                    <a:pt x="19649" y="8616"/>
                    <a:pt x="19417" y="5351"/>
                    <a:pt x="17907" y="3278"/>
                  </a:cubicBezTo>
                  <a:cubicBezTo>
                    <a:pt x="16398" y="1206"/>
                    <a:pt x="13610" y="327"/>
                    <a:pt x="10823" y="76"/>
                  </a:cubicBezTo>
                  <a:cubicBezTo>
                    <a:pt x="8036" y="-175"/>
                    <a:pt x="5249" y="202"/>
                    <a:pt x="3391" y="1081"/>
                  </a:cubicBezTo>
                  <a:cubicBezTo>
                    <a:pt x="1533" y="1960"/>
                    <a:pt x="604" y="3341"/>
                    <a:pt x="3043" y="4848"/>
                  </a:cubicBezTo>
                  <a:cubicBezTo>
                    <a:pt x="5481" y="6355"/>
                    <a:pt x="11288" y="7988"/>
                    <a:pt x="14888" y="8804"/>
                  </a:cubicBezTo>
                  <a:cubicBezTo>
                    <a:pt x="18488" y="9620"/>
                    <a:pt x="19881" y="9620"/>
                    <a:pt x="21275" y="9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2490743" y="1251484"/>
              <a:ext cx="381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390"/>
                    <a:pt x="4800" y="8780"/>
                    <a:pt x="8400" y="12380"/>
                  </a:cubicBezTo>
                  <a:cubicBezTo>
                    <a:pt x="12000" y="15980"/>
                    <a:pt x="16800" y="187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2504059" y="1281860"/>
              <a:ext cx="158135" cy="163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130" fill="norm" stroke="1" extrusionOk="0">
                  <a:moveTo>
                    <a:pt x="18675" y="178"/>
                  </a:moveTo>
                  <a:cubicBezTo>
                    <a:pt x="17254" y="-96"/>
                    <a:pt x="15833" y="-369"/>
                    <a:pt x="12849" y="1955"/>
                  </a:cubicBezTo>
                  <a:cubicBezTo>
                    <a:pt x="9865" y="4279"/>
                    <a:pt x="5317" y="9201"/>
                    <a:pt x="2759" y="12618"/>
                  </a:cubicBezTo>
                  <a:cubicBezTo>
                    <a:pt x="201" y="16036"/>
                    <a:pt x="-367" y="17950"/>
                    <a:pt x="201" y="19180"/>
                  </a:cubicBezTo>
                  <a:cubicBezTo>
                    <a:pt x="770" y="20411"/>
                    <a:pt x="2475" y="20958"/>
                    <a:pt x="6170" y="21094"/>
                  </a:cubicBezTo>
                  <a:cubicBezTo>
                    <a:pt x="9865" y="21231"/>
                    <a:pt x="15549" y="20958"/>
                    <a:pt x="21233" y="20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2405706" y="0"/>
              <a:ext cx="209292" cy="165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0870" fill="norm" stroke="1" extrusionOk="0">
                  <a:moveTo>
                    <a:pt x="10517" y="8867"/>
                  </a:moveTo>
                  <a:cubicBezTo>
                    <a:pt x="9020" y="11534"/>
                    <a:pt x="7523" y="14201"/>
                    <a:pt x="6454" y="16067"/>
                  </a:cubicBezTo>
                  <a:cubicBezTo>
                    <a:pt x="5384" y="17934"/>
                    <a:pt x="4743" y="19001"/>
                    <a:pt x="3780" y="19801"/>
                  </a:cubicBezTo>
                  <a:cubicBezTo>
                    <a:pt x="2818" y="20601"/>
                    <a:pt x="1535" y="21134"/>
                    <a:pt x="786" y="20734"/>
                  </a:cubicBezTo>
                  <a:cubicBezTo>
                    <a:pt x="38" y="20334"/>
                    <a:pt x="-176" y="19001"/>
                    <a:pt x="145" y="16601"/>
                  </a:cubicBezTo>
                  <a:cubicBezTo>
                    <a:pt x="466" y="14201"/>
                    <a:pt x="1321" y="10734"/>
                    <a:pt x="2711" y="8601"/>
                  </a:cubicBezTo>
                  <a:cubicBezTo>
                    <a:pt x="4101" y="6467"/>
                    <a:pt x="6026" y="5667"/>
                    <a:pt x="7951" y="6467"/>
                  </a:cubicBezTo>
                  <a:cubicBezTo>
                    <a:pt x="9875" y="7267"/>
                    <a:pt x="11800" y="9667"/>
                    <a:pt x="13190" y="11267"/>
                  </a:cubicBezTo>
                  <a:cubicBezTo>
                    <a:pt x="14580" y="12867"/>
                    <a:pt x="15436" y="13667"/>
                    <a:pt x="16719" y="13534"/>
                  </a:cubicBezTo>
                  <a:cubicBezTo>
                    <a:pt x="18002" y="13401"/>
                    <a:pt x="19713" y="12334"/>
                    <a:pt x="20569" y="10867"/>
                  </a:cubicBezTo>
                  <a:cubicBezTo>
                    <a:pt x="21424" y="9401"/>
                    <a:pt x="21424" y="7534"/>
                    <a:pt x="19927" y="5401"/>
                  </a:cubicBezTo>
                  <a:cubicBezTo>
                    <a:pt x="18430" y="3267"/>
                    <a:pt x="15436" y="867"/>
                    <a:pt x="12976" y="201"/>
                  </a:cubicBezTo>
                  <a:cubicBezTo>
                    <a:pt x="10517" y="-466"/>
                    <a:pt x="8592" y="601"/>
                    <a:pt x="7309" y="2334"/>
                  </a:cubicBezTo>
                  <a:cubicBezTo>
                    <a:pt x="6026" y="4067"/>
                    <a:pt x="5384" y="6467"/>
                    <a:pt x="4743" y="8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1766843" y="2470684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1766843" y="2642134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2567889" y="2350034"/>
              <a:ext cx="303855" cy="394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02" fill="norm" stroke="1" extrusionOk="0">
                  <a:moveTo>
                    <a:pt x="15683" y="3771"/>
                  </a:moveTo>
                  <a:cubicBezTo>
                    <a:pt x="15383" y="3200"/>
                    <a:pt x="15083" y="2629"/>
                    <a:pt x="14558" y="2229"/>
                  </a:cubicBezTo>
                  <a:cubicBezTo>
                    <a:pt x="14033" y="1829"/>
                    <a:pt x="13283" y="1600"/>
                    <a:pt x="12083" y="1714"/>
                  </a:cubicBezTo>
                  <a:cubicBezTo>
                    <a:pt x="10883" y="1829"/>
                    <a:pt x="9233" y="2286"/>
                    <a:pt x="7358" y="3657"/>
                  </a:cubicBezTo>
                  <a:cubicBezTo>
                    <a:pt x="5483" y="5029"/>
                    <a:pt x="3383" y="7314"/>
                    <a:pt x="2033" y="9829"/>
                  </a:cubicBezTo>
                  <a:cubicBezTo>
                    <a:pt x="683" y="12343"/>
                    <a:pt x="83" y="15086"/>
                    <a:pt x="8" y="16971"/>
                  </a:cubicBezTo>
                  <a:cubicBezTo>
                    <a:pt x="-67" y="18857"/>
                    <a:pt x="383" y="19886"/>
                    <a:pt x="1733" y="20571"/>
                  </a:cubicBezTo>
                  <a:cubicBezTo>
                    <a:pt x="3083" y="21257"/>
                    <a:pt x="5333" y="21600"/>
                    <a:pt x="8108" y="20971"/>
                  </a:cubicBezTo>
                  <a:cubicBezTo>
                    <a:pt x="10883" y="20343"/>
                    <a:pt x="14183" y="18743"/>
                    <a:pt x="16583" y="16514"/>
                  </a:cubicBezTo>
                  <a:cubicBezTo>
                    <a:pt x="18983" y="14286"/>
                    <a:pt x="20483" y="11429"/>
                    <a:pt x="20858" y="8800"/>
                  </a:cubicBezTo>
                  <a:cubicBezTo>
                    <a:pt x="21233" y="6171"/>
                    <a:pt x="20483" y="3771"/>
                    <a:pt x="18608" y="2229"/>
                  </a:cubicBezTo>
                  <a:cubicBezTo>
                    <a:pt x="16733" y="686"/>
                    <a:pt x="13733" y="0"/>
                    <a:pt x="11408" y="0"/>
                  </a:cubicBezTo>
                  <a:cubicBezTo>
                    <a:pt x="9083" y="0"/>
                    <a:pt x="7433" y="686"/>
                    <a:pt x="6083" y="2171"/>
                  </a:cubicBezTo>
                  <a:cubicBezTo>
                    <a:pt x="4733" y="3657"/>
                    <a:pt x="3683" y="5943"/>
                    <a:pt x="3683" y="7657"/>
                  </a:cubicBezTo>
                  <a:cubicBezTo>
                    <a:pt x="3683" y="9371"/>
                    <a:pt x="4733" y="10514"/>
                    <a:pt x="7883" y="11143"/>
                  </a:cubicBezTo>
                  <a:cubicBezTo>
                    <a:pt x="11033" y="11771"/>
                    <a:pt x="16283" y="11886"/>
                    <a:pt x="21533" y="12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3074943" y="261673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3332985" y="2411816"/>
              <a:ext cx="188903" cy="250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02" fill="norm" stroke="1" extrusionOk="0">
                  <a:moveTo>
                    <a:pt x="1683" y="3386"/>
                  </a:moveTo>
                  <a:cubicBezTo>
                    <a:pt x="1920" y="7526"/>
                    <a:pt x="2158" y="11666"/>
                    <a:pt x="2276" y="14276"/>
                  </a:cubicBezTo>
                  <a:cubicBezTo>
                    <a:pt x="2395" y="16886"/>
                    <a:pt x="2395" y="17966"/>
                    <a:pt x="2039" y="19046"/>
                  </a:cubicBezTo>
                  <a:cubicBezTo>
                    <a:pt x="1683" y="20126"/>
                    <a:pt x="971" y="21206"/>
                    <a:pt x="496" y="21296"/>
                  </a:cubicBezTo>
                  <a:cubicBezTo>
                    <a:pt x="21" y="21386"/>
                    <a:pt x="-216" y="20486"/>
                    <a:pt x="259" y="17246"/>
                  </a:cubicBezTo>
                  <a:cubicBezTo>
                    <a:pt x="733" y="14006"/>
                    <a:pt x="1920" y="8426"/>
                    <a:pt x="3582" y="5186"/>
                  </a:cubicBezTo>
                  <a:cubicBezTo>
                    <a:pt x="5243" y="1946"/>
                    <a:pt x="7380" y="1046"/>
                    <a:pt x="9041" y="506"/>
                  </a:cubicBezTo>
                  <a:cubicBezTo>
                    <a:pt x="10703" y="-34"/>
                    <a:pt x="11889" y="-214"/>
                    <a:pt x="13314" y="326"/>
                  </a:cubicBezTo>
                  <a:cubicBezTo>
                    <a:pt x="14738" y="866"/>
                    <a:pt x="16399" y="2126"/>
                    <a:pt x="17824" y="4916"/>
                  </a:cubicBezTo>
                  <a:cubicBezTo>
                    <a:pt x="19248" y="7706"/>
                    <a:pt x="20435" y="12026"/>
                    <a:pt x="20909" y="14996"/>
                  </a:cubicBezTo>
                  <a:cubicBezTo>
                    <a:pt x="21384" y="17966"/>
                    <a:pt x="21147" y="19586"/>
                    <a:pt x="20909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3786143" y="2273580"/>
              <a:ext cx="38101" cy="419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0" y="1641"/>
                  </a:moveTo>
                  <a:cubicBezTo>
                    <a:pt x="1200" y="881"/>
                    <a:pt x="2400" y="121"/>
                    <a:pt x="3600" y="13"/>
                  </a:cubicBezTo>
                  <a:cubicBezTo>
                    <a:pt x="4800" y="-96"/>
                    <a:pt x="6000" y="447"/>
                    <a:pt x="8400" y="2672"/>
                  </a:cubicBezTo>
                  <a:cubicBezTo>
                    <a:pt x="10800" y="4897"/>
                    <a:pt x="14400" y="8805"/>
                    <a:pt x="16800" y="12224"/>
                  </a:cubicBezTo>
                  <a:cubicBezTo>
                    <a:pt x="19200" y="15643"/>
                    <a:pt x="20400" y="18573"/>
                    <a:pt x="2160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3810797" y="2407184"/>
              <a:ext cx="153147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fill="norm" stroke="1" extrusionOk="0">
                  <a:moveTo>
                    <a:pt x="17152" y="0"/>
                  </a:moveTo>
                  <a:cubicBezTo>
                    <a:pt x="14879" y="1482"/>
                    <a:pt x="12605" y="2965"/>
                    <a:pt x="10047" y="5188"/>
                  </a:cubicBezTo>
                  <a:cubicBezTo>
                    <a:pt x="7489" y="7412"/>
                    <a:pt x="4647" y="10376"/>
                    <a:pt x="2516" y="12600"/>
                  </a:cubicBezTo>
                  <a:cubicBezTo>
                    <a:pt x="384" y="14824"/>
                    <a:pt x="-1037" y="16306"/>
                    <a:pt x="952" y="17682"/>
                  </a:cubicBezTo>
                  <a:cubicBezTo>
                    <a:pt x="2942" y="19059"/>
                    <a:pt x="8342" y="20329"/>
                    <a:pt x="12179" y="20965"/>
                  </a:cubicBezTo>
                  <a:cubicBezTo>
                    <a:pt x="16016" y="21600"/>
                    <a:pt x="18289" y="21600"/>
                    <a:pt x="205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4021563" y="2172234"/>
              <a:ext cx="112177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600" fill="norm" stroke="1" extrusionOk="0">
                  <a:moveTo>
                    <a:pt x="2269" y="7448"/>
                  </a:moveTo>
                  <a:cubicBezTo>
                    <a:pt x="1877" y="10428"/>
                    <a:pt x="1484" y="13407"/>
                    <a:pt x="1091" y="16014"/>
                  </a:cubicBezTo>
                  <a:cubicBezTo>
                    <a:pt x="698" y="18621"/>
                    <a:pt x="306" y="20855"/>
                    <a:pt x="109" y="20855"/>
                  </a:cubicBezTo>
                  <a:cubicBezTo>
                    <a:pt x="-87" y="20855"/>
                    <a:pt x="-87" y="18621"/>
                    <a:pt x="698" y="15021"/>
                  </a:cubicBezTo>
                  <a:cubicBezTo>
                    <a:pt x="1484" y="11421"/>
                    <a:pt x="3055" y="6455"/>
                    <a:pt x="4626" y="3600"/>
                  </a:cubicBezTo>
                  <a:cubicBezTo>
                    <a:pt x="6197" y="745"/>
                    <a:pt x="7768" y="0"/>
                    <a:pt x="10713" y="0"/>
                  </a:cubicBezTo>
                  <a:cubicBezTo>
                    <a:pt x="13658" y="0"/>
                    <a:pt x="17978" y="745"/>
                    <a:pt x="19746" y="4469"/>
                  </a:cubicBezTo>
                  <a:cubicBezTo>
                    <a:pt x="21513" y="8193"/>
                    <a:pt x="20728" y="14897"/>
                    <a:pt x="199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3322593" y="2838984"/>
              <a:ext cx="6731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09" y="18277"/>
                    <a:pt x="4619" y="14954"/>
                    <a:pt x="6928" y="11631"/>
                  </a:cubicBezTo>
                  <a:cubicBezTo>
                    <a:pt x="9238" y="8308"/>
                    <a:pt x="11547" y="4985"/>
                    <a:pt x="13992" y="3046"/>
                  </a:cubicBezTo>
                  <a:cubicBezTo>
                    <a:pt x="16438" y="1108"/>
                    <a:pt x="19019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3487693" y="3121321"/>
              <a:ext cx="242406" cy="387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137" fill="norm" stroke="1" extrusionOk="0">
                  <a:moveTo>
                    <a:pt x="9579" y="3998"/>
                  </a:moveTo>
                  <a:cubicBezTo>
                    <a:pt x="8640" y="3883"/>
                    <a:pt x="7701" y="3767"/>
                    <a:pt x="6480" y="4172"/>
                  </a:cubicBezTo>
                  <a:cubicBezTo>
                    <a:pt x="5259" y="4576"/>
                    <a:pt x="3757" y="5500"/>
                    <a:pt x="2442" y="7406"/>
                  </a:cubicBezTo>
                  <a:cubicBezTo>
                    <a:pt x="1127" y="9312"/>
                    <a:pt x="0" y="12199"/>
                    <a:pt x="0" y="14510"/>
                  </a:cubicBezTo>
                  <a:cubicBezTo>
                    <a:pt x="0" y="16820"/>
                    <a:pt x="1127" y="18552"/>
                    <a:pt x="2723" y="19707"/>
                  </a:cubicBezTo>
                  <a:cubicBezTo>
                    <a:pt x="4320" y="20862"/>
                    <a:pt x="6386" y="21440"/>
                    <a:pt x="9110" y="20978"/>
                  </a:cubicBezTo>
                  <a:cubicBezTo>
                    <a:pt x="11833" y="20516"/>
                    <a:pt x="15214" y="19014"/>
                    <a:pt x="17656" y="16935"/>
                  </a:cubicBezTo>
                  <a:cubicBezTo>
                    <a:pt x="20097" y="14856"/>
                    <a:pt x="21600" y="12199"/>
                    <a:pt x="21506" y="9600"/>
                  </a:cubicBezTo>
                  <a:cubicBezTo>
                    <a:pt x="21412" y="7001"/>
                    <a:pt x="19722" y="4460"/>
                    <a:pt x="17092" y="2785"/>
                  </a:cubicBezTo>
                  <a:cubicBezTo>
                    <a:pt x="14463" y="1111"/>
                    <a:pt x="10894" y="302"/>
                    <a:pt x="8170" y="71"/>
                  </a:cubicBezTo>
                  <a:cubicBezTo>
                    <a:pt x="5447" y="-160"/>
                    <a:pt x="3569" y="187"/>
                    <a:pt x="2348" y="937"/>
                  </a:cubicBezTo>
                  <a:cubicBezTo>
                    <a:pt x="1127" y="1688"/>
                    <a:pt x="563" y="2843"/>
                    <a:pt x="470" y="3767"/>
                  </a:cubicBezTo>
                  <a:cubicBezTo>
                    <a:pt x="376" y="4691"/>
                    <a:pt x="751" y="5384"/>
                    <a:pt x="3850" y="5904"/>
                  </a:cubicBezTo>
                  <a:cubicBezTo>
                    <a:pt x="6950" y="6424"/>
                    <a:pt x="12772" y="6770"/>
                    <a:pt x="16153" y="6770"/>
                  </a:cubicBezTo>
                  <a:cubicBezTo>
                    <a:pt x="19534" y="6770"/>
                    <a:pt x="20473" y="6424"/>
                    <a:pt x="21412" y="6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3805663" y="3037384"/>
              <a:ext cx="113831" cy="156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0767" fill="norm" stroke="1" extrusionOk="0">
                  <a:moveTo>
                    <a:pt x="2311" y="4844"/>
                  </a:moveTo>
                  <a:cubicBezTo>
                    <a:pt x="1911" y="9332"/>
                    <a:pt x="1511" y="13820"/>
                    <a:pt x="1111" y="16766"/>
                  </a:cubicBezTo>
                  <a:cubicBezTo>
                    <a:pt x="711" y="19711"/>
                    <a:pt x="311" y="21114"/>
                    <a:pt x="111" y="20693"/>
                  </a:cubicBezTo>
                  <a:cubicBezTo>
                    <a:pt x="-89" y="20272"/>
                    <a:pt x="-89" y="18028"/>
                    <a:pt x="711" y="15223"/>
                  </a:cubicBezTo>
                  <a:cubicBezTo>
                    <a:pt x="1511" y="12418"/>
                    <a:pt x="3111" y="9052"/>
                    <a:pt x="5111" y="6246"/>
                  </a:cubicBezTo>
                  <a:cubicBezTo>
                    <a:pt x="7111" y="3441"/>
                    <a:pt x="9511" y="1197"/>
                    <a:pt x="11711" y="356"/>
                  </a:cubicBezTo>
                  <a:cubicBezTo>
                    <a:pt x="13911" y="-486"/>
                    <a:pt x="15911" y="75"/>
                    <a:pt x="17511" y="3020"/>
                  </a:cubicBezTo>
                  <a:cubicBezTo>
                    <a:pt x="19111" y="5966"/>
                    <a:pt x="20311" y="11296"/>
                    <a:pt x="21511" y="16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3957593" y="3092984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4040143" y="3029484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4167143" y="3004084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4344943" y="285168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4773817" y="2379394"/>
              <a:ext cx="212477" cy="462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76" fill="norm" stroke="1" extrusionOk="0">
                  <a:moveTo>
                    <a:pt x="15539" y="14771"/>
                  </a:moveTo>
                  <a:cubicBezTo>
                    <a:pt x="14269" y="13891"/>
                    <a:pt x="12998" y="13012"/>
                    <a:pt x="11622" y="12572"/>
                  </a:cubicBezTo>
                  <a:cubicBezTo>
                    <a:pt x="10245" y="12132"/>
                    <a:pt x="8763" y="12132"/>
                    <a:pt x="6751" y="13403"/>
                  </a:cubicBezTo>
                  <a:cubicBezTo>
                    <a:pt x="4739" y="14673"/>
                    <a:pt x="2198" y="17215"/>
                    <a:pt x="928" y="18778"/>
                  </a:cubicBezTo>
                  <a:cubicBezTo>
                    <a:pt x="-343" y="20342"/>
                    <a:pt x="-343" y="20929"/>
                    <a:pt x="1139" y="21222"/>
                  </a:cubicBezTo>
                  <a:cubicBezTo>
                    <a:pt x="2622" y="21515"/>
                    <a:pt x="5586" y="21515"/>
                    <a:pt x="8975" y="20098"/>
                  </a:cubicBezTo>
                  <a:cubicBezTo>
                    <a:pt x="12363" y="18681"/>
                    <a:pt x="16175" y="15846"/>
                    <a:pt x="18398" y="12767"/>
                  </a:cubicBezTo>
                  <a:cubicBezTo>
                    <a:pt x="20622" y="9689"/>
                    <a:pt x="21257" y="6366"/>
                    <a:pt x="21257" y="4215"/>
                  </a:cubicBezTo>
                  <a:cubicBezTo>
                    <a:pt x="21257" y="2065"/>
                    <a:pt x="20622" y="1088"/>
                    <a:pt x="19775" y="550"/>
                  </a:cubicBezTo>
                  <a:cubicBezTo>
                    <a:pt x="18928" y="13"/>
                    <a:pt x="17869" y="-85"/>
                    <a:pt x="17022" y="62"/>
                  </a:cubicBezTo>
                  <a:cubicBezTo>
                    <a:pt x="16175" y="208"/>
                    <a:pt x="15539" y="599"/>
                    <a:pt x="14798" y="2310"/>
                  </a:cubicBezTo>
                  <a:cubicBezTo>
                    <a:pt x="14057" y="4020"/>
                    <a:pt x="13210" y="7050"/>
                    <a:pt x="12998" y="9982"/>
                  </a:cubicBezTo>
                  <a:cubicBezTo>
                    <a:pt x="12786" y="12914"/>
                    <a:pt x="13210" y="15748"/>
                    <a:pt x="14375" y="17557"/>
                  </a:cubicBezTo>
                  <a:cubicBezTo>
                    <a:pt x="15539" y="19365"/>
                    <a:pt x="17445" y="20147"/>
                    <a:pt x="19351" y="20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5063433" y="2496190"/>
              <a:ext cx="202261" cy="337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131" fill="norm" stroke="1" extrusionOk="0">
                  <a:moveTo>
                    <a:pt x="15425" y="5559"/>
                  </a:moveTo>
                  <a:cubicBezTo>
                    <a:pt x="14525" y="4896"/>
                    <a:pt x="13625" y="4234"/>
                    <a:pt x="11937" y="4234"/>
                  </a:cubicBezTo>
                  <a:cubicBezTo>
                    <a:pt x="10250" y="4234"/>
                    <a:pt x="7775" y="4896"/>
                    <a:pt x="5637" y="6619"/>
                  </a:cubicBezTo>
                  <a:cubicBezTo>
                    <a:pt x="3500" y="8341"/>
                    <a:pt x="1700" y="11124"/>
                    <a:pt x="800" y="13311"/>
                  </a:cubicBezTo>
                  <a:cubicBezTo>
                    <a:pt x="-100" y="15497"/>
                    <a:pt x="-100" y="17088"/>
                    <a:pt x="125" y="18280"/>
                  </a:cubicBezTo>
                  <a:cubicBezTo>
                    <a:pt x="350" y="19473"/>
                    <a:pt x="800" y="20268"/>
                    <a:pt x="1587" y="20732"/>
                  </a:cubicBezTo>
                  <a:cubicBezTo>
                    <a:pt x="2375" y="21195"/>
                    <a:pt x="3500" y="21328"/>
                    <a:pt x="5750" y="20732"/>
                  </a:cubicBezTo>
                  <a:cubicBezTo>
                    <a:pt x="8000" y="20135"/>
                    <a:pt x="11375" y="18810"/>
                    <a:pt x="14187" y="16756"/>
                  </a:cubicBezTo>
                  <a:cubicBezTo>
                    <a:pt x="17000" y="14702"/>
                    <a:pt x="19250" y="11919"/>
                    <a:pt x="19813" y="9137"/>
                  </a:cubicBezTo>
                  <a:cubicBezTo>
                    <a:pt x="20375" y="6354"/>
                    <a:pt x="19250" y="3571"/>
                    <a:pt x="16887" y="1915"/>
                  </a:cubicBezTo>
                  <a:cubicBezTo>
                    <a:pt x="14525" y="258"/>
                    <a:pt x="10925" y="-272"/>
                    <a:pt x="8225" y="126"/>
                  </a:cubicBezTo>
                  <a:cubicBezTo>
                    <a:pt x="5525" y="523"/>
                    <a:pt x="3725" y="1848"/>
                    <a:pt x="3275" y="3372"/>
                  </a:cubicBezTo>
                  <a:cubicBezTo>
                    <a:pt x="2825" y="4896"/>
                    <a:pt x="3725" y="6619"/>
                    <a:pt x="6987" y="7480"/>
                  </a:cubicBezTo>
                  <a:cubicBezTo>
                    <a:pt x="10250" y="8341"/>
                    <a:pt x="15875" y="8341"/>
                    <a:pt x="21500" y="8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2301955" y="2139400"/>
              <a:ext cx="169739" cy="1225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489" fill="norm" stroke="1" extrusionOk="0">
                  <a:moveTo>
                    <a:pt x="20869" y="1021"/>
                  </a:moveTo>
                  <a:cubicBezTo>
                    <a:pt x="20608" y="836"/>
                    <a:pt x="20348" y="650"/>
                    <a:pt x="19828" y="483"/>
                  </a:cubicBezTo>
                  <a:cubicBezTo>
                    <a:pt x="19307" y="316"/>
                    <a:pt x="18526" y="168"/>
                    <a:pt x="17485" y="75"/>
                  </a:cubicBezTo>
                  <a:cubicBezTo>
                    <a:pt x="16444" y="-18"/>
                    <a:pt x="15143" y="-55"/>
                    <a:pt x="13061" y="149"/>
                  </a:cubicBezTo>
                  <a:cubicBezTo>
                    <a:pt x="10979" y="353"/>
                    <a:pt x="8117" y="799"/>
                    <a:pt x="5775" y="1671"/>
                  </a:cubicBezTo>
                  <a:cubicBezTo>
                    <a:pt x="3432" y="2543"/>
                    <a:pt x="1611" y="3842"/>
                    <a:pt x="700" y="5234"/>
                  </a:cubicBezTo>
                  <a:cubicBezTo>
                    <a:pt x="-211" y="6625"/>
                    <a:pt x="-211" y="8110"/>
                    <a:pt x="570" y="9427"/>
                  </a:cubicBezTo>
                  <a:cubicBezTo>
                    <a:pt x="1350" y="10745"/>
                    <a:pt x="2912" y="11896"/>
                    <a:pt x="4864" y="12935"/>
                  </a:cubicBezTo>
                  <a:cubicBezTo>
                    <a:pt x="6816" y="13974"/>
                    <a:pt x="9158" y="14902"/>
                    <a:pt x="12150" y="16015"/>
                  </a:cubicBezTo>
                  <a:cubicBezTo>
                    <a:pt x="15143" y="17129"/>
                    <a:pt x="18787" y="18427"/>
                    <a:pt x="20088" y="19355"/>
                  </a:cubicBezTo>
                  <a:cubicBezTo>
                    <a:pt x="21389" y="20283"/>
                    <a:pt x="20348" y="20840"/>
                    <a:pt x="17746" y="21155"/>
                  </a:cubicBezTo>
                  <a:cubicBezTo>
                    <a:pt x="15143" y="21471"/>
                    <a:pt x="10979" y="21545"/>
                    <a:pt x="8377" y="21452"/>
                  </a:cubicBezTo>
                  <a:cubicBezTo>
                    <a:pt x="5775" y="21359"/>
                    <a:pt x="4734" y="21100"/>
                    <a:pt x="3693" y="20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2325643" y="3721634"/>
              <a:ext cx="571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675"/>
                    <a:pt x="6400" y="1350"/>
                    <a:pt x="10000" y="4950"/>
                  </a:cubicBezTo>
                  <a:cubicBezTo>
                    <a:pt x="13600" y="8550"/>
                    <a:pt x="17600" y="150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2406076" y="3710587"/>
              <a:ext cx="110068" cy="150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5" fill="norm" stroke="1" extrusionOk="0">
                  <a:moveTo>
                    <a:pt x="21600" y="648"/>
                  </a:moveTo>
                  <a:cubicBezTo>
                    <a:pt x="19523" y="64"/>
                    <a:pt x="17446" y="-520"/>
                    <a:pt x="14123" y="794"/>
                  </a:cubicBezTo>
                  <a:cubicBezTo>
                    <a:pt x="10800" y="2107"/>
                    <a:pt x="6231" y="5318"/>
                    <a:pt x="3531" y="8383"/>
                  </a:cubicBezTo>
                  <a:cubicBezTo>
                    <a:pt x="831" y="11448"/>
                    <a:pt x="0" y="14366"/>
                    <a:pt x="0" y="16556"/>
                  </a:cubicBezTo>
                  <a:cubicBezTo>
                    <a:pt x="0" y="18745"/>
                    <a:pt x="831" y="20204"/>
                    <a:pt x="4569" y="20642"/>
                  </a:cubicBezTo>
                  <a:cubicBezTo>
                    <a:pt x="8308" y="21080"/>
                    <a:pt x="14954" y="20496"/>
                    <a:pt x="21600" y="19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2214286" y="1949984"/>
              <a:ext cx="183589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600" fill="norm" stroke="1" extrusionOk="0">
                  <a:moveTo>
                    <a:pt x="11440" y="0"/>
                  </a:moveTo>
                  <a:cubicBezTo>
                    <a:pt x="9231" y="6171"/>
                    <a:pt x="7022" y="12343"/>
                    <a:pt x="5304" y="16200"/>
                  </a:cubicBezTo>
                  <a:cubicBezTo>
                    <a:pt x="3586" y="20057"/>
                    <a:pt x="2359" y="21600"/>
                    <a:pt x="1499" y="21600"/>
                  </a:cubicBezTo>
                  <a:cubicBezTo>
                    <a:pt x="640" y="21600"/>
                    <a:pt x="149" y="20057"/>
                    <a:pt x="27" y="17280"/>
                  </a:cubicBezTo>
                  <a:cubicBezTo>
                    <a:pt x="-96" y="14503"/>
                    <a:pt x="149" y="10491"/>
                    <a:pt x="1868" y="7406"/>
                  </a:cubicBezTo>
                  <a:cubicBezTo>
                    <a:pt x="3586" y="4320"/>
                    <a:pt x="6777" y="2160"/>
                    <a:pt x="9109" y="2777"/>
                  </a:cubicBezTo>
                  <a:cubicBezTo>
                    <a:pt x="11440" y="3394"/>
                    <a:pt x="12913" y="6789"/>
                    <a:pt x="14018" y="9103"/>
                  </a:cubicBezTo>
                  <a:cubicBezTo>
                    <a:pt x="15122" y="11417"/>
                    <a:pt x="15859" y="12651"/>
                    <a:pt x="16595" y="14040"/>
                  </a:cubicBezTo>
                  <a:cubicBezTo>
                    <a:pt x="17331" y="15429"/>
                    <a:pt x="18068" y="16971"/>
                    <a:pt x="18804" y="16971"/>
                  </a:cubicBezTo>
                  <a:cubicBezTo>
                    <a:pt x="19540" y="16971"/>
                    <a:pt x="20277" y="15429"/>
                    <a:pt x="20645" y="13886"/>
                  </a:cubicBezTo>
                  <a:cubicBezTo>
                    <a:pt x="21013" y="12343"/>
                    <a:pt x="21013" y="10800"/>
                    <a:pt x="21136" y="9257"/>
                  </a:cubicBezTo>
                  <a:cubicBezTo>
                    <a:pt x="21259" y="7714"/>
                    <a:pt x="21504" y="6171"/>
                    <a:pt x="20890" y="5091"/>
                  </a:cubicBezTo>
                  <a:cubicBezTo>
                    <a:pt x="20277" y="4011"/>
                    <a:pt x="18804" y="3394"/>
                    <a:pt x="16349" y="4166"/>
                  </a:cubicBezTo>
                  <a:cubicBezTo>
                    <a:pt x="13895" y="4937"/>
                    <a:pt x="10459" y="7097"/>
                    <a:pt x="7022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6364243" y="2743734"/>
              <a:ext cx="215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5" y="7200"/>
                    <a:pt x="1271" y="14400"/>
                    <a:pt x="4871" y="18000"/>
                  </a:cubicBezTo>
                  <a:cubicBezTo>
                    <a:pt x="8471" y="21600"/>
                    <a:pt x="1503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6434093" y="2921534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7184041" y="2706307"/>
              <a:ext cx="189853" cy="267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0971" fill="norm" stroke="1" extrusionOk="0">
                  <a:moveTo>
                    <a:pt x="646" y="3935"/>
                  </a:moveTo>
                  <a:cubicBezTo>
                    <a:pt x="886" y="8920"/>
                    <a:pt x="1126" y="13904"/>
                    <a:pt x="1126" y="16895"/>
                  </a:cubicBezTo>
                  <a:cubicBezTo>
                    <a:pt x="1126" y="19886"/>
                    <a:pt x="886" y="20883"/>
                    <a:pt x="646" y="20966"/>
                  </a:cubicBezTo>
                  <a:cubicBezTo>
                    <a:pt x="406" y="21049"/>
                    <a:pt x="166" y="20218"/>
                    <a:pt x="46" y="17643"/>
                  </a:cubicBezTo>
                  <a:cubicBezTo>
                    <a:pt x="-74" y="15067"/>
                    <a:pt x="-74" y="10747"/>
                    <a:pt x="1486" y="7258"/>
                  </a:cubicBezTo>
                  <a:cubicBezTo>
                    <a:pt x="3046" y="3769"/>
                    <a:pt x="6166" y="1111"/>
                    <a:pt x="9526" y="280"/>
                  </a:cubicBezTo>
                  <a:cubicBezTo>
                    <a:pt x="12886" y="-551"/>
                    <a:pt x="16486" y="446"/>
                    <a:pt x="18526" y="3603"/>
                  </a:cubicBezTo>
                  <a:cubicBezTo>
                    <a:pt x="20566" y="6760"/>
                    <a:pt x="21046" y="12077"/>
                    <a:pt x="21526" y="17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7589230" y="2502434"/>
              <a:ext cx="1594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074" h="21600" fill="norm" stroke="1" extrusionOk="0">
                  <a:moveTo>
                    <a:pt x="7838" y="0"/>
                  </a:moveTo>
                  <a:cubicBezTo>
                    <a:pt x="3038" y="1775"/>
                    <a:pt x="-1762" y="3551"/>
                    <a:pt x="638" y="6066"/>
                  </a:cubicBezTo>
                  <a:cubicBezTo>
                    <a:pt x="3038" y="8581"/>
                    <a:pt x="12638" y="11836"/>
                    <a:pt x="16238" y="14548"/>
                  </a:cubicBezTo>
                  <a:cubicBezTo>
                    <a:pt x="19838" y="17260"/>
                    <a:pt x="17438" y="19430"/>
                    <a:pt x="150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7597352" y="2591334"/>
              <a:ext cx="157542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600" fill="norm" stroke="1" extrusionOk="0">
                  <a:moveTo>
                    <a:pt x="21153" y="0"/>
                  </a:moveTo>
                  <a:cubicBezTo>
                    <a:pt x="16037" y="2451"/>
                    <a:pt x="10921" y="4902"/>
                    <a:pt x="7085" y="7430"/>
                  </a:cubicBezTo>
                  <a:cubicBezTo>
                    <a:pt x="3248" y="9957"/>
                    <a:pt x="690" y="12562"/>
                    <a:pt x="121" y="14860"/>
                  </a:cubicBezTo>
                  <a:cubicBezTo>
                    <a:pt x="-447" y="17157"/>
                    <a:pt x="974" y="19149"/>
                    <a:pt x="4385" y="20221"/>
                  </a:cubicBezTo>
                  <a:cubicBezTo>
                    <a:pt x="7795" y="21294"/>
                    <a:pt x="13195" y="21447"/>
                    <a:pt x="185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7769709" y="2278067"/>
              <a:ext cx="112185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38" y="284"/>
                  </a:moveTo>
                  <a:cubicBezTo>
                    <a:pt x="1223" y="4547"/>
                    <a:pt x="408" y="8811"/>
                    <a:pt x="204" y="11937"/>
                  </a:cubicBezTo>
                  <a:cubicBezTo>
                    <a:pt x="0" y="15063"/>
                    <a:pt x="408" y="17053"/>
                    <a:pt x="408" y="17337"/>
                  </a:cubicBezTo>
                  <a:cubicBezTo>
                    <a:pt x="408" y="17621"/>
                    <a:pt x="0" y="16200"/>
                    <a:pt x="0" y="13500"/>
                  </a:cubicBezTo>
                  <a:cubicBezTo>
                    <a:pt x="0" y="10800"/>
                    <a:pt x="408" y="6821"/>
                    <a:pt x="2445" y="4121"/>
                  </a:cubicBezTo>
                  <a:cubicBezTo>
                    <a:pt x="4483" y="1421"/>
                    <a:pt x="8151" y="0"/>
                    <a:pt x="10800" y="0"/>
                  </a:cubicBezTo>
                  <a:cubicBezTo>
                    <a:pt x="13449" y="0"/>
                    <a:pt x="15079" y="1421"/>
                    <a:pt x="16709" y="5258"/>
                  </a:cubicBezTo>
                  <a:cubicBezTo>
                    <a:pt x="18340" y="9095"/>
                    <a:pt x="19970" y="153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8053343" y="280088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8684009" y="2580526"/>
              <a:ext cx="271035" cy="404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272" fill="norm" stroke="1" extrusionOk="0">
                  <a:moveTo>
                    <a:pt x="13905" y="2906"/>
                  </a:moveTo>
                  <a:cubicBezTo>
                    <a:pt x="13738" y="2127"/>
                    <a:pt x="13570" y="1347"/>
                    <a:pt x="12900" y="902"/>
                  </a:cubicBezTo>
                  <a:cubicBezTo>
                    <a:pt x="12231" y="457"/>
                    <a:pt x="11059" y="345"/>
                    <a:pt x="9887" y="846"/>
                  </a:cubicBezTo>
                  <a:cubicBezTo>
                    <a:pt x="8714" y="1347"/>
                    <a:pt x="7542" y="2461"/>
                    <a:pt x="5952" y="4688"/>
                  </a:cubicBezTo>
                  <a:cubicBezTo>
                    <a:pt x="4361" y="6914"/>
                    <a:pt x="2352" y="10255"/>
                    <a:pt x="1514" y="13094"/>
                  </a:cubicBezTo>
                  <a:cubicBezTo>
                    <a:pt x="677" y="15933"/>
                    <a:pt x="1012" y="18271"/>
                    <a:pt x="1933" y="19663"/>
                  </a:cubicBezTo>
                  <a:cubicBezTo>
                    <a:pt x="2854" y="21055"/>
                    <a:pt x="4361" y="21500"/>
                    <a:pt x="6454" y="21166"/>
                  </a:cubicBezTo>
                  <a:cubicBezTo>
                    <a:pt x="8547" y="20832"/>
                    <a:pt x="11226" y="19719"/>
                    <a:pt x="13738" y="17659"/>
                  </a:cubicBezTo>
                  <a:cubicBezTo>
                    <a:pt x="16249" y="15599"/>
                    <a:pt x="18593" y="12593"/>
                    <a:pt x="19682" y="9698"/>
                  </a:cubicBezTo>
                  <a:cubicBezTo>
                    <a:pt x="20770" y="6803"/>
                    <a:pt x="20603" y="4020"/>
                    <a:pt x="19598" y="2294"/>
                  </a:cubicBezTo>
                  <a:cubicBezTo>
                    <a:pt x="18593" y="568"/>
                    <a:pt x="16752" y="-100"/>
                    <a:pt x="14156" y="11"/>
                  </a:cubicBezTo>
                  <a:cubicBezTo>
                    <a:pt x="11561" y="123"/>
                    <a:pt x="8212" y="1013"/>
                    <a:pt x="5700" y="2294"/>
                  </a:cubicBezTo>
                  <a:cubicBezTo>
                    <a:pt x="3189" y="3574"/>
                    <a:pt x="1514" y="5244"/>
                    <a:pt x="677" y="6413"/>
                  </a:cubicBezTo>
                  <a:cubicBezTo>
                    <a:pt x="-160" y="7582"/>
                    <a:pt x="-160" y="8251"/>
                    <a:pt x="342" y="8696"/>
                  </a:cubicBezTo>
                  <a:cubicBezTo>
                    <a:pt x="845" y="9141"/>
                    <a:pt x="1849" y="9364"/>
                    <a:pt x="4947" y="9141"/>
                  </a:cubicBezTo>
                  <a:cubicBezTo>
                    <a:pt x="8045" y="8919"/>
                    <a:pt x="13235" y="8251"/>
                    <a:pt x="16333" y="7805"/>
                  </a:cubicBezTo>
                  <a:cubicBezTo>
                    <a:pt x="19431" y="7360"/>
                    <a:pt x="20435" y="7137"/>
                    <a:pt x="21440" y="6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8808993" y="2445284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4400"/>
                    <a:pt x="10971" y="7200"/>
                    <a:pt x="14571" y="3600"/>
                  </a:cubicBezTo>
                  <a:cubicBezTo>
                    <a:pt x="18171" y="0"/>
                    <a:pt x="198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9014076" y="2284331"/>
              <a:ext cx="83112" cy="268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438" fill="norm" stroke="1" extrusionOk="0">
                  <a:moveTo>
                    <a:pt x="20077" y="2707"/>
                  </a:moveTo>
                  <a:cubicBezTo>
                    <a:pt x="20604" y="1863"/>
                    <a:pt x="21131" y="1019"/>
                    <a:pt x="20077" y="513"/>
                  </a:cubicBezTo>
                  <a:cubicBezTo>
                    <a:pt x="19024" y="7"/>
                    <a:pt x="16390" y="-162"/>
                    <a:pt x="14282" y="175"/>
                  </a:cubicBezTo>
                  <a:cubicBezTo>
                    <a:pt x="12175" y="513"/>
                    <a:pt x="10594" y="1357"/>
                    <a:pt x="7697" y="4057"/>
                  </a:cubicBezTo>
                  <a:cubicBezTo>
                    <a:pt x="4799" y="6757"/>
                    <a:pt x="585" y="11313"/>
                    <a:pt x="58" y="14435"/>
                  </a:cubicBezTo>
                  <a:cubicBezTo>
                    <a:pt x="-469" y="17557"/>
                    <a:pt x="2692" y="19244"/>
                    <a:pt x="5590" y="20172"/>
                  </a:cubicBezTo>
                  <a:cubicBezTo>
                    <a:pt x="8487" y="21100"/>
                    <a:pt x="11121" y="21269"/>
                    <a:pt x="13755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9133313" y="2375413"/>
              <a:ext cx="101131" cy="154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11" fill="norm" stroke="1" extrusionOk="0">
                  <a:moveTo>
                    <a:pt x="5300" y="2630"/>
                  </a:moveTo>
                  <a:cubicBezTo>
                    <a:pt x="3500" y="5257"/>
                    <a:pt x="1700" y="7884"/>
                    <a:pt x="800" y="10511"/>
                  </a:cubicBezTo>
                  <a:cubicBezTo>
                    <a:pt x="-100" y="13138"/>
                    <a:pt x="-100" y="15765"/>
                    <a:pt x="125" y="17808"/>
                  </a:cubicBezTo>
                  <a:cubicBezTo>
                    <a:pt x="350" y="19852"/>
                    <a:pt x="800" y="21311"/>
                    <a:pt x="1025" y="21311"/>
                  </a:cubicBezTo>
                  <a:cubicBezTo>
                    <a:pt x="1250" y="21311"/>
                    <a:pt x="1250" y="19852"/>
                    <a:pt x="1700" y="16787"/>
                  </a:cubicBezTo>
                  <a:cubicBezTo>
                    <a:pt x="2150" y="13722"/>
                    <a:pt x="3050" y="9052"/>
                    <a:pt x="4175" y="6133"/>
                  </a:cubicBezTo>
                  <a:cubicBezTo>
                    <a:pt x="5300" y="3214"/>
                    <a:pt x="6650" y="2046"/>
                    <a:pt x="8450" y="1170"/>
                  </a:cubicBezTo>
                  <a:cubicBezTo>
                    <a:pt x="10250" y="295"/>
                    <a:pt x="12500" y="-289"/>
                    <a:pt x="14075" y="149"/>
                  </a:cubicBezTo>
                  <a:cubicBezTo>
                    <a:pt x="15650" y="587"/>
                    <a:pt x="16550" y="2046"/>
                    <a:pt x="17675" y="4965"/>
                  </a:cubicBezTo>
                  <a:cubicBezTo>
                    <a:pt x="18800" y="7884"/>
                    <a:pt x="20150" y="12262"/>
                    <a:pt x="21500" y="16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9304293" y="2426234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9482093" y="2381784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9551943" y="2305584"/>
              <a:ext cx="4766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600" fill="norm" stroke="1" extrusionOk="0">
                  <a:moveTo>
                    <a:pt x="2817" y="0"/>
                  </a:moveTo>
                  <a:cubicBezTo>
                    <a:pt x="12209" y="3130"/>
                    <a:pt x="21600" y="6261"/>
                    <a:pt x="21130" y="9861"/>
                  </a:cubicBezTo>
                  <a:cubicBezTo>
                    <a:pt x="20661" y="13461"/>
                    <a:pt x="10330" y="175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8713743" y="3165727"/>
              <a:ext cx="647701" cy="35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21134"/>
                  </a:moveTo>
                  <a:cubicBezTo>
                    <a:pt x="1624" y="16052"/>
                    <a:pt x="3247" y="10969"/>
                    <a:pt x="5329" y="7158"/>
                  </a:cubicBezTo>
                  <a:cubicBezTo>
                    <a:pt x="7412" y="3346"/>
                    <a:pt x="9953" y="805"/>
                    <a:pt x="12741" y="169"/>
                  </a:cubicBezTo>
                  <a:cubicBezTo>
                    <a:pt x="15529" y="-466"/>
                    <a:pt x="18565" y="805"/>
                    <a:pt x="21600" y="2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8688343" y="3477657"/>
              <a:ext cx="2476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138" y="12302"/>
                    <a:pt x="6277" y="4448"/>
                    <a:pt x="9877" y="1502"/>
                  </a:cubicBezTo>
                  <a:cubicBezTo>
                    <a:pt x="13477" y="-1443"/>
                    <a:pt x="17538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8956689" y="3357791"/>
              <a:ext cx="131705" cy="255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404" fill="norm" stroke="1" extrusionOk="0">
                  <a:moveTo>
                    <a:pt x="21000" y="158"/>
                  </a:moveTo>
                  <a:cubicBezTo>
                    <a:pt x="17625" y="-19"/>
                    <a:pt x="14250" y="-196"/>
                    <a:pt x="10875" y="512"/>
                  </a:cubicBezTo>
                  <a:cubicBezTo>
                    <a:pt x="7500" y="1220"/>
                    <a:pt x="4125" y="2814"/>
                    <a:pt x="2100" y="5381"/>
                  </a:cubicBezTo>
                  <a:cubicBezTo>
                    <a:pt x="75" y="7948"/>
                    <a:pt x="-600" y="11489"/>
                    <a:pt x="581" y="14322"/>
                  </a:cubicBezTo>
                  <a:cubicBezTo>
                    <a:pt x="1762" y="17155"/>
                    <a:pt x="4800" y="19279"/>
                    <a:pt x="7838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9076914" y="3450701"/>
              <a:ext cx="118636" cy="135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304" fill="norm" stroke="1" extrusionOk="0">
                  <a:moveTo>
                    <a:pt x="8876" y="2658"/>
                  </a:moveTo>
                  <a:cubicBezTo>
                    <a:pt x="5844" y="7643"/>
                    <a:pt x="2813" y="12628"/>
                    <a:pt x="1297" y="16117"/>
                  </a:cubicBezTo>
                  <a:cubicBezTo>
                    <a:pt x="-219" y="19606"/>
                    <a:pt x="-219" y="21600"/>
                    <a:pt x="349" y="21268"/>
                  </a:cubicBezTo>
                  <a:cubicBezTo>
                    <a:pt x="918" y="20935"/>
                    <a:pt x="2055" y="18277"/>
                    <a:pt x="3949" y="14788"/>
                  </a:cubicBezTo>
                  <a:cubicBezTo>
                    <a:pt x="5844" y="11298"/>
                    <a:pt x="8497" y="6978"/>
                    <a:pt x="10960" y="4154"/>
                  </a:cubicBezTo>
                  <a:cubicBezTo>
                    <a:pt x="13423" y="1329"/>
                    <a:pt x="15697" y="0"/>
                    <a:pt x="17402" y="0"/>
                  </a:cubicBezTo>
                  <a:cubicBezTo>
                    <a:pt x="19107" y="0"/>
                    <a:pt x="20244" y="1329"/>
                    <a:pt x="20813" y="3655"/>
                  </a:cubicBezTo>
                  <a:cubicBezTo>
                    <a:pt x="21381" y="5982"/>
                    <a:pt x="21381" y="9305"/>
                    <a:pt x="20813" y="12129"/>
                  </a:cubicBezTo>
                  <a:cubicBezTo>
                    <a:pt x="20244" y="14954"/>
                    <a:pt x="19107" y="17280"/>
                    <a:pt x="17970" y="19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9253493" y="3510861"/>
              <a:ext cx="762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3000" y="4868"/>
                    <a:pt x="6000" y="-1303"/>
                    <a:pt x="9600" y="240"/>
                  </a:cubicBezTo>
                  <a:cubicBezTo>
                    <a:pt x="13200" y="1783"/>
                    <a:pt x="174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9437643" y="3486684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9494793" y="3334284"/>
              <a:ext cx="56817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3" h="21600" fill="norm" stroke="1" extrusionOk="0">
                  <a:moveTo>
                    <a:pt x="0" y="0"/>
                  </a:moveTo>
                  <a:cubicBezTo>
                    <a:pt x="8193" y="2911"/>
                    <a:pt x="16386" y="5821"/>
                    <a:pt x="18993" y="9421"/>
                  </a:cubicBezTo>
                  <a:cubicBezTo>
                    <a:pt x="21600" y="13021"/>
                    <a:pt x="18621" y="17311"/>
                    <a:pt x="156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10110743" y="2329854"/>
              <a:ext cx="38101" cy="1277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3" fill="norm" stroke="1" extrusionOk="0">
                  <a:moveTo>
                    <a:pt x="21600" y="448"/>
                  </a:moveTo>
                  <a:cubicBezTo>
                    <a:pt x="20400" y="233"/>
                    <a:pt x="19200" y="19"/>
                    <a:pt x="18000" y="1"/>
                  </a:cubicBezTo>
                  <a:cubicBezTo>
                    <a:pt x="16800" y="-17"/>
                    <a:pt x="15600" y="162"/>
                    <a:pt x="12600" y="662"/>
                  </a:cubicBezTo>
                  <a:cubicBezTo>
                    <a:pt x="9600" y="1163"/>
                    <a:pt x="4800" y="1986"/>
                    <a:pt x="4200" y="3041"/>
                  </a:cubicBezTo>
                  <a:cubicBezTo>
                    <a:pt x="3600" y="4096"/>
                    <a:pt x="7200" y="5383"/>
                    <a:pt x="10200" y="6688"/>
                  </a:cubicBezTo>
                  <a:cubicBezTo>
                    <a:pt x="13200" y="7994"/>
                    <a:pt x="15600" y="9317"/>
                    <a:pt x="16800" y="10711"/>
                  </a:cubicBezTo>
                  <a:cubicBezTo>
                    <a:pt x="18000" y="12106"/>
                    <a:pt x="18000" y="13572"/>
                    <a:pt x="16200" y="14949"/>
                  </a:cubicBezTo>
                  <a:cubicBezTo>
                    <a:pt x="14400" y="16326"/>
                    <a:pt x="10800" y="17613"/>
                    <a:pt x="7800" y="18704"/>
                  </a:cubicBezTo>
                  <a:cubicBezTo>
                    <a:pt x="4800" y="19795"/>
                    <a:pt x="2400" y="20689"/>
                    <a:pt x="0" y="21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10282193" y="3569234"/>
              <a:ext cx="31751" cy="268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613"/>
                    <a:pt x="8640" y="11225"/>
                    <a:pt x="10800" y="14542"/>
                  </a:cubicBezTo>
                  <a:cubicBezTo>
                    <a:pt x="12960" y="17858"/>
                    <a:pt x="12960" y="18879"/>
                    <a:pt x="12960" y="19814"/>
                  </a:cubicBezTo>
                  <a:cubicBezTo>
                    <a:pt x="12960" y="20750"/>
                    <a:pt x="12960" y="21600"/>
                    <a:pt x="14400" y="21600"/>
                  </a:cubicBezTo>
                  <a:cubicBezTo>
                    <a:pt x="15840" y="21600"/>
                    <a:pt x="18720" y="20750"/>
                    <a:pt x="21600" y="19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10301370" y="3639084"/>
              <a:ext cx="158624" cy="154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328" fill="norm" stroke="1" extrusionOk="0">
                  <a:moveTo>
                    <a:pt x="15131" y="0"/>
                  </a:moveTo>
                  <a:cubicBezTo>
                    <a:pt x="13728" y="0"/>
                    <a:pt x="12326" y="0"/>
                    <a:pt x="9801" y="2043"/>
                  </a:cubicBezTo>
                  <a:cubicBezTo>
                    <a:pt x="7277" y="4086"/>
                    <a:pt x="3630" y="8173"/>
                    <a:pt x="1666" y="10946"/>
                  </a:cubicBezTo>
                  <a:cubicBezTo>
                    <a:pt x="-297" y="13719"/>
                    <a:pt x="-578" y="15178"/>
                    <a:pt x="1105" y="16784"/>
                  </a:cubicBezTo>
                  <a:cubicBezTo>
                    <a:pt x="2788" y="18389"/>
                    <a:pt x="6435" y="20141"/>
                    <a:pt x="10082" y="20870"/>
                  </a:cubicBezTo>
                  <a:cubicBezTo>
                    <a:pt x="13728" y="21600"/>
                    <a:pt x="17375" y="21308"/>
                    <a:pt x="21022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10239843" y="2054742"/>
              <a:ext cx="214879" cy="137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0689" fill="norm" stroke="1" extrusionOk="0">
                  <a:moveTo>
                    <a:pt x="12879" y="1432"/>
                  </a:moveTo>
                  <a:cubicBezTo>
                    <a:pt x="10802" y="6514"/>
                    <a:pt x="8725" y="11597"/>
                    <a:pt x="7167" y="14773"/>
                  </a:cubicBezTo>
                  <a:cubicBezTo>
                    <a:pt x="5609" y="17950"/>
                    <a:pt x="4571" y="19220"/>
                    <a:pt x="3429" y="20014"/>
                  </a:cubicBezTo>
                  <a:cubicBezTo>
                    <a:pt x="2286" y="20808"/>
                    <a:pt x="1040" y="21126"/>
                    <a:pt x="417" y="19697"/>
                  </a:cubicBezTo>
                  <a:cubicBezTo>
                    <a:pt x="-206" y="18267"/>
                    <a:pt x="-206" y="15091"/>
                    <a:pt x="936" y="11438"/>
                  </a:cubicBezTo>
                  <a:cubicBezTo>
                    <a:pt x="2079" y="7785"/>
                    <a:pt x="4363" y="3655"/>
                    <a:pt x="6025" y="1591"/>
                  </a:cubicBezTo>
                  <a:cubicBezTo>
                    <a:pt x="7686" y="-474"/>
                    <a:pt x="8725" y="-474"/>
                    <a:pt x="9867" y="1273"/>
                  </a:cubicBezTo>
                  <a:cubicBezTo>
                    <a:pt x="11009" y="3020"/>
                    <a:pt x="12256" y="6514"/>
                    <a:pt x="13190" y="9055"/>
                  </a:cubicBezTo>
                  <a:cubicBezTo>
                    <a:pt x="14125" y="11597"/>
                    <a:pt x="14748" y="13185"/>
                    <a:pt x="15682" y="14614"/>
                  </a:cubicBezTo>
                  <a:cubicBezTo>
                    <a:pt x="16617" y="16044"/>
                    <a:pt x="17863" y="17314"/>
                    <a:pt x="18798" y="17155"/>
                  </a:cubicBezTo>
                  <a:cubicBezTo>
                    <a:pt x="19732" y="16997"/>
                    <a:pt x="20356" y="15408"/>
                    <a:pt x="20771" y="13661"/>
                  </a:cubicBezTo>
                  <a:cubicBezTo>
                    <a:pt x="21186" y="11914"/>
                    <a:pt x="21394" y="10008"/>
                    <a:pt x="20044" y="8102"/>
                  </a:cubicBezTo>
                  <a:cubicBezTo>
                    <a:pt x="18694" y="6197"/>
                    <a:pt x="15786" y="4291"/>
                    <a:pt x="13606" y="3338"/>
                  </a:cubicBezTo>
                  <a:cubicBezTo>
                    <a:pt x="11425" y="2385"/>
                    <a:pt x="9971" y="2385"/>
                    <a:pt x="8517" y="2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1925593" y="4966234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25" y="5400"/>
                    <a:pt x="7650" y="10800"/>
                    <a:pt x="11250" y="14400"/>
                  </a:cubicBezTo>
                  <a:cubicBezTo>
                    <a:pt x="14850" y="18000"/>
                    <a:pt x="18225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1944643" y="5182134"/>
              <a:ext cx="1651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5891"/>
                  </a:moveTo>
                  <a:cubicBezTo>
                    <a:pt x="3323" y="13745"/>
                    <a:pt x="6646" y="21600"/>
                    <a:pt x="10246" y="20618"/>
                  </a:cubicBezTo>
                  <a:cubicBezTo>
                    <a:pt x="13846" y="19636"/>
                    <a:pt x="17723" y="98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2979693" y="5013806"/>
              <a:ext cx="254001" cy="219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0" y="2809"/>
                  </a:moveTo>
                  <a:cubicBezTo>
                    <a:pt x="360" y="8209"/>
                    <a:pt x="720" y="13609"/>
                    <a:pt x="900" y="16932"/>
                  </a:cubicBezTo>
                  <a:cubicBezTo>
                    <a:pt x="1080" y="20255"/>
                    <a:pt x="1080" y="21501"/>
                    <a:pt x="900" y="21501"/>
                  </a:cubicBezTo>
                  <a:cubicBezTo>
                    <a:pt x="720" y="21501"/>
                    <a:pt x="360" y="20255"/>
                    <a:pt x="810" y="16932"/>
                  </a:cubicBezTo>
                  <a:cubicBezTo>
                    <a:pt x="1260" y="13609"/>
                    <a:pt x="2520" y="8209"/>
                    <a:pt x="4680" y="4782"/>
                  </a:cubicBezTo>
                  <a:cubicBezTo>
                    <a:pt x="6840" y="1355"/>
                    <a:pt x="9900" y="-99"/>
                    <a:pt x="12420" y="5"/>
                  </a:cubicBezTo>
                  <a:cubicBezTo>
                    <a:pt x="14940" y="109"/>
                    <a:pt x="16920" y="1770"/>
                    <a:pt x="18360" y="5613"/>
                  </a:cubicBezTo>
                  <a:cubicBezTo>
                    <a:pt x="19800" y="9455"/>
                    <a:pt x="20700" y="15478"/>
                    <a:pt x="21600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3455943" y="4801134"/>
              <a:ext cx="19051" cy="421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365"/>
                    <a:pt x="4800" y="6730"/>
                    <a:pt x="6000" y="10149"/>
                  </a:cubicBezTo>
                  <a:cubicBezTo>
                    <a:pt x="7200" y="13568"/>
                    <a:pt x="7200" y="17041"/>
                    <a:pt x="7200" y="19049"/>
                  </a:cubicBezTo>
                  <a:cubicBezTo>
                    <a:pt x="7200" y="21057"/>
                    <a:pt x="7200" y="21600"/>
                    <a:pt x="9600" y="21600"/>
                  </a:cubicBezTo>
                  <a:cubicBezTo>
                    <a:pt x="12000" y="21600"/>
                    <a:pt x="16800" y="21057"/>
                    <a:pt x="21600" y="20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3485490" y="4902734"/>
              <a:ext cx="160954" cy="25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17965" y="0"/>
                  </a:moveTo>
                  <a:cubicBezTo>
                    <a:pt x="13476" y="4106"/>
                    <a:pt x="8988" y="8212"/>
                    <a:pt x="6043" y="11157"/>
                  </a:cubicBezTo>
                  <a:cubicBezTo>
                    <a:pt x="3097" y="14102"/>
                    <a:pt x="1695" y="15888"/>
                    <a:pt x="853" y="17316"/>
                  </a:cubicBezTo>
                  <a:cubicBezTo>
                    <a:pt x="12" y="18744"/>
                    <a:pt x="-269" y="19815"/>
                    <a:pt x="292" y="20529"/>
                  </a:cubicBezTo>
                  <a:cubicBezTo>
                    <a:pt x="853" y="21243"/>
                    <a:pt x="2256" y="21600"/>
                    <a:pt x="5902" y="21600"/>
                  </a:cubicBezTo>
                  <a:cubicBezTo>
                    <a:pt x="9549" y="21600"/>
                    <a:pt x="15440" y="21243"/>
                    <a:pt x="21331" y="20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3653952" y="4623334"/>
              <a:ext cx="138542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600" fill="norm" stroke="1" extrusionOk="0">
                  <a:moveTo>
                    <a:pt x="2766" y="0"/>
                  </a:moveTo>
                  <a:cubicBezTo>
                    <a:pt x="2766" y="5342"/>
                    <a:pt x="2766" y="10684"/>
                    <a:pt x="2276" y="14168"/>
                  </a:cubicBezTo>
                  <a:cubicBezTo>
                    <a:pt x="1785" y="17652"/>
                    <a:pt x="803" y="19277"/>
                    <a:pt x="312" y="19510"/>
                  </a:cubicBezTo>
                  <a:cubicBezTo>
                    <a:pt x="-179" y="19742"/>
                    <a:pt x="-179" y="18581"/>
                    <a:pt x="966" y="15910"/>
                  </a:cubicBezTo>
                  <a:cubicBezTo>
                    <a:pt x="2112" y="13239"/>
                    <a:pt x="4403" y="9058"/>
                    <a:pt x="6039" y="6503"/>
                  </a:cubicBezTo>
                  <a:cubicBezTo>
                    <a:pt x="7676" y="3948"/>
                    <a:pt x="8657" y="3019"/>
                    <a:pt x="9966" y="2671"/>
                  </a:cubicBezTo>
                  <a:cubicBezTo>
                    <a:pt x="11276" y="2323"/>
                    <a:pt x="12912" y="2555"/>
                    <a:pt x="14385" y="3948"/>
                  </a:cubicBezTo>
                  <a:cubicBezTo>
                    <a:pt x="15857" y="5342"/>
                    <a:pt x="17166" y="7897"/>
                    <a:pt x="18312" y="11032"/>
                  </a:cubicBezTo>
                  <a:cubicBezTo>
                    <a:pt x="19457" y="14168"/>
                    <a:pt x="20439" y="17884"/>
                    <a:pt x="214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2916193" y="5404384"/>
              <a:ext cx="939801" cy="18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0" fill="norm" stroke="1" extrusionOk="0">
                  <a:moveTo>
                    <a:pt x="0" y="7200"/>
                  </a:moveTo>
                  <a:cubicBezTo>
                    <a:pt x="1703" y="12000"/>
                    <a:pt x="3405" y="16800"/>
                    <a:pt x="5278" y="19200"/>
                  </a:cubicBezTo>
                  <a:cubicBezTo>
                    <a:pt x="7151" y="21600"/>
                    <a:pt x="9195" y="21600"/>
                    <a:pt x="11262" y="19200"/>
                  </a:cubicBezTo>
                  <a:cubicBezTo>
                    <a:pt x="13330" y="16800"/>
                    <a:pt x="15422" y="12000"/>
                    <a:pt x="17149" y="8400"/>
                  </a:cubicBezTo>
                  <a:cubicBezTo>
                    <a:pt x="18876" y="4800"/>
                    <a:pt x="2023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3055624" y="5583926"/>
              <a:ext cx="171720" cy="264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59" fill="norm" stroke="1" extrusionOk="0">
                  <a:moveTo>
                    <a:pt x="21370" y="1916"/>
                  </a:moveTo>
                  <a:cubicBezTo>
                    <a:pt x="18736" y="1059"/>
                    <a:pt x="16102" y="202"/>
                    <a:pt x="13204" y="30"/>
                  </a:cubicBezTo>
                  <a:cubicBezTo>
                    <a:pt x="10307" y="-141"/>
                    <a:pt x="7146" y="373"/>
                    <a:pt x="4643" y="2602"/>
                  </a:cubicBezTo>
                  <a:cubicBezTo>
                    <a:pt x="2141" y="4830"/>
                    <a:pt x="297" y="8773"/>
                    <a:pt x="33" y="12116"/>
                  </a:cubicBezTo>
                  <a:cubicBezTo>
                    <a:pt x="-230" y="15459"/>
                    <a:pt x="1087" y="18202"/>
                    <a:pt x="3063" y="19659"/>
                  </a:cubicBezTo>
                  <a:cubicBezTo>
                    <a:pt x="5038" y="21116"/>
                    <a:pt x="7672" y="21288"/>
                    <a:pt x="10307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3243370" y="5645684"/>
              <a:ext cx="123674" cy="17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187" fill="norm" stroke="1" extrusionOk="0">
                  <a:moveTo>
                    <a:pt x="2720" y="0"/>
                  </a:moveTo>
                  <a:cubicBezTo>
                    <a:pt x="1622" y="5268"/>
                    <a:pt x="523" y="10537"/>
                    <a:pt x="157" y="14356"/>
                  </a:cubicBezTo>
                  <a:cubicBezTo>
                    <a:pt x="-209" y="18176"/>
                    <a:pt x="157" y="20546"/>
                    <a:pt x="340" y="21073"/>
                  </a:cubicBezTo>
                  <a:cubicBezTo>
                    <a:pt x="523" y="21600"/>
                    <a:pt x="523" y="20283"/>
                    <a:pt x="889" y="17517"/>
                  </a:cubicBezTo>
                  <a:cubicBezTo>
                    <a:pt x="1255" y="14751"/>
                    <a:pt x="1988" y="10537"/>
                    <a:pt x="3269" y="7507"/>
                  </a:cubicBezTo>
                  <a:cubicBezTo>
                    <a:pt x="4550" y="4478"/>
                    <a:pt x="6381" y="2634"/>
                    <a:pt x="9127" y="2371"/>
                  </a:cubicBezTo>
                  <a:cubicBezTo>
                    <a:pt x="11872" y="2107"/>
                    <a:pt x="15533" y="3424"/>
                    <a:pt x="17730" y="6322"/>
                  </a:cubicBezTo>
                  <a:cubicBezTo>
                    <a:pt x="19927" y="9220"/>
                    <a:pt x="20659" y="13698"/>
                    <a:pt x="21391" y="18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3462293" y="5709184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3671843" y="5645684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3754393" y="5556784"/>
              <a:ext cx="74499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0" y="0"/>
                  </a:moveTo>
                  <a:cubicBezTo>
                    <a:pt x="7200" y="3680"/>
                    <a:pt x="14400" y="7360"/>
                    <a:pt x="18000" y="10640"/>
                  </a:cubicBezTo>
                  <a:cubicBezTo>
                    <a:pt x="21600" y="13920"/>
                    <a:pt x="21600" y="16800"/>
                    <a:pt x="20400" y="18560"/>
                  </a:cubicBezTo>
                  <a:cubicBezTo>
                    <a:pt x="19200" y="20320"/>
                    <a:pt x="16800" y="20960"/>
                    <a:pt x="14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4129043" y="5378984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4731987" y="4890034"/>
              <a:ext cx="146357" cy="4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3" h="21466" fill="norm" stroke="1" extrusionOk="0">
                  <a:moveTo>
                    <a:pt x="20743" y="648"/>
                  </a:moveTo>
                  <a:cubicBezTo>
                    <a:pt x="19543" y="324"/>
                    <a:pt x="18343" y="0"/>
                    <a:pt x="16843" y="0"/>
                  </a:cubicBezTo>
                  <a:cubicBezTo>
                    <a:pt x="15343" y="0"/>
                    <a:pt x="13543" y="324"/>
                    <a:pt x="10393" y="1998"/>
                  </a:cubicBezTo>
                  <a:cubicBezTo>
                    <a:pt x="7243" y="3672"/>
                    <a:pt x="2743" y="6696"/>
                    <a:pt x="943" y="9504"/>
                  </a:cubicBezTo>
                  <a:cubicBezTo>
                    <a:pt x="-857" y="12312"/>
                    <a:pt x="43" y="14904"/>
                    <a:pt x="2593" y="16902"/>
                  </a:cubicBezTo>
                  <a:cubicBezTo>
                    <a:pt x="5143" y="18900"/>
                    <a:pt x="9343" y="20304"/>
                    <a:pt x="12643" y="20952"/>
                  </a:cubicBezTo>
                  <a:cubicBezTo>
                    <a:pt x="15943" y="21600"/>
                    <a:pt x="18343" y="21492"/>
                    <a:pt x="20743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5024393" y="4947184"/>
              <a:ext cx="63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516"/>
                    <a:pt x="14400" y="7033"/>
                    <a:pt x="18000" y="10633"/>
                  </a:cubicBezTo>
                  <a:cubicBezTo>
                    <a:pt x="21600" y="14233"/>
                    <a:pt x="21600" y="179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5004136" y="4938717"/>
              <a:ext cx="147814" cy="27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600" fill="norm" stroke="1" extrusionOk="0">
                  <a:moveTo>
                    <a:pt x="17514" y="4154"/>
                  </a:moveTo>
                  <a:cubicBezTo>
                    <a:pt x="18427" y="3323"/>
                    <a:pt x="19339" y="2492"/>
                    <a:pt x="20100" y="1662"/>
                  </a:cubicBezTo>
                  <a:cubicBezTo>
                    <a:pt x="20861" y="831"/>
                    <a:pt x="21469" y="0"/>
                    <a:pt x="21165" y="0"/>
                  </a:cubicBezTo>
                  <a:cubicBezTo>
                    <a:pt x="20861" y="0"/>
                    <a:pt x="19644" y="831"/>
                    <a:pt x="16145" y="3323"/>
                  </a:cubicBezTo>
                  <a:cubicBezTo>
                    <a:pt x="12646" y="5815"/>
                    <a:pt x="6866" y="9969"/>
                    <a:pt x="3672" y="12462"/>
                  </a:cubicBezTo>
                  <a:cubicBezTo>
                    <a:pt x="477" y="14954"/>
                    <a:pt x="-131" y="15785"/>
                    <a:pt x="21" y="16532"/>
                  </a:cubicBezTo>
                  <a:cubicBezTo>
                    <a:pt x="173" y="17280"/>
                    <a:pt x="1086" y="17945"/>
                    <a:pt x="4128" y="18775"/>
                  </a:cubicBezTo>
                  <a:cubicBezTo>
                    <a:pt x="7170" y="19606"/>
                    <a:pt x="12342" y="20603"/>
                    <a:pt x="17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5062493" y="4782084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5273926" y="4644085"/>
              <a:ext cx="93368" cy="216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213" fill="norm" stroke="1" extrusionOk="0">
                  <a:moveTo>
                    <a:pt x="19733" y="1079"/>
                  </a:moveTo>
                  <a:cubicBezTo>
                    <a:pt x="16853" y="456"/>
                    <a:pt x="13973" y="-167"/>
                    <a:pt x="11573" y="41"/>
                  </a:cubicBezTo>
                  <a:cubicBezTo>
                    <a:pt x="9173" y="248"/>
                    <a:pt x="7253" y="1287"/>
                    <a:pt x="4853" y="4195"/>
                  </a:cubicBezTo>
                  <a:cubicBezTo>
                    <a:pt x="2453" y="7102"/>
                    <a:pt x="-427" y="11879"/>
                    <a:pt x="53" y="15098"/>
                  </a:cubicBezTo>
                  <a:cubicBezTo>
                    <a:pt x="533" y="18318"/>
                    <a:pt x="4373" y="19979"/>
                    <a:pt x="8453" y="20706"/>
                  </a:cubicBezTo>
                  <a:cubicBezTo>
                    <a:pt x="12533" y="21433"/>
                    <a:pt x="16853" y="21225"/>
                    <a:pt x="21173" y="21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5405657" y="4705942"/>
              <a:ext cx="94987" cy="10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147" fill="norm" stroke="1" extrusionOk="0">
                  <a:moveTo>
                    <a:pt x="7140" y="7923"/>
                  </a:moveTo>
                  <a:cubicBezTo>
                    <a:pt x="5220" y="9245"/>
                    <a:pt x="3300" y="10567"/>
                    <a:pt x="2100" y="12331"/>
                  </a:cubicBezTo>
                  <a:cubicBezTo>
                    <a:pt x="900" y="14094"/>
                    <a:pt x="420" y="16298"/>
                    <a:pt x="180" y="16298"/>
                  </a:cubicBezTo>
                  <a:cubicBezTo>
                    <a:pt x="-60" y="16298"/>
                    <a:pt x="-60" y="14094"/>
                    <a:pt x="180" y="11890"/>
                  </a:cubicBezTo>
                  <a:cubicBezTo>
                    <a:pt x="420" y="9686"/>
                    <a:pt x="900" y="7482"/>
                    <a:pt x="2100" y="5278"/>
                  </a:cubicBezTo>
                  <a:cubicBezTo>
                    <a:pt x="3300" y="3074"/>
                    <a:pt x="5220" y="869"/>
                    <a:pt x="7380" y="208"/>
                  </a:cubicBezTo>
                  <a:cubicBezTo>
                    <a:pt x="9540" y="-453"/>
                    <a:pt x="11940" y="429"/>
                    <a:pt x="13620" y="3294"/>
                  </a:cubicBezTo>
                  <a:cubicBezTo>
                    <a:pt x="15300" y="6159"/>
                    <a:pt x="16260" y="11008"/>
                    <a:pt x="17460" y="14314"/>
                  </a:cubicBezTo>
                  <a:cubicBezTo>
                    <a:pt x="18660" y="17620"/>
                    <a:pt x="20100" y="19384"/>
                    <a:pt x="21540" y="21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5557793" y="4756684"/>
              <a:ext cx="635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5678443" y="4712234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5767343" y="4610634"/>
              <a:ext cx="53079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1" h="21600" fill="norm" stroke="1" extrusionOk="0">
                  <a:moveTo>
                    <a:pt x="0" y="0"/>
                  </a:moveTo>
                  <a:cubicBezTo>
                    <a:pt x="8000" y="2520"/>
                    <a:pt x="16000" y="5040"/>
                    <a:pt x="18800" y="8280"/>
                  </a:cubicBezTo>
                  <a:cubicBezTo>
                    <a:pt x="21600" y="11520"/>
                    <a:pt x="19200" y="15480"/>
                    <a:pt x="16800" y="17820"/>
                  </a:cubicBezTo>
                  <a:cubicBezTo>
                    <a:pt x="14400" y="20160"/>
                    <a:pt x="12000" y="20880"/>
                    <a:pt x="9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6116593" y="5194834"/>
              <a:ext cx="273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58" y="14400"/>
                    <a:pt x="10716" y="7200"/>
                    <a:pt x="14316" y="3600"/>
                  </a:cubicBezTo>
                  <a:cubicBezTo>
                    <a:pt x="17916" y="0"/>
                    <a:pt x="1975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6601583" y="5041228"/>
              <a:ext cx="242203" cy="293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370" fill="norm" stroke="1" extrusionOk="0">
                  <a:moveTo>
                    <a:pt x="17366" y="1014"/>
                  </a:moveTo>
                  <a:cubicBezTo>
                    <a:pt x="16634" y="551"/>
                    <a:pt x="15901" y="88"/>
                    <a:pt x="15078" y="11"/>
                  </a:cubicBezTo>
                  <a:cubicBezTo>
                    <a:pt x="14254" y="-66"/>
                    <a:pt x="13339" y="243"/>
                    <a:pt x="11234" y="1863"/>
                  </a:cubicBezTo>
                  <a:cubicBezTo>
                    <a:pt x="9129" y="3483"/>
                    <a:pt x="5834" y="6414"/>
                    <a:pt x="3637" y="9577"/>
                  </a:cubicBezTo>
                  <a:cubicBezTo>
                    <a:pt x="1440" y="12740"/>
                    <a:pt x="342" y="16134"/>
                    <a:pt x="68" y="18217"/>
                  </a:cubicBezTo>
                  <a:cubicBezTo>
                    <a:pt x="-207" y="20300"/>
                    <a:pt x="342" y="21071"/>
                    <a:pt x="1898" y="21303"/>
                  </a:cubicBezTo>
                  <a:cubicBezTo>
                    <a:pt x="3454" y="21534"/>
                    <a:pt x="6017" y="21225"/>
                    <a:pt x="9312" y="19605"/>
                  </a:cubicBezTo>
                  <a:cubicBezTo>
                    <a:pt x="12607" y="17985"/>
                    <a:pt x="16634" y="15054"/>
                    <a:pt x="18830" y="12354"/>
                  </a:cubicBezTo>
                  <a:cubicBezTo>
                    <a:pt x="21027" y="9654"/>
                    <a:pt x="21393" y="7185"/>
                    <a:pt x="20478" y="5720"/>
                  </a:cubicBezTo>
                  <a:cubicBezTo>
                    <a:pt x="19562" y="4254"/>
                    <a:pt x="17366" y="3791"/>
                    <a:pt x="15169" y="3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6980193" y="4883684"/>
              <a:ext cx="108450" cy="5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600" fill="norm" stroke="1" extrusionOk="0">
                  <a:moveTo>
                    <a:pt x="0" y="0"/>
                  </a:moveTo>
                  <a:cubicBezTo>
                    <a:pt x="4075" y="1379"/>
                    <a:pt x="8151" y="2757"/>
                    <a:pt x="12023" y="4749"/>
                  </a:cubicBezTo>
                  <a:cubicBezTo>
                    <a:pt x="15894" y="6740"/>
                    <a:pt x="19562" y="9345"/>
                    <a:pt x="20581" y="11796"/>
                  </a:cubicBezTo>
                  <a:cubicBezTo>
                    <a:pt x="21600" y="14247"/>
                    <a:pt x="19970" y="16545"/>
                    <a:pt x="16506" y="18153"/>
                  </a:cubicBezTo>
                  <a:cubicBezTo>
                    <a:pt x="13042" y="19762"/>
                    <a:pt x="7743" y="20681"/>
                    <a:pt x="24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3709943" y="4940834"/>
              <a:ext cx="1778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3773443" y="4985284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5252993" y="4977711"/>
              <a:ext cx="3937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3832" y="4868"/>
                    <a:pt x="7665" y="-1303"/>
                    <a:pt x="11265" y="240"/>
                  </a:cubicBezTo>
                  <a:cubicBezTo>
                    <a:pt x="14865" y="1783"/>
                    <a:pt x="18232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5329193" y="5061484"/>
              <a:ext cx="3238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7786643" y="5385334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7786643" y="5537734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8663793" y="5228465"/>
              <a:ext cx="223206" cy="34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420" fill="norm" stroke="1" extrusionOk="0">
                  <a:moveTo>
                    <a:pt x="3553" y="5050"/>
                  </a:moveTo>
                  <a:cubicBezTo>
                    <a:pt x="3351" y="8495"/>
                    <a:pt x="3149" y="11941"/>
                    <a:pt x="2745" y="14459"/>
                  </a:cubicBezTo>
                  <a:cubicBezTo>
                    <a:pt x="2341" y="16976"/>
                    <a:pt x="1736" y="18567"/>
                    <a:pt x="1231" y="19693"/>
                  </a:cubicBezTo>
                  <a:cubicBezTo>
                    <a:pt x="726" y="20819"/>
                    <a:pt x="323" y="21482"/>
                    <a:pt x="121" y="21416"/>
                  </a:cubicBezTo>
                  <a:cubicBezTo>
                    <a:pt x="-81" y="21349"/>
                    <a:pt x="-81" y="20554"/>
                    <a:pt x="525" y="18302"/>
                  </a:cubicBezTo>
                  <a:cubicBezTo>
                    <a:pt x="1130" y="16049"/>
                    <a:pt x="2341" y="12338"/>
                    <a:pt x="3855" y="9291"/>
                  </a:cubicBezTo>
                  <a:cubicBezTo>
                    <a:pt x="5369" y="6243"/>
                    <a:pt x="7186" y="3857"/>
                    <a:pt x="8498" y="2400"/>
                  </a:cubicBezTo>
                  <a:cubicBezTo>
                    <a:pt x="9811" y="942"/>
                    <a:pt x="10618" y="412"/>
                    <a:pt x="11728" y="147"/>
                  </a:cubicBezTo>
                  <a:cubicBezTo>
                    <a:pt x="12839" y="-118"/>
                    <a:pt x="14252" y="-118"/>
                    <a:pt x="15968" y="942"/>
                  </a:cubicBezTo>
                  <a:cubicBezTo>
                    <a:pt x="17683" y="2002"/>
                    <a:pt x="19702" y="4122"/>
                    <a:pt x="20611" y="7237"/>
                  </a:cubicBezTo>
                  <a:cubicBezTo>
                    <a:pt x="21519" y="10351"/>
                    <a:pt x="21317" y="14459"/>
                    <a:pt x="21115" y="18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8523243" y="5678285"/>
              <a:ext cx="508001" cy="3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1118"/>
                  </a:moveTo>
                  <a:cubicBezTo>
                    <a:pt x="2520" y="13918"/>
                    <a:pt x="5040" y="6718"/>
                    <a:pt x="8010" y="3118"/>
                  </a:cubicBezTo>
                  <a:cubicBezTo>
                    <a:pt x="10980" y="-482"/>
                    <a:pt x="14400" y="-482"/>
                    <a:pt x="16740" y="718"/>
                  </a:cubicBezTo>
                  <a:cubicBezTo>
                    <a:pt x="19080" y="1918"/>
                    <a:pt x="20340" y="4318"/>
                    <a:pt x="21600" y="6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8368401" y="5821679"/>
              <a:ext cx="135793" cy="306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30" fill="norm" stroke="1" extrusionOk="0">
                  <a:moveTo>
                    <a:pt x="21319" y="126"/>
                  </a:moveTo>
                  <a:cubicBezTo>
                    <a:pt x="17331" y="-22"/>
                    <a:pt x="13344" y="-170"/>
                    <a:pt x="10187" y="496"/>
                  </a:cubicBezTo>
                  <a:cubicBezTo>
                    <a:pt x="7030" y="1162"/>
                    <a:pt x="4704" y="2641"/>
                    <a:pt x="2876" y="5082"/>
                  </a:cubicBezTo>
                  <a:cubicBezTo>
                    <a:pt x="1048" y="7523"/>
                    <a:pt x="-281" y="10926"/>
                    <a:pt x="51" y="13589"/>
                  </a:cubicBezTo>
                  <a:cubicBezTo>
                    <a:pt x="384" y="16252"/>
                    <a:pt x="2377" y="18175"/>
                    <a:pt x="5534" y="19359"/>
                  </a:cubicBezTo>
                  <a:cubicBezTo>
                    <a:pt x="8691" y="20542"/>
                    <a:pt x="13011" y="20986"/>
                    <a:pt x="17331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8517157" y="5899684"/>
              <a:ext cx="158487" cy="217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02" fill="norm" stroke="1" extrusionOk="0">
                  <a:moveTo>
                    <a:pt x="6876" y="0"/>
                  </a:moveTo>
                  <a:cubicBezTo>
                    <a:pt x="4860" y="4194"/>
                    <a:pt x="2844" y="8388"/>
                    <a:pt x="1692" y="11639"/>
                  </a:cubicBezTo>
                  <a:cubicBezTo>
                    <a:pt x="540" y="14889"/>
                    <a:pt x="252" y="17196"/>
                    <a:pt x="108" y="18874"/>
                  </a:cubicBezTo>
                  <a:cubicBezTo>
                    <a:pt x="-36" y="20551"/>
                    <a:pt x="-36" y="21600"/>
                    <a:pt x="108" y="21495"/>
                  </a:cubicBezTo>
                  <a:cubicBezTo>
                    <a:pt x="252" y="21390"/>
                    <a:pt x="540" y="20132"/>
                    <a:pt x="1692" y="17091"/>
                  </a:cubicBezTo>
                  <a:cubicBezTo>
                    <a:pt x="2844" y="14050"/>
                    <a:pt x="4860" y="9227"/>
                    <a:pt x="6588" y="6291"/>
                  </a:cubicBezTo>
                  <a:cubicBezTo>
                    <a:pt x="8316" y="3355"/>
                    <a:pt x="9756" y="2307"/>
                    <a:pt x="11916" y="2412"/>
                  </a:cubicBezTo>
                  <a:cubicBezTo>
                    <a:pt x="14076" y="2517"/>
                    <a:pt x="16956" y="3775"/>
                    <a:pt x="18684" y="6186"/>
                  </a:cubicBezTo>
                  <a:cubicBezTo>
                    <a:pt x="20412" y="8598"/>
                    <a:pt x="20988" y="12163"/>
                    <a:pt x="21564" y="15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8764543" y="6007634"/>
              <a:ext cx="825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8980443" y="5906034"/>
              <a:ext cx="6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9088393" y="5804434"/>
              <a:ext cx="9543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0" y="0"/>
                  </a:moveTo>
                  <a:cubicBezTo>
                    <a:pt x="3757" y="667"/>
                    <a:pt x="7513" y="1333"/>
                    <a:pt x="11739" y="3467"/>
                  </a:cubicBezTo>
                  <a:cubicBezTo>
                    <a:pt x="15965" y="5600"/>
                    <a:pt x="20661" y="9200"/>
                    <a:pt x="21130" y="12400"/>
                  </a:cubicBezTo>
                  <a:cubicBezTo>
                    <a:pt x="21600" y="15600"/>
                    <a:pt x="17843" y="18400"/>
                    <a:pt x="14791" y="19867"/>
                  </a:cubicBezTo>
                  <a:cubicBezTo>
                    <a:pt x="11739" y="21333"/>
                    <a:pt x="9391" y="21467"/>
                    <a:pt x="70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9272543" y="5645684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9443993" y="5302784"/>
              <a:ext cx="40778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19440" y="0"/>
                  </a:moveTo>
                  <a:cubicBezTo>
                    <a:pt x="20520" y="3655"/>
                    <a:pt x="21600" y="7311"/>
                    <a:pt x="19980" y="10689"/>
                  </a:cubicBezTo>
                  <a:cubicBezTo>
                    <a:pt x="18360" y="14068"/>
                    <a:pt x="14040" y="17169"/>
                    <a:pt x="10260" y="18942"/>
                  </a:cubicBezTo>
                  <a:cubicBezTo>
                    <a:pt x="6480" y="20714"/>
                    <a:pt x="3240" y="21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9472796" y="5372634"/>
              <a:ext cx="18709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21453" y="0"/>
                  </a:moveTo>
                  <a:cubicBezTo>
                    <a:pt x="15143" y="3064"/>
                    <a:pt x="8833" y="6128"/>
                    <a:pt x="5314" y="7966"/>
                  </a:cubicBezTo>
                  <a:cubicBezTo>
                    <a:pt x="1795" y="9804"/>
                    <a:pt x="1066" y="10417"/>
                    <a:pt x="581" y="11106"/>
                  </a:cubicBezTo>
                  <a:cubicBezTo>
                    <a:pt x="96" y="11796"/>
                    <a:pt x="-147" y="12562"/>
                    <a:pt x="96" y="13251"/>
                  </a:cubicBezTo>
                  <a:cubicBezTo>
                    <a:pt x="338" y="13940"/>
                    <a:pt x="1066" y="14553"/>
                    <a:pt x="4100" y="15932"/>
                  </a:cubicBezTo>
                  <a:cubicBezTo>
                    <a:pt x="7134" y="17311"/>
                    <a:pt x="12473" y="19455"/>
                    <a:pt x="178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7032887" y="7068084"/>
              <a:ext cx="1312557" cy="9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600" fill="norm" stroke="1" extrusionOk="0">
                  <a:moveTo>
                    <a:pt x="595" y="21098"/>
                  </a:moveTo>
                  <a:cubicBezTo>
                    <a:pt x="317" y="20595"/>
                    <a:pt x="39" y="20093"/>
                    <a:pt x="4" y="20344"/>
                  </a:cubicBezTo>
                  <a:cubicBezTo>
                    <a:pt x="-31" y="20595"/>
                    <a:pt x="178" y="21600"/>
                    <a:pt x="821" y="21600"/>
                  </a:cubicBezTo>
                  <a:cubicBezTo>
                    <a:pt x="1465" y="21600"/>
                    <a:pt x="2543" y="20595"/>
                    <a:pt x="3639" y="19340"/>
                  </a:cubicBezTo>
                  <a:cubicBezTo>
                    <a:pt x="4734" y="18084"/>
                    <a:pt x="5847" y="16577"/>
                    <a:pt x="7117" y="14819"/>
                  </a:cubicBezTo>
                  <a:cubicBezTo>
                    <a:pt x="8386" y="13060"/>
                    <a:pt x="9812" y="11051"/>
                    <a:pt x="11169" y="9795"/>
                  </a:cubicBezTo>
                  <a:cubicBezTo>
                    <a:pt x="12526" y="8540"/>
                    <a:pt x="13812" y="8037"/>
                    <a:pt x="15117" y="7284"/>
                  </a:cubicBezTo>
                  <a:cubicBezTo>
                    <a:pt x="16421" y="6530"/>
                    <a:pt x="17743" y="5526"/>
                    <a:pt x="18821" y="4270"/>
                  </a:cubicBezTo>
                  <a:cubicBezTo>
                    <a:pt x="19899" y="3014"/>
                    <a:pt x="20734" y="1507"/>
                    <a:pt x="215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8171876" y="6974571"/>
              <a:ext cx="201097" cy="226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436" fill="norm" stroke="1" extrusionOk="0">
                  <a:moveTo>
                    <a:pt x="2227" y="2836"/>
                  </a:moveTo>
                  <a:cubicBezTo>
                    <a:pt x="1113" y="1836"/>
                    <a:pt x="0" y="836"/>
                    <a:pt x="0" y="336"/>
                  </a:cubicBezTo>
                  <a:cubicBezTo>
                    <a:pt x="0" y="-164"/>
                    <a:pt x="1113" y="-164"/>
                    <a:pt x="3229" y="736"/>
                  </a:cubicBezTo>
                  <a:cubicBezTo>
                    <a:pt x="5344" y="1636"/>
                    <a:pt x="8462" y="3436"/>
                    <a:pt x="11691" y="5736"/>
                  </a:cubicBezTo>
                  <a:cubicBezTo>
                    <a:pt x="14920" y="8036"/>
                    <a:pt x="18260" y="10836"/>
                    <a:pt x="19930" y="12736"/>
                  </a:cubicBezTo>
                  <a:cubicBezTo>
                    <a:pt x="21600" y="14636"/>
                    <a:pt x="21600" y="15636"/>
                    <a:pt x="19707" y="16936"/>
                  </a:cubicBezTo>
                  <a:cubicBezTo>
                    <a:pt x="17814" y="18236"/>
                    <a:pt x="14029" y="19836"/>
                    <a:pt x="10243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7151643" y="6738543"/>
              <a:ext cx="165101" cy="240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4411"/>
                  </a:moveTo>
                  <a:cubicBezTo>
                    <a:pt x="831" y="7018"/>
                    <a:pt x="1662" y="9625"/>
                    <a:pt x="2077" y="12046"/>
                  </a:cubicBezTo>
                  <a:cubicBezTo>
                    <a:pt x="2492" y="14467"/>
                    <a:pt x="2492" y="16701"/>
                    <a:pt x="2354" y="18377"/>
                  </a:cubicBezTo>
                  <a:cubicBezTo>
                    <a:pt x="2215" y="20053"/>
                    <a:pt x="1938" y="21170"/>
                    <a:pt x="1800" y="21170"/>
                  </a:cubicBezTo>
                  <a:cubicBezTo>
                    <a:pt x="1662" y="21170"/>
                    <a:pt x="1662" y="20053"/>
                    <a:pt x="2215" y="16980"/>
                  </a:cubicBezTo>
                  <a:cubicBezTo>
                    <a:pt x="2769" y="13908"/>
                    <a:pt x="3877" y="8880"/>
                    <a:pt x="4985" y="5715"/>
                  </a:cubicBezTo>
                  <a:cubicBezTo>
                    <a:pt x="6092" y="2549"/>
                    <a:pt x="7200" y="1246"/>
                    <a:pt x="8585" y="501"/>
                  </a:cubicBezTo>
                  <a:cubicBezTo>
                    <a:pt x="9969" y="-244"/>
                    <a:pt x="11631" y="-430"/>
                    <a:pt x="13708" y="1898"/>
                  </a:cubicBezTo>
                  <a:cubicBezTo>
                    <a:pt x="15785" y="4225"/>
                    <a:pt x="18277" y="9067"/>
                    <a:pt x="19662" y="11953"/>
                  </a:cubicBezTo>
                  <a:cubicBezTo>
                    <a:pt x="21046" y="14839"/>
                    <a:pt x="21323" y="15770"/>
                    <a:pt x="21600" y="16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7399293" y="6845834"/>
              <a:ext cx="292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8" y="18000"/>
                    <a:pt x="10957" y="14400"/>
                    <a:pt x="14557" y="10800"/>
                  </a:cubicBezTo>
                  <a:cubicBezTo>
                    <a:pt x="18157" y="7200"/>
                    <a:pt x="1987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7672343" y="6763284"/>
              <a:ext cx="51335" cy="159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480" fill="norm" stroke="1" extrusionOk="0">
                  <a:moveTo>
                    <a:pt x="0" y="0"/>
                  </a:moveTo>
                  <a:cubicBezTo>
                    <a:pt x="6048" y="2274"/>
                    <a:pt x="12096" y="4547"/>
                    <a:pt x="15984" y="7389"/>
                  </a:cubicBezTo>
                  <a:cubicBezTo>
                    <a:pt x="19872" y="10232"/>
                    <a:pt x="21600" y="13642"/>
                    <a:pt x="20736" y="15774"/>
                  </a:cubicBezTo>
                  <a:cubicBezTo>
                    <a:pt x="19872" y="17905"/>
                    <a:pt x="16416" y="18758"/>
                    <a:pt x="12528" y="19611"/>
                  </a:cubicBezTo>
                  <a:cubicBezTo>
                    <a:pt x="8640" y="20463"/>
                    <a:pt x="4320" y="21316"/>
                    <a:pt x="3456" y="21458"/>
                  </a:cubicBezTo>
                  <a:cubicBezTo>
                    <a:pt x="2592" y="21600"/>
                    <a:pt x="5184" y="21032"/>
                    <a:pt x="7776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7821832" y="6744234"/>
              <a:ext cx="170214" cy="129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274" fill="norm" stroke="1" extrusionOk="0">
                  <a:moveTo>
                    <a:pt x="12215" y="0"/>
                  </a:moveTo>
                  <a:cubicBezTo>
                    <a:pt x="10898" y="5226"/>
                    <a:pt x="9581" y="10452"/>
                    <a:pt x="8264" y="13935"/>
                  </a:cubicBezTo>
                  <a:cubicBezTo>
                    <a:pt x="6947" y="17419"/>
                    <a:pt x="5630" y="19161"/>
                    <a:pt x="4313" y="19858"/>
                  </a:cubicBezTo>
                  <a:cubicBezTo>
                    <a:pt x="2996" y="20555"/>
                    <a:pt x="1679" y="20206"/>
                    <a:pt x="889" y="19161"/>
                  </a:cubicBezTo>
                  <a:cubicBezTo>
                    <a:pt x="98" y="18116"/>
                    <a:pt x="-165" y="16374"/>
                    <a:pt x="98" y="13761"/>
                  </a:cubicBezTo>
                  <a:cubicBezTo>
                    <a:pt x="362" y="11148"/>
                    <a:pt x="1152" y="7665"/>
                    <a:pt x="2337" y="5748"/>
                  </a:cubicBezTo>
                  <a:cubicBezTo>
                    <a:pt x="3523" y="3832"/>
                    <a:pt x="5103" y="3484"/>
                    <a:pt x="7079" y="5574"/>
                  </a:cubicBezTo>
                  <a:cubicBezTo>
                    <a:pt x="9055" y="7665"/>
                    <a:pt x="11425" y="12194"/>
                    <a:pt x="13137" y="15155"/>
                  </a:cubicBezTo>
                  <a:cubicBezTo>
                    <a:pt x="14850" y="18116"/>
                    <a:pt x="15903" y="19510"/>
                    <a:pt x="17089" y="20381"/>
                  </a:cubicBezTo>
                  <a:cubicBezTo>
                    <a:pt x="18274" y="21252"/>
                    <a:pt x="19591" y="21600"/>
                    <a:pt x="20381" y="20903"/>
                  </a:cubicBezTo>
                  <a:cubicBezTo>
                    <a:pt x="21172" y="20206"/>
                    <a:pt x="21435" y="18465"/>
                    <a:pt x="20908" y="15677"/>
                  </a:cubicBezTo>
                  <a:cubicBezTo>
                    <a:pt x="20381" y="12890"/>
                    <a:pt x="19064" y="9058"/>
                    <a:pt x="18011" y="6445"/>
                  </a:cubicBezTo>
                  <a:cubicBezTo>
                    <a:pt x="16957" y="3832"/>
                    <a:pt x="16167" y="2439"/>
                    <a:pt x="14981" y="1916"/>
                  </a:cubicBezTo>
                  <a:cubicBezTo>
                    <a:pt x="13796" y="1394"/>
                    <a:pt x="12215" y="1742"/>
                    <a:pt x="10635" y="2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8732793" y="6877584"/>
              <a:ext cx="762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4181"/>
                    <a:pt x="6000" y="8361"/>
                    <a:pt x="8400" y="11729"/>
                  </a:cubicBezTo>
                  <a:cubicBezTo>
                    <a:pt x="10800" y="15097"/>
                    <a:pt x="12600" y="17652"/>
                    <a:pt x="14700" y="19161"/>
                  </a:cubicBezTo>
                  <a:cubicBezTo>
                    <a:pt x="16800" y="20671"/>
                    <a:pt x="19200" y="211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8747345" y="6979184"/>
              <a:ext cx="169599" cy="227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89" fill="norm" stroke="1" extrusionOk="0">
                  <a:moveTo>
                    <a:pt x="21367" y="0"/>
                  </a:moveTo>
                  <a:cubicBezTo>
                    <a:pt x="16034" y="4800"/>
                    <a:pt x="10700" y="9600"/>
                    <a:pt x="7100" y="12700"/>
                  </a:cubicBezTo>
                  <a:cubicBezTo>
                    <a:pt x="3500" y="15800"/>
                    <a:pt x="1634" y="17200"/>
                    <a:pt x="700" y="18400"/>
                  </a:cubicBezTo>
                  <a:cubicBezTo>
                    <a:pt x="-233" y="19600"/>
                    <a:pt x="-233" y="20600"/>
                    <a:pt x="700" y="21100"/>
                  </a:cubicBezTo>
                  <a:cubicBezTo>
                    <a:pt x="1634" y="21600"/>
                    <a:pt x="3500" y="21600"/>
                    <a:pt x="6700" y="21200"/>
                  </a:cubicBezTo>
                  <a:cubicBezTo>
                    <a:pt x="9900" y="20800"/>
                    <a:pt x="14434" y="20000"/>
                    <a:pt x="18967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9145543" y="7068084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9139193" y="7188734"/>
              <a:ext cx="241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53" y="15840"/>
                    <a:pt x="12505" y="10080"/>
                    <a:pt x="16105" y="6480"/>
                  </a:cubicBezTo>
                  <a:cubicBezTo>
                    <a:pt x="19705" y="2880"/>
                    <a:pt x="2065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9802208" y="6927443"/>
              <a:ext cx="289486" cy="358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131" fill="norm" stroke="1" extrusionOk="0">
                  <a:moveTo>
                    <a:pt x="13894" y="4550"/>
                  </a:moveTo>
                  <a:cubicBezTo>
                    <a:pt x="14364" y="3926"/>
                    <a:pt x="14833" y="3302"/>
                    <a:pt x="15068" y="2553"/>
                  </a:cubicBezTo>
                  <a:cubicBezTo>
                    <a:pt x="15303" y="1804"/>
                    <a:pt x="15303" y="930"/>
                    <a:pt x="14911" y="493"/>
                  </a:cubicBezTo>
                  <a:cubicBezTo>
                    <a:pt x="14520" y="56"/>
                    <a:pt x="13737" y="56"/>
                    <a:pt x="12329" y="805"/>
                  </a:cubicBezTo>
                  <a:cubicBezTo>
                    <a:pt x="10920" y="1554"/>
                    <a:pt x="8885" y="3052"/>
                    <a:pt x="6694" y="5299"/>
                  </a:cubicBezTo>
                  <a:cubicBezTo>
                    <a:pt x="4503" y="7547"/>
                    <a:pt x="2155" y="10543"/>
                    <a:pt x="981" y="12978"/>
                  </a:cubicBezTo>
                  <a:cubicBezTo>
                    <a:pt x="-193" y="15413"/>
                    <a:pt x="-193" y="17286"/>
                    <a:pt x="355" y="18659"/>
                  </a:cubicBezTo>
                  <a:cubicBezTo>
                    <a:pt x="903" y="20032"/>
                    <a:pt x="1998" y="20906"/>
                    <a:pt x="4033" y="21094"/>
                  </a:cubicBezTo>
                  <a:cubicBezTo>
                    <a:pt x="6068" y="21281"/>
                    <a:pt x="9042" y="20782"/>
                    <a:pt x="11624" y="19408"/>
                  </a:cubicBezTo>
                  <a:cubicBezTo>
                    <a:pt x="14207" y="18035"/>
                    <a:pt x="16398" y="15787"/>
                    <a:pt x="17572" y="13103"/>
                  </a:cubicBezTo>
                  <a:cubicBezTo>
                    <a:pt x="18746" y="10419"/>
                    <a:pt x="18903" y="7297"/>
                    <a:pt x="18277" y="4925"/>
                  </a:cubicBezTo>
                  <a:cubicBezTo>
                    <a:pt x="17650" y="2553"/>
                    <a:pt x="16242" y="930"/>
                    <a:pt x="14364" y="305"/>
                  </a:cubicBezTo>
                  <a:cubicBezTo>
                    <a:pt x="12485" y="-319"/>
                    <a:pt x="10137" y="56"/>
                    <a:pt x="8259" y="1054"/>
                  </a:cubicBezTo>
                  <a:cubicBezTo>
                    <a:pt x="6381" y="2053"/>
                    <a:pt x="4972" y="3676"/>
                    <a:pt x="4816" y="5175"/>
                  </a:cubicBezTo>
                  <a:cubicBezTo>
                    <a:pt x="4659" y="6673"/>
                    <a:pt x="5755" y="8046"/>
                    <a:pt x="8729" y="8858"/>
                  </a:cubicBezTo>
                  <a:cubicBezTo>
                    <a:pt x="11703" y="9669"/>
                    <a:pt x="16555" y="9919"/>
                    <a:pt x="21407" y="10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10072643" y="7217220"/>
              <a:ext cx="234951" cy="269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21523"/>
                  </a:moveTo>
                  <a:cubicBezTo>
                    <a:pt x="973" y="16798"/>
                    <a:pt x="1946" y="12073"/>
                    <a:pt x="2822" y="8782"/>
                  </a:cubicBezTo>
                  <a:cubicBezTo>
                    <a:pt x="3697" y="5492"/>
                    <a:pt x="4476" y="3635"/>
                    <a:pt x="5157" y="2285"/>
                  </a:cubicBezTo>
                  <a:cubicBezTo>
                    <a:pt x="5838" y="935"/>
                    <a:pt x="6422" y="92"/>
                    <a:pt x="7005" y="7"/>
                  </a:cubicBezTo>
                  <a:cubicBezTo>
                    <a:pt x="7589" y="-77"/>
                    <a:pt x="8173" y="598"/>
                    <a:pt x="8562" y="1779"/>
                  </a:cubicBezTo>
                  <a:cubicBezTo>
                    <a:pt x="8951" y="2960"/>
                    <a:pt x="9146" y="4648"/>
                    <a:pt x="9341" y="5914"/>
                  </a:cubicBezTo>
                  <a:cubicBezTo>
                    <a:pt x="9535" y="7179"/>
                    <a:pt x="9730" y="8023"/>
                    <a:pt x="10314" y="8614"/>
                  </a:cubicBezTo>
                  <a:cubicBezTo>
                    <a:pt x="10897" y="9204"/>
                    <a:pt x="11870" y="9542"/>
                    <a:pt x="12746" y="9204"/>
                  </a:cubicBezTo>
                  <a:cubicBezTo>
                    <a:pt x="13622" y="8867"/>
                    <a:pt x="14400" y="7854"/>
                    <a:pt x="15081" y="7010"/>
                  </a:cubicBezTo>
                  <a:cubicBezTo>
                    <a:pt x="15762" y="6167"/>
                    <a:pt x="16346" y="5492"/>
                    <a:pt x="16930" y="4817"/>
                  </a:cubicBezTo>
                  <a:cubicBezTo>
                    <a:pt x="17514" y="4142"/>
                    <a:pt x="18097" y="3467"/>
                    <a:pt x="18486" y="3551"/>
                  </a:cubicBezTo>
                  <a:cubicBezTo>
                    <a:pt x="18876" y="3635"/>
                    <a:pt x="19070" y="4479"/>
                    <a:pt x="19265" y="6420"/>
                  </a:cubicBezTo>
                  <a:cubicBezTo>
                    <a:pt x="19459" y="8360"/>
                    <a:pt x="19654" y="11398"/>
                    <a:pt x="20043" y="13254"/>
                  </a:cubicBezTo>
                  <a:cubicBezTo>
                    <a:pt x="20432" y="15110"/>
                    <a:pt x="21016" y="15785"/>
                    <a:pt x="21600" y="16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10324391" y="7245884"/>
              <a:ext cx="173703" cy="237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17" fill="norm" stroke="1" extrusionOk="0">
                  <a:moveTo>
                    <a:pt x="11207" y="0"/>
                  </a:moveTo>
                  <a:cubicBezTo>
                    <a:pt x="8604" y="4014"/>
                    <a:pt x="6002" y="8028"/>
                    <a:pt x="4180" y="11087"/>
                  </a:cubicBezTo>
                  <a:cubicBezTo>
                    <a:pt x="2358" y="14145"/>
                    <a:pt x="1317" y="16248"/>
                    <a:pt x="667" y="17777"/>
                  </a:cubicBezTo>
                  <a:cubicBezTo>
                    <a:pt x="16" y="19306"/>
                    <a:pt x="-244" y="20262"/>
                    <a:pt x="276" y="20835"/>
                  </a:cubicBezTo>
                  <a:cubicBezTo>
                    <a:pt x="797" y="21409"/>
                    <a:pt x="2098" y="21600"/>
                    <a:pt x="5742" y="21218"/>
                  </a:cubicBezTo>
                  <a:cubicBezTo>
                    <a:pt x="9385" y="20835"/>
                    <a:pt x="15370" y="19880"/>
                    <a:pt x="21356" y="18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10506937" y="7258089"/>
              <a:ext cx="175307" cy="229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48" fill="norm" stroke="1" extrusionOk="0">
                  <a:moveTo>
                    <a:pt x="21297" y="1830"/>
                  </a:moveTo>
                  <a:cubicBezTo>
                    <a:pt x="20526" y="1037"/>
                    <a:pt x="19754" y="244"/>
                    <a:pt x="18597" y="46"/>
                  </a:cubicBezTo>
                  <a:cubicBezTo>
                    <a:pt x="17440" y="-152"/>
                    <a:pt x="15897" y="244"/>
                    <a:pt x="13326" y="2028"/>
                  </a:cubicBezTo>
                  <a:cubicBezTo>
                    <a:pt x="10754" y="3811"/>
                    <a:pt x="7154" y="6982"/>
                    <a:pt x="4711" y="9657"/>
                  </a:cubicBezTo>
                  <a:cubicBezTo>
                    <a:pt x="2268" y="12332"/>
                    <a:pt x="983" y="14512"/>
                    <a:pt x="340" y="16098"/>
                  </a:cubicBezTo>
                  <a:cubicBezTo>
                    <a:pt x="-303" y="17683"/>
                    <a:pt x="-303" y="18674"/>
                    <a:pt x="2783" y="19466"/>
                  </a:cubicBezTo>
                  <a:cubicBezTo>
                    <a:pt x="5868" y="20259"/>
                    <a:pt x="12040" y="20854"/>
                    <a:pt x="18211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10593343" y="7347484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9901193" y="6655381"/>
              <a:ext cx="190501" cy="190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5" fill="norm" stroke="1" extrusionOk="0">
                  <a:moveTo>
                    <a:pt x="0" y="21125"/>
                  </a:moveTo>
                  <a:cubicBezTo>
                    <a:pt x="2640" y="15255"/>
                    <a:pt x="5280" y="9386"/>
                    <a:pt x="7200" y="5864"/>
                  </a:cubicBezTo>
                  <a:cubicBezTo>
                    <a:pt x="9120" y="2342"/>
                    <a:pt x="10320" y="1168"/>
                    <a:pt x="11520" y="464"/>
                  </a:cubicBezTo>
                  <a:cubicBezTo>
                    <a:pt x="12720" y="-240"/>
                    <a:pt x="13920" y="-475"/>
                    <a:pt x="15600" y="2225"/>
                  </a:cubicBezTo>
                  <a:cubicBezTo>
                    <a:pt x="17280" y="4925"/>
                    <a:pt x="19440" y="10560"/>
                    <a:pt x="21600" y="16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