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Drawing"/>
          <p:cNvGrpSpPr/>
          <p:nvPr/>
        </p:nvGrpSpPr>
        <p:grpSpPr>
          <a:xfrm>
            <a:off x="1548518" y="1295505"/>
            <a:ext cx="11317074" cy="6762646"/>
            <a:chOff x="0" y="0"/>
            <a:chExt cx="11317072" cy="6762644"/>
          </a:xfrm>
        </p:grpSpPr>
        <p:sp>
          <p:nvSpPr>
            <p:cNvPr id="119" name="Line"/>
            <p:cNvSpPr/>
            <p:nvPr/>
          </p:nvSpPr>
          <p:spPr>
            <a:xfrm>
              <a:off x="2953631" y="63394"/>
              <a:ext cx="127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114"/>
                    <a:pt x="0" y="6227"/>
                    <a:pt x="0" y="9486"/>
                  </a:cubicBezTo>
                  <a:cubicBezTo>
                    <a:pt x="0" y="12746"/>
                    <a:pt x="0" y="16151"/>
                    <a:pt x="3600" y="18195"/>
                  </a:cubicBezTo>
                  <a:cubicBezTo>
                    <a:pt x="7200" y="20238"/>
                    <a:pt x="14400" y="209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964214" y="0"/>
              <a:ext cx="154534" cy="287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17" fill="norm" stroke="1" extrusionOk="0">
                  <a:moveTo>
                    <a:pt x="2880" y="11646"/>
                  </a:moveTo>
                  <a:cubicBezTo>
                    <a:pt x="1440" y="11336"/>
                    <a:pt x="0" y="11025"/>
                    <a:pt x="0" y="9238"/>
                  </a:cubicBezTo>
                  <a:cubicBezTo>
                    <a:pt x="0" y="7451"/>
                    <a:pt x="1440" y="4187"/>
                    <a:pt x="3744" y="2245"/>
                  </a:cubicBezTo>
                  <a:cubicBezTo>
                    <a:pt x="6048" y="303"/>
                    <a:pt x="9216" y="-319"/>
                    <a:pt x="12240" y="147"/>
                  </a:cubicBezTo>
                  <a:cubicBezTo>
                    <a:pt x="15264" y="613"/>
                    <a:pt x="18144" y="2167"/>
                    <a:pt x="19728" y="5275"/>
                  </a:cubicBezTo>
                  <a:cubicBezTo>
                    <a:pt x="21312" y="8383"/>
                    <a:pt x="21600" y="13045"/>
                    <a:pt x="19728" y="15998"/>
                  </a:cubicBezTo>
                  <a:cubicBezTo>
                    <a:pt x="17856" y="18950"/>
                    <a:pt x="13824" y="20193"/>
                    <a:pt x="10512" y="20737"/>
                  </a:cubicBezTo>
                  <a:cubicBezTo>
                    <a:pt x="7200" y="21281"/>
                    <a:pt x="4608" y="21126"/>
                    <a:pt x="2016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119236" y="342794"/>
              <a:ext cx="145546" cy="17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69" fill="norm" stroke="1" extrusionOk="0">
                  <a:moveTo>
                    <a:pt x="864" y="7902"/>
                  </a:moveTo>
                  <a:cubicBezTo>
                    <a:pt x="551" y="6585"/>
                    <a:pt x="238" y="5268"/>
                    <a:pt x="82" y="3951"/>
                  </a:cubicBezTo>
                  <a:cubicBezTo>
                    <a:pt x="-75" y="2634"/>
                    <a:pt x="-75" y="1317"/>
                    <a:pt x="708" y="659"/>
                  </a:cubicBezTo>
                  <a:cubicBezTo>
                    <a:pt x="1490" y="0"/>
                    <a:pt x="3055" y="0"/>
                    <a:pt x="4934" y="1317"/>
                  </a:cubicBezTo>
                  <a:cubicBezTo>
                    <a:pt x="6812" y="2634"/>
                    <a:pt x="9003" y="5268"/>
                    <a:pt x="10412" y="8166"/>
                  </a:cubicBezTo>
                  <a:cubicBezTo>
                    <a:pt x="11821" y="11063"/>
                    <a:pt x="12447" y="14224"/>
                    <a:pt x="12290" y="16727"/>
                  </a:cubicBezTo>
                  <a:cubicBezTo>
                    <a:pt x="12134" y="19229"/>
                    <a:pt x="11195" y="21073"/>
                    <a:pt x="10412" y="21337"/>
                  </a:cubicBezTo>
                  <a:cubicBezTo>
                    <a:pt x="9629" y="21600"/>
                    <a:pt x="9003" y="20283"/>
                    <a:pt x="8847" y="17122"/>
                  </a:cubicBezTo>
                  <a:cubicBezTo>
                    <a:pt x="8690" y="13961"/>
                    <a:pt x="9003" y="8956"/>
                    <a:pt x="11195" y="5795"/>
                  </a:cubicBezTo>
                  <a:cubicBezTo>
                    <a:pt x="13386" y="2634"/>
                    <a:pt x="17455" y="1317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312686" y="330799"/>
              <a:ext cx="104496" cy="17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33" fill="norm" stroke="1" extrusionOk="0">
                  <a:moveTo>
                    <a:pt x="16143" y="662"/>
                  </a:moveTo>
                  <a:cubicBezTo>
                    <a:pt x="13551" y="166"/>
                    <a:pt x="10959" y="-331"/>
                    <a:pt x="8799" y="290"/>
                  </a:cubicBezTo>
                  <a:cubicBezTo>
                    <a:pt x="6639" y="910"/>
                    <a:pt x="4911" y="2648"/>
                    <a:pt x="3399" y="5628"/>
                  </a:cubicBezTo>
                  <a:cubicBezTo>
                    <a:pt x="1887" y="8607"/>
                    <a:pt x="591" y="12828"/>
                    <a:pt x="159" y="15559"/>
                  </a:cubicBezTo>
                  <a:cubicBezTo>
                    <a:pt x="-273" y="18290"/>
                    <a:pt x="159" y="19531"/>
                    <a:pt x="1671" y="20276"/>
                  </a:cubicBezTo>
                  <a:cubicBezTo>
                    <a:pt x="3183" y="21021"/>
                    <a:pt x="5775" y="21269"/>
                    <a:pt x="9231" y="19407"/>
                  </a:cubicBezTo>
                  <a:cubicBezTo>
                    <a:pt x="12687" y="17545"/>
                    <a:pt x="17007" y="13572"/>
                    <a:pt x="19167" y="10841"/>
                  </a:cubicBezTo>
                  <a:cubicBezTo>
                    <a:pt x="21327" y="8110"/>
                    <a:pt x="21327" y="6621"/>
                    <a:pt x="21327" y="5255"/>
                  </a:cubicBezTo>
                  <a:cubicBezTo>
                    <a:pt x="21327" y="3890"/>
                    <a:pt x="21327" y="2648"/>
                    <a:pt x="20247" y="2028"/>
                  </a:cubicBezTo>
                  <a:cubicBezTo>
                    <a:pt x="19167" y="1407"/>
                    <a:pt x="17007" y="1407"/>
                    <a:pt x="14847" y="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481151" y="123665"/>
              <a:ext cx="157369" cy="37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12" fill="norm" stroke="1" extrusionOk="0">
                  <a:moveTo>
                    <a:pt x="800" y="1632"/>
                  </a:moveTo>
                  <a:cubicBezTo>
                    <a:pt x="512" y="788"/>
                    <a:pt x="224" y="-57"/>
                    <a:pt x="80" y="3"/>
                  </a:cubicBezTo>
                  <a:cubicBezTo>
                    <a:pt x="-64" y="64"/>
                    <a:pt x="-64" y="1029"/>
                    <a:pt x="512" y="3020"/>
                  </a:cubicBezTo>
                  <a:cubicBezTo>
                    <a:pt x="1088" y="5011"/>
                    <a:pt x="2240" y="8028"/>
                    <a:pt x="2960" y="10562"/>
                  </a:cubicBezTo>
                  <a:cubicBezTo>
                    <a:pt x="3680" y="13096"/>
                    <a:pt x="3968" y="15147"/>
                    <a:pt x="4112" y="16596"/>
                  </a:cubicBezTo>
                  <a:cubicBezTo>
                    <a:pt x="4256" y="18044"/>
                    <a:pt x="4256" y="18888"/>
                    <a:pt x="4400" y="18888"/>
                  </a:cubicBezTo>
                  <a:cubicBezTo>
                    <a:pt x="4544" y="18888"/>
                    <a:pt x="4832" y="18044"/>
                    <a:pt x="5408" y="16777"/>
                  </a:cubicBezTo>
                  <a:cubicBezTo>
                    <a:pt x="5984" y="15509"/>
                    <a:pt x="6848" y="13820"/>
                    <a:pt x="7856" y="12794"/>
                  </a:cubicBezTo>
                  <a:cubicBezTo>
                    <a:pt x="8864" y="11769"/>
                    <a:pt x="10016" y="11407"/>
                    <a:pt x="11744" y="11588"/>
                  </a:cubicBezTo>
                  <a:cubicBezTo>
                    <a:pt x="13472" y="11769"/>
                    <a:pt x="15776" y="12493"/>
                    <a:pt x="17504" y="13579"/>
                  </a:cubicBezTo>
                  <a:cubicBezTo>
                    <a:pt x="19232" y="14665"/>
                    <a:pt x="20384" y="16113"/>
                    <a:pt x="20960" y="17139"/>
                  </a:cubicBezTo>
                  <a:cubicBezTo>
                    <a:pt x="21536" y="18164"/>
                    <a:pt x="21536" y="18768"/>
                    <a:pt x="21104" y="19371"/>
                  </a:cubicBezTo>
                  <a:cubicBezTo>
                    <a:pt x="20672" y="19974"/>
                    <a:pt x="19808" y="20578"/>
                    <a:pt x="18656" y="20940"/>
                  </a:cubicBezTo>
                  <a:cubicBezTo>
                    <a:pt x="17504" y="21302"/>
                    <a:pt x="16064" y="21422"/>
                    <a:pt x="14336" y="21483"/>
                  </a:cubicBezTo>
                  <a:cubicBezTo>
                    <a:pt x="12608" y="21543"/>
                    <a:pt x="10592" y="21543"/>
                    <a:pt x="9008" y="21181"/>
                  </a:cubicBezTo>
                  <a:cubicBezTo>
                    <a:pt x="7424" y="20819"/>
                    <a:pt x="6272" y="20095"/>
                    <a:pt x="6416" y="19733"/>
                  </a:cubicBezTo>
                  <a:cubicBezTo>
                    <a:pt x="6560" y="19371"/>
                    <a:pt x="8000" y="19371"/>
                    <a:pt x="9440" y="1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691604" y="326854"/>
              <a:ext cx="176428" cy="15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716" fill="norm" stroke="1" extrusionOk="0">
                  <a:moveTo>
                    <a:pt x="14490" y="7353"/>
                  </a:moveTo>
                  <a:cubicBezTo>
                    <a:pt x="12690" y="4761"/>
                    <a:pt x="10890" y="2169"/>
                    <a:pt x="9347" y="873"/>
                  </a:cubicBezTo>
                  <a:cubicBezTo>
                    <a:pt x="7804" y="-423"/>
                    <a:pt x="6519" y="-423"/>
                    <a:pt x="4976" y="1881"/>
                  </a:cubicBezTo>
                  <a:cubicBezTo>
                    <a:pt x="3433" y="4185"/>
                    <a:pt x="1633" y="8793"/>
                    <a:pt x="733" y="12105"/>
                  </a:cubicBezTo>
                  <a:cubicBezTo>
                    <a:pt x="-167" y="15417"/>
                    <a:pt x="-167" y="17433"/>
                    <a:pt x="347" y="18873"/>
                  </a:cubicBezTo>
                  <a:cubicBezTo>
                    <a:pt x="862" y="20313"/>
                    <a:pt x="1890" y="21177"/>
                    <a:pt x="3433" y="20457"/>
                  </a:cubicBezTo>
                  <a:cubicBezTo>
                    <a:pt x="4976" y="19737"/>
                    <a:pt x="7033" y="17433"/>
                    <a:pt x="8319" y="15417"/>
                  </a:cubicBezTo>
                  <a:cubicBezTo>
                    <a:pt x="9604" y="13401"/>
                    <a:pt x="10119" y="11673"/>
                    <a:pt x="10633" y="9801"/>
                  </a:cubicBezTo>
                  <a:cubicBezTo>
                    <a:pt x="11147" y="7929"/>
                    <a:pt x="11662" y="5913"/>
                    <a:pt x="12304" y="6057"/>
                  </a:cubicBezTo>
                  <a:cubicBezTo>
                    <a:pt x="12947" y="6201"/>
                    <a:pt x="13719" y="8505"/>
                    <a:pt x="15262" y="10809"/>
                  </a:cubicBezTo>
                  <a:cubicBezTo>
                    <a:pt x="16804" y="13113"/>
                    <a:pt x="19119" y="15417"/>
                    <a:pt x="21433" y="17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935764" y="63394"/>
              <a:ext cx="127467" cy="42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60" fill="norm" stroke="1" extrusionOk="0">
                  <a:moveTo>
                    <a:pt x="1416" y="0"/>
                  </a:moveTo>
                  <a:cubicBezTo>
                    <a:pt x="708" y="2447"/>
                    <a:pt x="0" y="4895"/>
                    <a:pt x="0" y="7661"/>
                  </a:cubicBezTo>
                  <a:cubicBezTo>
                    <a:pt x="0" y="10428"/>
                    <a:pt x="708" y="13513"/>
                    <a:pt x="1416" y="14790"/>
                  </a:cubicBezTo>
                  <a:cubicBezTo>
                    <a:pt x="2125" y="16067"/>
                    <a:pt x="2833" y="15535"/>
                    <a:pt x="3895" y="14684"/>
                  </a:cubicBezTo>
                  <a:cubicBezTo>
                    <a:pt x="4957" y="13833"/>
                    <a:pt x="6374" y="12662"/>
                    <a:pt x="7967" y="11970"/>
                  </a:cubicBezTo>
                  <a:cubicBezTo>
                    <a:pt x="9561" y="11279"/>
                    <a:pt x="11331" y="11066"/>
                    <a:pt x="12748" y="11279"/>
                  </a:cubicBezTo>
                  <a:cubicBezTo>
                    <a:pt x="14164" y="11492"/>
                    <a:pt x="15226" y="12130"/>
                    <a:pt x="16643" y="13300"/>
                  </a:cubicBezTo>
                  <a:cubicBezTo>
                    <a:pt x="18059" y="14471"/>
                    <a:pt x="19830" y="16173"/>
                    <a:pt x="20715" y="17291"/>
                  </a:cubicBezTo>
                  <a:cubicBezTo>
                    <a:pt x="21600" y="18408"/>
                    <a:pt x="21600" y="18940"/>
                    <a:pt x="20184" y="19578"/>
                  </a:cubicBezTo>
                  <a:cubicBezTo>
                    <a:pt x="18767" y="20217"/>
                    <a:pt x="15934" y="20962"/>
                    <a:pt x="13456" y="21281"/>
                  </a:cubicBezTo>
                  <a:cubicBezTo>
                    <a:pt x="10977" y="21600"/>
                    <a:pt x="8852" y="21494"/>
                    <a:pt x="6905" y="20962"/>
                  </a:cubicBezTo>
                  <a:cubicBezTo>
                    <a:pt x="4957" y="20430"/>
                    <a:pt x="3187" y="19472"/>
                    <a:pt x="3895" y="18674"/>
                  </a:cubicBezTo>
                  <a:cubicBezTo>
                    <a:pt x="4603" y="17876"/>
                    <a:pt x="7790" y="17237"/>
                    <a:pt x="10977" y="16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122031" y="355494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4141081" y="24119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4255381" y="57044"/>
              <a:ext cx="317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331"/>
                    <a:pt x="5760" y="6663"/>
                    <a:pt x="7920" y="9672"/>
                  </a:cubicBezTo>
                  <a:cubicBezTo>
                    <a:pt x="10080" y="12681"/>
                    <a:pt x="11520" y="15367"/>
                    <a:pt x="13680" y="17301"/>
                  </a:cubicBezTo>
                  <a:cubicBezTo>
                    <a:pt x="15840" y="19236"/>
                    <a:pt x="18720" y="20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369681" y="35549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376031" y="20944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478543" y="6244"/>
              <a:ext cx="81639" cy="436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29" fill="norm" stroke="1" extrusionOk="0">
                  <a:moveTo>
                    <a:pt x="4746" y="0"/>
                  </a:moveTo>
                  <a:cubicBezTo>
                    <a:pt x="3084" y="3548"/>
                    <a:pt x="1423" y="7096"/>
                    <a:pt x="592" y="10435"/>
                  </a:cubicBezTo>
                  <a:cubicBezTo>
                    <a:pt x="-239" y="13774"/>
                    <a:pt x="-239" y="16904"/>
                    <a:pt x="869" y="18730"/>
                  </a:cubicBezTo>
                  <a:cubicBezTo>
                    <a:pt x="1976" y="20557"/>
                    <a:pt x="4192" y="21078"/>
                    <a:pt x="6684" y="21339"/>
                  </a:cubicBezTo>
                  <a:cubicBezTo>
                    <a:pt x="9176" y="21600"/>
                    <a:pt x="11946" y="21600"/>
                    <a:pt x="14438" y="21287"/>
                  </a:cubicBezTo>
                  <a:cubicBezTo>
                    <a:pt x="16930" y="20974"/>
                    <a:pt x="19146" y="20348"/>
                    <a:pt x="21361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4464931" y="286494"/>
              <a:ext cx="228601" cy="97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572"/>
                  </a:moveTo>
                  <a:cubicBezTo>
                    <a:pt x="3200" y="1653"/>
                    <a:pt x="6400" y="734"/>
                    <a:pt x="8700" y="275"/>
                  </a:cubicBezTo>
                  <a:cubicBezTo>
                    <a:pt x="11000" y="-185"/>
                    <a:pt x="12400" y="-185"/>
                    <a:pt x="13200" y="1194"/>
                  </a:cubicBezTo>
                  <a:cubicBezTo>
                    <a:pt x="14000" y="2572"/>
                    <a:pt x="14200" y="5330"/>
                    <a:pt x="14400" y="8317"/>
                  </a:cubicBezTo>
                  <a:cubicBezTo>
                    <a:pt x="14600" y="11304"/>
                    <a:pt x="14800" y="14521"/>
                    <a:pt x="15200" y="17049"/>
                  </a:cubicBezTo>
                  <a:cubicBezTo>
                    <a:pt x="15600" y="19577"/>
                    <a:pt x="16200" y="21415"/>
                    <a:pt x="16900" y="21185"/>
                  </a:cubicBezTo>
                  <a:cubicBezTo>
                    <a:pt x="17600" y="20955"/>
                    <a:pt x="18400" y="18658"/>
                    <a:pt x="19200" y="14981"/>
                  </a:cubicBezTo>
                  <a:cubicBezTo>
                    <a:pt x="20000" y="11304"/>
                    <a:pt x="20800" y="6249"/>
                    <a:pt x="21600" y="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630031" y="279294"/>
              <a:ext cx="155773" cy="36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23" fill="norm" stroke="1" extrusionOk="0">
                  <a:moveTo>
                    <a:pt x="10368" y="0"/>
                  </a:moveTo>
                  <a:cubicBezTo>
                    <a:pt x="12096" y="3032"/>
                    <a:pt x="13824" y="6063"/>
                    <a:pt x="15696" y="9284"/>
                  </a:cubicBezTo>
                  <a:cubicBezTo>
                    <a:pt x="17568" y="12505"/>
                    <a:pt x="19584" y="15916"/>
                    <a:pt x="20592" y="18000"/>
                  </a:cubicBezTo>
                  <a:cubicBezTo>
                    <a:pt x="21600" y="20084"/>
                    <a:pt x="21600" y="20842"/>
                    <a:pt x="18576" y="21221"/>
                  </a:cubicBezTo>
                  <a:cubicBezTo>
                    <a:pt x="15552" y="21600"/>
                    <a:pt x="9504" y="21600"/>
                    <a:pt x="5904" y="21347"/>
                  </a:cubicBezTo>
                  <a:cubicBezTo>
                    <a:pt x="2304" y="21095"/>
                    <a:pt x="1152" y="20589"/>
                    <a:pt x="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303925" y="26302"/>
              <a:ext cx="164307" cy="449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27" fill="norm" stroke="1" extrusionOk="0">
                  <a:moveTo>
                    <a:pt x="727" y="4797"/>
                  </a:moveTo>
                  <a:cubicBezTo>
                    <a:pt x="1558" y="8027"/>
                    <a:pt x="2388" y="11257"/>
                    <a:pt x="2804" y="13881"/>
                  </a:cubicBezTo>
                  <a:cubicBezTo>
                    <a:pt x="3219" y="16505"/>
                    <a:pt x="3219" y="18524"/>
                    <a:pt x="2942" y="19786"/>
                  </a:cubicBezTo>
                  <a:cubicBezTo>
                    <a:pt x="2665" y="21047"/>
                    <a:pt x="2111" y="21552"/>
                    <a:pt x="1558" y="21401"/>
                  </a:cubicBezTo>
                  <a:cubicBezTo>
                    <a:pt x="1004" y="21249"/>
                    <a:pt x="450" y="20442"/>
                    <a:pt x="173" y="18019"/>
                  </a:cubicBezTo>
                  <a:cubicBezTo>
                    <a:pt x="-104" y="15597"/>
                    <a:pt x="-104" y="11559"/>
                    <a:pt x="588" y="8431"/>
                  </a:cubicBezTo>
                  <a:cubicBezTo>
                    <a:pt x="1281" y="5302"/>
                    <a:pt x="2665" y="3081"/>
                    <a:pt x="3911" y="1819"/>
                  </a:cubicBezTo>
                  <a:cubicBezTo>
                    <a:pt x="5158" y="558"/>
                    <a:pt x="6265" y="255"/>
                    <a:pt x="7511" y="103"/>
                  </a:cubicBezTo>
                  <a:cubicBezTo>
                    <a:pt x="8758" y="-48"/>
                    <a:pt x="10142" y="-48"/>
                    <a:pt x="11250" y="204"/>
                  </a:cubicBezTo>
                  <a:cubicBezTo>
                    <a:pt x="12358" y="457"/>
                    <a:pt x="13188" y="961"/>
                    <a:pt x="13742" y="2324"/>
                  </a:cubicBezTo>
                  <a:cubicBezTo>
                    <a:pt x="14296" y="3687"/>
                    <a:pt x="14573" y="5907"/>
                    <a:pt x="13604" y="7472"/>
                  </a:cubicBezTo>
                  <a:cubicBezTo>
                    <a:pt x="12634" y="9036"/>
                    <a:pt x="10419" y="9945"/>
                    <a:pt x="8619" y="10500"/>
                  </a:cubicBezTo>
                  <a:cubicBezTo>
                    <a:pt x="6819" y="11055"/>
                    <a:pt x="5434" y="11257"/>
                    <a:pt x="5434" y="11408"/>
                  </a:cubicBezTo>
                  <a:cubicBezTo>
                    <a:pt x="5434" y="11559"/>
                    <a:pt x="6819" y="11660"/>
                    <a:pt x="9588" y="12720"/>
                  </a:cubicBezTo>
                  <a:cubicBezTo>
                    <a:pt x="12358" y="13780"/>
                    <a:pt x="16511" y="15799"/>
                    <a:pt x="18727" y="17111"/>
                  </a:cubicBezTo>
                  <a:cubicBezTo>
                    <a:pt x="20942" y="18423"/>
                    <a:pt x="21219" y="19029"/>
                    <a:pt x="21496" y="19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544431" y="242137"/>
              <a:ext cx="101601" cy="16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13481"/>
                  </a:moveTo>
                  <a:cubicBezTo>
                    <a:pt x="2250" y="13214"/>
                    <a:pt x="4500" y="12948"/>
                    <a:pt x="6750" y="11614"/>
                  </a:cubicBezTo>
                  <a:cubicBezTo>
                    <a:pt x="9000" y="10281"/>
                    <a:pt x="11250" y="7881"/>
                    <a:pt x="12375" y="6014"/>
                  </a:cubicBezTo>
                  <a:cubicBezTo>
                    <a:pt x="13500" y="4148"/>
                    <a:pt x="13500" y="2814"/>
                    <a:pt x="12600" y="1748"/>
                  </a:cubicBezTo>
                  <a:cubicBezTo>
                    <a:pt x="11700" y="681"/>
                    <a:pt x="9900" y="-119"/>
                    <a:pt x="8325" y="14"/>
                  </a:cubicBezTo>
                  <a:cubicBezTo>
                    <a:pt x="6750" y="148"/>
                    <a:pt x="5400" y="1214"/>
                    <a:pt x="4050" y="3748"/>
                  </a:cubicBezTo>
                  <a:cubicBezTo>
                    <a:pt x="2700" y="6281"/>
                    <a:pt x="1350" y="10281"/>
                    <a:pt x="2025" y="13614"/>
                  </a:cubicBezTo>
                  <a:cubicBezTo>
                    <a:pt x="2700" y="16948"/>
                    <a:pt x="5400" y="19614"/>
                    <a:pt x="9000" y="20548"/>
                  </a:cubicBezTo>
                  <a:cubicBezTo>
                    <a:pt x="12600" y="21481"/>
                    <a:pt x="17100" y="20681"/>
                    <a:pt x="21600" y="19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703181" y="241194"/>
              <a:ext cx="14605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8"/>
                  </a:moveTo>
                  <a:cubicBezTo>
                    <a:pt x="1252" y="4899"/>
                    <a:pt x="2504" y="9130"/>
                    <a:pt x="3600" y="12247"/>
                  </a:cubicBezTo>
                  <a:cubicBezTo>
                    <a:pt x="4696" y="15365"/>
                    <a:pt x="5635" y="17369"/>
                    <a:pt x="6574" y="18928"/>
                  </a:cubicBezTo>
                  <a:cubicBezTo>
                    <a:pt x="7513" y="20487"/>
                    <a:pt x="8452" y="21600"/>
                    <a:pt x="9548" y="21600"/>
                  </a:cubicBezTo>
                  <a:cubicBezTo>
                    <a:pt x="10643" y="21600"/>
                    <a:pt x="11896" y="20487"/>
                    <a:pt x="13461" y="17258"/>
                  </a:cubicBezTo>
                  <a:cubicBezTo>
                    <a:pt x="15026" y="14029"/>
                    <a:pt x="16904" y="8685"/>
                    <a:pt x="18313" y="5456"/>
                  </a:cubicBezTo>
                  <a:cubicBezTo>
                    <a:pt x="19722" y="2227"/>
                    <a:pt x="20661" y="11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906381" y="260244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725"/>
                    <a:pt x="14400" y="9450"/>
                    <a:pt x="18000" y="13050"/>
                  </a:cubicBezTo>
                  <a:cubicBezTo>
                    <a:pt x="21600" y="16650"/>
                    <a:pt x="21600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963531" y="187165"/>
              <a:ext cx="25401" cy="3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20997"/>
                  </a:moveTo>
                  <a:cubicBezTo>
                    <a:pt x="0" y="10832"/>
                    <a:pt x="0" y="668"/>
                    <a:pt x="3600" y="32"/>
                  </a:cubicBezTo>
                  <a:cubicBezTo>
                    <a:pt x="7200" y="-603"/>
                    <a:pt x="14400" y="8291"/>
                    <a:pt x="21600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013612" y="230510"/>
              <a:ext cx="127720" cy="20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140" fill="norm" stroke="1" extrusionOk="0">
                  <a:moveTo>
                    <a:pt x="1164" y="6212"/>
                  </a:moveTo>
                  <a:cubicBezTo>
                    <a:pt x="2906" y="6212"/>
                    <a:pt x="4648" y="6212"/>
                    <a:pt x="6912" y="5677"/>
                  </a:cubicBezTo>
                  <a:cubicBezTo>
                    <a:pt x="9177" y="5143"/>
                    <a:pt x="11964" y="4073"/>
                    <a:pt x="13357" y="3004"/>
                  </a:cubicBezTo>
                  <a:cubicBezTo>
                    <a:pt x="14751" y="1935"/>
                    <a:pt x="14751" y="865"/>
                    <a:pt x="13706" y="331"/>
                  </a:cubicBezTo>
                  <a:cubicBezTo>
                    <a:pt x="12661" y="-204"/>
                    <a:pt x="10570" y="-204"/>
                    <a:pt x="7957" y="1186"/>
                  </a:cubicBezTo>
                  <a:cubicBezTo>
                    <a:pt x="5345" y="2576"/>
                    <a:pt x="2209" y="5356"/>
                    <a:pt x="816" y="8671"/>
                  </a:cubicBezTo>
                  <a:cubicBezTo>
                    <a:pt x="-578" y="11986"/>
                    <a:pt x="-230" y="15836"/>
                    <a:pt x="2209" y="18188"/>
                  </a:cubicBezTo>
                  <a:cubicBezTo>
                    <a:pt x="4648" y="20541"/>
                    <a:pt x="9177" y="21396"/>
                    <a:pt x="12661" y="21075"/>
                  </a:cubicBezTo>
                  <a:cubicBezTo>
                    <a:pt x="16145" y="20754"/>
                    <a:pt x="18583" y="19257"/>
                    <a:pt x="21022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192131" y="228494"/>
              <a:ext cx="20955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22"/>
                  </a:moveTo>
                  <a:cubicBezTo>
                    <a:pt x="218" y="2348"/>
                    <a:pt x="436" y="1174"/>
                    <a:pt x="545" y="1174"/>
                  </a:cubicBezTo>
                  <a:cubicBezTo>
                    <a:pt x="655" y="1174"/>
                    <a:pt x="655" y="2348"/>
                    <a:pt x="655" y="5635"/>
                  </a:cubicBezTo>
                  <a:cubicBezTo>
                    <a:pt x="655" y="8922"/>
                    <a:pt x="655" y="14322"/>
                    <a:pt x="982" y="17491"/>
                  </a:cubicBezTo>
                  <a:cubicBezTo>
                    <a:pt x="1309" y="20661"/>
                    <a:pt x="1964" y="21600"/>
                    <a:pt x="2836" y="21600"/>
                  </a:cubicBezTo>
                  <a:cubicBezTo>
                    <a:pt x="3709" y="21600"/>
                    <a:pt x="4800" y="20661"/>
                    <a:pt x="5564" y="19370"/>
                  </a:cubicBezTo>
                  <a:cubicBezTo>
                    <a:pt x="6327" y="18078"/>
                    <a:pt x="6764" y="16435"/>
                    <a:pt x="7309" y="14557"/>
                  </a:cubicBezTo>
                  <a:cubicBezTo>
                    <a:pt x="7855" y="12678"/>
                    <a:pt x="8509" y="10565"/>
                    <a:pt x="8836" y="10330"/>
                  </a:cubicBezTo>
                  <a:cubicBezTo>
                    <a:pt x="9164" y="10096"/>
                    <a:pt x="9164" y="11739"/>
                    <a:pt x="9382" y="13148"/>
                  </a:cubicBezTo>
                  <a:cubicBezTo>
                    <a:pt x="9600" y="14557"/>
                    <a:pt x="10036" y="15730"/>
                    <a:pt x="11236" y="16670"/>
                  </a:cubicBezTo>
                  <a:cubicBezTo>
                    <a:pt x="12436" y="17609"/>
                    <a:pt x="14400" y="18313"/>
                    <a:pt x="16255" y="17022"/>
                  </a:cubicBezTo>
                  <a:cubicBezTo>
                    <a:pt x="18109" y="15730"/>
                    <a:pt x="19855" y="12443"/>
                    <a:pt x="20727" y="10096"/>
                  </a:cubicBezTo>
                  <a:cubicBezTo>
                    <a:pt x="21600" y="7748"/>
                    <a:pt x="21600" y="6339"/>
                    <a:pt x="21600" y="5048"/>
                  </a:cubicBezTo>
                  <a:cubicBezTo>
                    <a:pt x="21600" y="3757"/>
                    <a:pt x="21600" y="2583"/>
                    <a:pt x="21055" y="1761"/>
                  </a:cubicBezTo>
                  <a:cubicBezTo>
                    <a:pt x="20509" y="939"/>
                    <a:pt x="19418" y="470"/>
                    <a:pt x="18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801231" y="495194"/>
              <a:ext cx="3721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" y="20700"/>
                    <a:pt x="737" y="19800"/>
                    <a:pt x="1124" y="19125"/>
                  </a:cubicBezTo>
                  <a:cubicBezTo>
                    <a:pt x="1511" y="18450"/>
                    <a:pt x="1917" y="18000"/>
                    <a:pt x="2322" y="17550"/>
                  </a:cubicBezTo>
                  <a:cubicBezTo>
                    <a:pt x="2728" y="17100"/>
                    <a:pt x="3133" y="16650"/>
                    <a:pt x="3600" y="16088"/>
                  </a:cubicBezTo>
                  <a:cubicBezTo>
                    <a:pt x="4067" y="15525"/>
                    <a:pt x="4595" y="14850"/>
                    <a:pt x="5099" y="14287"/>
                  </a:cubicBezTo>
                  <a:cubicBezTo>
                    <a:pt x="5603" y="13725"/>
                    <a:pt x="6082" y="13275"/>
                    <a:pt x="6573" y="12825"/>
                  </a:cubicBezTo>
                  <a:cubicBezTo>
                    <a:pt x="7065" y="12375"/>
                    <a:pt x="7569" y="11925"/>
                    <a:pt x="8091" y="11475"/>
                  </a:cubicBezTo>
                  <a:cubicBezTo>
                    <a:pt x="8613" y="11025"/>
                    <a:pt x="9154" y="10575"/>
                    <a:pt x="9608" y="10012"/>
                  </a:cubicBezTo>
                  <a:cubicBezTo>
                    <a:pt x="10063" y="9450"/>
                    <a:pt x="10431" y="8775"/>
                    <a:pt x="10812" y="8100"/>
                  </a:cubicBezTo>
                  <a:cubicBezTo>
                    <a:pt x="11193" y="7425"/>
                    <a:pt x="11586" y="6750"/>
                    <a:pt x="12053" y="6075"/>
                  </a:cubicBezTo>
                  <a:cubicBezTo>
                    <a:pt x="12520" y="5400"/>
                    <a:pt x="13061" y="4725"/>
                    <a:pt x="13515" y="4162"/>
                  </a:cubicBezTo>
                  <a:cubicBezTo>
                    <a:pt x="13970" y="3600"/>
                    <a:pt x="14339" y="3150"/>
                    <a:pt x="14787" y="2587"/>
                  </a:cubicBezTo>
                  <a:cubicBezTo>
                    <a:pt x="15235" y="2025"/>
                    <a:pt x="15764" y="1350"/>
                    <a:pt x="16255" y="900"/>
                  </a:cubicBezTo>
                  <a:cubicBezTo>
                    <a:pt x="16747" y="450"/>
                    <a:pt x="17201" y="225"/>
                    <a:pt x="17705" y="113"/>
                  </a:cubicBezTo>
                  <a:cubicBezTo>
                    <a:pt x="18209" y="0"/>
                    <a:pt x="18762" y="0"/>
                    <a:pt x="19284" y="0"/>
                  </a:cubicBezTo>
                  <a:cubicBezTo>
                    <a:pt x="19806" y="0"/>
                    <a:pt x="20298" y="0"/>
                    <a:pt x="20678" y="225"/>
                  </a:cubicBezTo>
                  <a:cubicBezTo>
                    <a:pt x="21059" y="450"/>
                    <a:pt x="21330" y="900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956931" y="361844"/>
              <a:ext cx="571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6171"/>
                    <a:pt x="8000" y="12343"/>
                    <a:pt x="11600" y="15943"/>
                  </a:cubicBezTo>
                  <a:cubicBezTo>
                    <a:pt x="15200" y="19543"/>
                    <a:pt x="184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312281" y="1276244"/>
              <a:ext cx="57151" cy="37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0"/>
                  </a:moveTo>
                  <a:cubicBezTo>
                    <a:pt x="19200" y="2306"/>
                    <a:pt x="16800" y="4611"/>
                    <a:pt x="14000" y="7706"/>
                  </a:cubicBezTo>
                  <a:cubicBezTo>
                    <a:pt x="11200" y="10800"/>
                    <a:pt x="8000" y="14683"/>
                    <a:pt x="6400" y="16928"/>
                  </a:cubicBezTo>
                  <a:cubicBezTo>
                    <a:pt x="4800" y="19173"/>
                    <a:pt x="4800" y="19780"/>
                    <a:pt x="4400" y="20387"/>
                  </a:cubicBezTo>
                  <a:cubicBezTo>
                    <a:pt x="4000" y="20993"/>
                    <a:pt x="3200" y="21600"/>
                    <a:pt x="2400" y="21357"/>
                  </a:cubicBezTo>
                  <a:cubicBezTo>
                    <a:pt x="1600" y="21115"/>
                    <a:pt x="800" y="20022"/>
                    <a:pt x="0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2190925" y="1198167"/>
              <a:ext cx="337257" cy="40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76" fill="norm" stroke="1" extrusionOk="0">
                  <a:moveTo>
                    <a:pt x="2862" y="12457"/>
                  </a:moveTo>
                  <a:cubicBezTo>
                    <a:pt x="1788" y="12346"/>
                    <a:pt x="715" y="12235"/>
                    <a:pt x="246" y="11901"/>
                  </a:cubicBezTo>
                  <a:cubicBezTo>
                    <a:pt x="-224" y="11567"/>
                    <a:pt x="-90" y="11010"/>
                    <a:pt x="1252" y="9841"/>
                  </a:cubicBezTo>
                  <a:cubicBezTo>
                    <a:pt x="2593" y="8672"/>
                    <a:pt x="5142" y="6890"/>
                    <a:pt x="7893" y="5165"/>
                  </a:cubicBezTo>
                  <a:cubicBezTo>
                    <a:pt x="10643" y="3439"/>
                    <a:pt x="13595" y="1769"/>
                    <a:pt x="15406" y="878"/>
                  </a:cubicBezTo>
                  <a:cubicBezTo>
                    <a:pt x="17217" y="-13"/>
                    <a:pt x="17888" y="-124"/>
                    <a:pt x="18290" y="99"/>
                  </a:cubicBezTo>
                  <a:cubicBezTo>
                    <a:pt x="18693" y="321"/>
                    <a:pt x="18827" y="878"/>
                    <a:pt x="18693" y="2604"/>
                  </a:cubicBezTo>
                  <a:cubicBezTo>
                    <a:pt x="18559" y="4330"/>
                    <a:pt x="18156" y="7224"/>
                    <a:pt x="17552" y="10342"/>
                  </a:cubicBezTo>
                  <a:cubicBezTo>
                    <a:pt x="16949" y="13460"/>
                    <a:pt x="16144" y="16800"/>
                    <a:pt x="15674" y="18748"/>
                  </a:cubicBezTo>
                  <a:cubicBezTo>
                    <a:pt x="15205" y="20697"/>
                    <a:pt x="15070" y="21253"/>
                    <a:pt x="15003" y="21253"/>
                  </a:cubicBezTo>
                  <a:cubicBezTo>
                    <a:pt x="14936" y="21253"/>
                    <a:pt x="14936" y="20697"/>
                    <a:pt x="15137" y="19862"/>
                  </a:cubicBezTo>
                  <a:cubicBezTo>
                    <a:pt x="15339" y="19027"/>
                    <a:pt x="15741" y="17913"/>
                    <a:pt x="16345" y="17078"/>
                  </a:cubicBezTo>
                  <a:cubicBezTo>
                    <a:pt x="16949" y="16243"/>
                    <a:pt x="17754" y="15686"/>
                    <a:pt x="18357" y="15686"/>
                  </a:cubicBezTo>
                  <a:cubicBezTo>
                    <a:pt x="18961" y="15686"/>
                    <a:pt x="19364" y="16243"/>
                    <a:pt x="19766" y="17245"/>
                  </a:cubicBezTo>
                  <a:cubicBezTo>
                    <a:pt x="20169" y="18247"/>
                    <a:pt x="20571" y="19695"/>
                    <a:pt x="20839" y="20474"/>
                  </a:cubicBezTo>
                  <a:cubicBezTo>
                    <a:pt x="21108" y="21253"/>
                    <a:pt x="21242" y="21365"/>
                    <a:pt x="21376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561377" y="1439332"/>
              <a:ext cx="163655" cy="13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768" fill="norm" stroke="1" extrusionOk="0">
                  <a:moveTo>
                    <a:pt x="3965" y="13643"/>
                  </a:moveTo>
                  <a:cubicBezTo>
                    <a:pt x="5626" y="10467"/>
                    <a:pt x="7288" y="7291"/>
                    <a:pt x="8119" y="4908"/>
                  </a:cubicBezTo>
                  <a:cubicBezTo>
                    <a:pt x="8949" y="2526"/>
                    <a:pt x="8949" y="938"/>
                    <a:pt x="8257" y="302"/>
                  </a:cubicBezTo>
                  <a:cubicBezTo>
                    <a:pt x="7565" y="-333"/>
                    <a:pt x="6180" y="-15"/>
                    <a:pt x="4657" y="1732"/>
                  </a:cubicBezTo>
                  <a:cubicBezTo>
                    <a:pt x="3134" y="3479"/>
                    <a:pt x="1473" y="6655"/>
                    <a:pt x="642" y="9038"/>
                  </a:cubicBezTo>
                  <a:cubicBezTo>
                    <a:pt x="-189" y="11420"/>
                    <a:pt x="-189" y="13008"/>
                    <a:pt x="503" y="15073"/>
                  </a:cubicBezTo>
                  <a:cubicBezTo>
                    <a:pt x="1196" y="17138"/>
                    <a:pt x="2580" y="19679"/>
                    <a:pt x="6180" y="20473"/>
                  </a:cubicBezTo>
                  <a:cubicBezTo>
                    <a:pt x="9780" y="21267"/>
                    <a:pt x="15596" y="20314"/>
                    <a:pt x="21411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3244508" y="1314344"/>
              <a:ext cx="32974" cy="306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00" fill="norm" stroke="1" extrusionOk="0">
                  <a:moveTo>
                    <a:pt x="21030" y="0"/>
                  </a:moveTo>
                  <a:cubicBezTo>
                    <a:pt x="18330" y="3995"/>
                    <a:pt x="15630" y="7989"/>
                    <a:pt x="13605" y="10874"/>
                  </a:cubicBezTo>
                  <a:cubicBezTo>
                    <a:pt x="11580" y="13759"/>
                    <a:pt x="10230" y="15534"/>
                    <a:pt x="7530" y="17384"/>
                  </a:cubicBezTo>
                  <a:cubicBezTo>
                    <a:pt x="4830" y="19233"/>
                    <a:pt x="780" y="21156"/>
                    <a:pt x="105" y="21378"/>
                  </a:cubicBezTo>
                  <a:cubicBezTo>
                    <a:pt x="-570" y="21600"/>
                    <a:pt x="2130" y="20121"/>
                    <a:pt x="4830" y="1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3258431" y="1276244"/>
              <a:ext cx="184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6615"/>
                    <a:pt x="8441" y="11631"/>
                    <a:pt x="12041" y="8031"/>
                  </a:cubicBezTo>
                  <a:cubicBezTo>
                    <a:pt x="15641" y="4431"/>
                    <a:pt x="18621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3277481" y="1428644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513610" y="1270952"/>
              <a:ext cx="202022" cy="342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21" fill="norm" stroke="1" extrusionOk="0">
                  <a:moveTo>
                    <a:pt x="21475" y="1514"/>
                  </a:moveTo>
                  <a:cubicBezTo>
                    <a:pt x="19900" y="988"/>
                    <a:pt x="18325" y="461"/>
                    <a:pt x="16975" y="197"/>
                  </a:cubicBezTo>
                  <a:cubicBezTo>
                    <a:pt x="15625" y="-66"/>
                    <a:pt x="14500" y="-66"/>
                    <a:pt x="13600" y="197"/>
                  </a:cubicBezTo>
                  <a:cubicBezTo>
                    <a:pt x="12700" y="461"/>
                    <a:pt x="12025" y="988"/>
                    <a:pt x="10225" y="3095"/>
                  </a:cubicBezTo>
                  <a:cubicBezTo>
                    <a:pt x="8425" y="5202"/>
                    <a:pt x="5500" y="8890"/>
                    <a:pt x="3587" y="11722"/>
                  </a:cubicBezTo>
                  <a:cubicBezTo>
                    <a:pt x="1675" y="14554"/>
                    <a:pt x="775" y="16529"/>
                    <a:pt x="325" y="17978"/>
                  </a:cubicBezTo>
                  <a:cubicBezTo>
                    <a:pt x="-125" y="19427"/>
                    <a:pt x="-125" y="20349"/>
                    <a:pt x="438" y="20875"/>
                  </a:cubicBezTo>
                  <a:cubicBezTo>
                    <a:pt x="1000" y="21402"/>
                    <a:pt x="2125" y="21534"/>
                    <a:pt x="4600" y="20875"/>
                  </a:cubicBezTo>
                  <a:cubicBezTo>
                    <a:pt x="7075" y="20217"/>
                    <a:pt x="10900" y="18768"/>
                    <a:pt x="14725" y="17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544181" y="1441344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829931" y="1327044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722"/>
                    <a:pt x="10080" y="3443"/>
                    <a:pt x="6480" y="7043"/>
                  </a:cubicBezTo>
                  <a:cubicBezTo>
                    <a:pt x="2880" y="10643"/>
                    <a:pt x="1440" y="161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3804531" y="1259075"/>
              <a:ext cx="180888" cy="360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88" fill="norm" stroke="1" extrusionOk="0">
                  <a:moveTo>
                    <a:pt x="1473" y="5572"/>
                  </a:moveTo>
                  <a:cubicBezTo>
                    <a:pt x="1964" y="4183"/>
                    <a:pt x="2455" y="2793"/>
                    <a:pt x="3068" y="1846"/>
                  </a:cubicBezTo>
                  <a:cubicBezTo>
                    <a:pt x="3682" y="899"/>
                    <a:pt x="4418" y="393"/>
                    <a:pt x="5523" y="141"/>
                  </a:cubicBezTo>
                  <a:cubicBezTo>
                    <a:pt x="6627" y="-112"/>
                    <a:pt x="8100" y="-112"/>
                    <a:pt x="10677" y="899"/>
                  </a:cubicBezTo>
                  <a:cubicBezTo>
                    <a:pt x="13255" y="1909"/>
                    <a:pt x="16936" y="3930"/>
                    <a:pt x="19023" y="6393"/>
                  </a:cubicBezTo>
                  <a:cubicBezTo>
                    <a:pt x="21109" y="8856"/>
                    <a:pt x="21600" y="11762"/>
                    <a:pt x="20127" y="14288"/>
                  </a:cubicBezTo>
                  <a:cubicBezTo>
                    <a:pt x="18655" y="16814"/>
                    <a:pt x="15218" y="18962"/>
                    <a:pt x="11536" y="20099"/>
                  </a:cubicBezTo>
                  <a:cubicBezTo>
                    <a:pt x="7855" y="21235"/>
                    <a:pt x="3927" y="21362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460168" y="1409969"/>
              <a:ext cx="290514" cy="23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184" fill="norm" stroke="1" extrusionOk="0">
                  <a:moveTo>
                    <a:pt x="10993" y="3980"/>
                  </a:moveTo>
                  <a:cubicBezTo>
                    <a:pt x="10376" y="2642"/>
                    <a:pt x="9759" y="1304"/>
                    <a:pt x="9065" y="540"/>
                  </a:cubicBezTo>
                  <a:cubicBezTo>
                    <a:pt x="8370" y="-225"/>
                    <a:pt x="7599" y="-416"/>
                    <a:pt x="6056" y="1591"/>
                  </a:cubicBezTo>
                  <a:cubicBezTo>
                    <a:pt x="4513" y="3598"/>
                    <a:pt x="2199" y="7803"/>
                    <a:pt x="965" y="10957"/>
                  </a:cubicBezTo>
                  <a:cubicBezTo>
                    <a:pt x="-270" y="14111"/>
                    <a:pt x="-424" y="16214"/>
                    <a:pt x="1119" y="17552"/>
                  </a:cubicBezTo>
                  <a:cubicBezTo>
                    <a:pt x="2662" y="18890"/>
                    <a:pt x="5902" y="19464"/>
                    <a:pt x="9142" y="18412"/>
                  </a:cubicBezTo>
                  <a:cubicBezTo>
                    <a:pt x="12382" y="17361"/>
                    <a:pt x="15622" y="14685"/>
                    <a:pt x="17473" y="12296"/>
                  </a:cubicBezTo>
                  <a:cubicBezTo>
                    <a:pt x="19325" y="9906"/>
                    <a:pt x="19787" y="7803"/>
                    <a:pt x="19633" y="6465"/>
                  </a:cubicBezTo>
                  <a:cubicBezTo>
                    <a:pt x="19479" y="5127"/>
                    <a:pt x="18707" y="4554"/>
                    <a:pt x="17705" y="4841"/>
                  </a:cubicBezTo>
                  <a:cubicBezTo>
                    <a:pt x="16702" y="5127"/>
                    <a:pt x="15467" y="6274"/>
                    <a:pt x="14542" y="8472"/>
                  </a:cubicBezTo>
                  <a:cubicBezTo>
                    <a:pt x="13616" y="10671"/>
                    <a:pt x="12999" y="13920"/>
                    <a:pt x="12767" y="16119"/>
                  </a:cubicBezTo>
                  <a:cubicBezTo>
                    <a:pt x="12536" y="18317"/>
                    <a:pt x="12690" y="19464"/>
                    <a:pt x="13153" y="20037"/>
                  </a:cubicBezTo>
                  <a:cubicBezTo>
                    <a:pt x="13616" y="20611"/>
                    <a:pt x="14387" y="20611"/>
                    <a:pt x="15005" y="20037"/>
                  </a:cubicBezTo>
                  <a:cubicBezTo>
                    <a:pt x="15622" y="19464"/>
                    <a:pt x="16085" y="18317"/>
                    <a:pt x="16470" y="16692"/>
                  </a:cubicBezTo>
                  <a:cubicBezTo>
                    <a:pt x="16856" y="15067"/>
                    <a:pt x="17165" y="12965"/>
                    <a:pt x="17473" y="12487"/>
                  </a:cubicBezTo>
                  <a:cubicBezTo>
                    <a:pt x="17782" y="12009"/>
                    <a:pt x="18090" y="13156"/>
                    <a:pt x="18707" y="14876"/>
                  </a:cubicBezTo>
                  <a:cubicBezTo>
                    <a:pt x="19325" y="16596"/>
                    <a:pt x="20250" y="18890"/>
                    <a:pt x="21176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4817080" y="1455180"/>
              <a:ext cx="149502" cy="17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940" fill="norm" stroke="1" extrusionOk="0">
                  <a:moveTo>
                    <a:pt x="2321" y="10010"/>
                  </a:moveTo>
                  <a:cubicBezTo>
                    <a:pt x="1712" y="11311"/>
                    <a:pt x="1104" y="12612"/>
                    <a:pt x="648" y="14304"/>
                  </a:cubicBezTo>
                  <a:cubicBezTo>
                    <a:pt x="191" y="15995"/>
                    <a:pt x="-113" y="18077"/>
                    <a:pt x="39" y="18077"/>
                  </a:cubicBezTo>
                  <a:cubicBezTo>
                    <a:pt x="191" y="18077"/>
                    <a:pt x="800" y="15995"/>
                    <a:pt x="2929" y="12612"/>
                  </a:cubicBezTo>
                  <a:cubicBezTo>
                    <a:pt x="5059" y="9229"/>
                    <a:pt x="8710" y="4545"/>
                    <a:pt x="11448" y="2073"/>
                  </a:cubicBezTo>
                  <a:cubicBezTo>
                    <a:pt x="14186" y="-400"/>
                    <a:pt x="16011" y="-660"/>
                    <a:pt x="17532" y="1292"/>
                  </a:cubicBezTo>
                  <a:cubicBezTo>
                    <a:pt x="19053" y="3244"/>
                    <a:pt x="20270" y="7407"/>
                    <a:pt x="20879" y="11051"/>
                  </a:cubicBezTo>
                  <a:cubicBezTo>
                    <a:pt x="21487" y="14694"/>
                    <a:pt x="21487" y="17817"/>
                    <a:pt x="21487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5379331" y="1448641"/>
              <a:ext cx="107951" cy="169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102" fill="norm" stroke="1" extrusionOk="0">
                  <a:moveTo>
                    <a:pt x="0" y="11736"/>
                  </a:moveTo>
                  <a:cubicBezTo>
                    <a:pt x="3739" y="10682"/>
                    <a:pt x="7477" y="9629"/>
                    <a:pt x="10177" y="8443"/>
                  </a:cubicBezTo>
                  <a:cubicBezTo>
                    <a:pt x="12877" y="7258"/>
                    <a:pt x="14539" y="5941"/>
                    <a:pt x="15370" y="4360"/>
                  </a:cubicBezTo>
                  <a:cubicBezTo>
                    <a:pt x="16200" y="2780"/>
                    <a:pt x="16200" y="936"/>
                    <a:pt x="15162" y="278"/>
                  </a:cubicBezTo>
                  <a:cubicBezTo>
                    <a:pt x="14123" y="-381"/>
                    <a:pt x="12047" y="146"/>
                    <a:pt x="9554" y="1726"/>
                  </a:cubicBezTo>
                  <a:cubicBezTo>
                    <a:pt x="7062" y="3307"/>
                    <a:pt x="4154" y="5941"/>
                    <a:pt x="2285" y="8970"/>
                  </a:cubicBezTo>
                  <a:cubicBezTo>
                    <a:pt x="416" y="11999"/>
                    <a:pt x="-415" y="15424"/>
                    <a:pt x="416" y="17663"/>
                  </a:cubicBezTo>
                  <a:cubicBezTo>
                    <a:pt x="1247" y="19902"/>
                    <a:pt x="3739" y="20956"/>
                    <a:pt x="7477" y="21087"/>
                  </a:cubicBezTo>
                  <a:cubicBezTo>
                    <a:pt x="11216" y="21219"/>
                    <a:pt x="16200" y="20429"/>
                    <a:pt x="21185" y="19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5544431" y="1485794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563481" y="1365144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5645524" y="1244494"/>
              <a:ext cx="286258" cy="35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88" fill="norm" stroke="1" extrusionOk="0">
                  <a:moveTo>
                    <a:pt x="5279" y="0"/>
                  </a:moveTo>
                  <a:cubicBezTo>
                    <a:pt x="4961" y="3962"/>
                    <a:pt x="4644" y="7924"/>
                    <a:pt x="4326" y="11311"/>
                  </a:cubicBezTo>
                  <a:cubicBezTo>
                    <a:pt x="4008" y="14698"/>
                    <a:pt x="3691" y="17510"/>
                    <a:pt x="3611" y="19236"/>
                  </a:cubicBezTo>
                  <a:cubicBezTo>
                    <a:pt x="3532" y="20961"/>
                    <a:pt x="3691" y="21600"/>
                    <a:pt x="4088" y="21472"/>
                  </a:cubicBezTo>
                  <a:cubicBezTo>
                    <a:pt x="4485" y="21344"/>
                    <a:pt x="5120" y="20450"/>
                    <a:pt x="5120" y="19236"/>
                  </a:cubicBezTo>
                  <a:cubicBezTo>
                    <a:pt x="5120" y="18021"/>
                    <a:pt x="4485" y="16488"/>
                    <a:pt x="3770" y="15529"/>
                  </a:cubicBezTo>
                  <a:cubicBezTo>
                    <a:pt x="3055" y="14570"/>
                    <a:pt x="2261" y="14187"/>
                    <a:pt x="1547" y="13804"/>
                  </a:cubicBezTo>
                  <a:cubicBezTo>
                    <a:pt x="832" y="13420"/>
                    <a:pt x="197" y="13037"/>
                    <a:pt x="38" y="12462"/>
                  </a:cubicBezTo>
                  <a:cubicBezTo>
                    <a:pt x="-121" y="11886"/>
                    <a:pt x="197" y="11120"/>
                    <a:pt x="1388" y="9841"/>
                  </a:cubicBezTo>
                  <a:cubicBezTo>
                    <a:pt x="2579" y="8563"/>
                    <a:pt x="4644" y="6774"/>
                    <a:pt x="6073" y="5432"/>
                  </a:cubicBezTo>
                  <a:cubicBezTo>
                    <a:pt x="7503" y="4090"/>
                    <a:pt x="8297" y="3195"/>
                    <a:pt x="9091" y="2684"/>
                  </a:cubicBezTo>
                  <a:cubicBezTo>
                    <a:pt x="9885" y="2173"/>
                    <a:pt x="10679" y="2045"/>
                    <a:pt x="11155" y="2428"/>
                  </a:cubicBezTo>
                  <a:cubicBezTo>
                    <a:pt x="11632" y="2812"/>
                    <a:pt x="11791" y="3707"/>
                    <a:pt x="11553" y="6454"/>
                  </a:cubicBezTo>
                  <a:cubicBezTo>
                    <a:pt x="11314" y="9202"/>
                    <a:pt x="10679" y="13804"/>
                    <a:pt x="10123" y="16488"/>
                  </a:cubicBezTo>
                  <a:cubicBezTo>
                    <a:pt x="9567" y="19172"/>
                    <a:pt x="9091" y="19938"/>
                    <a:pt x="8853" y="20002"/>
                  </a:cubicBezTo>
                  <a:cubicBezTo>
                    <a:pt x="8614" y="20066"/>
                    <a:pt x="8614" y="19427"/>
                    <a:pt x="9170" y="18213"/>
                  </a:cubicBezTo>
                  <a:cubicBezTo>
                    <a:pt x="9726" y="16999"/>
                    <a:pt x="10838" y="15209"/>
                    <a:pt x="11711" y="14059"/>
                  </a:cubicBezTo>
                  <a:cubicBezTo>
                    <a:pt x="12585" y="12909"/>
                    <a:pt x="13220" y="12398"/>
                    <a:pt x="13935" y="12206"/>
                  </a:cubicBezTo>
                  <a:cubicBezTo>
                    <a:pt x="14650" y="12014"/>
                    <a:pt x="15444" y="12142"/>
                    <a:pt x="16000" y="12525"/>
                  </a:cubicBezTo>
                  <a:cubicBezTo>
                    <a:pt x="16555" y="12909"/>
                    <a:pt x="16873" y="13548"/>
                    <a:pt x="17111" y="14251"/>
                  </a:cubicBezTo>
                  <a:cubicBezTo>
                    <a:pt x="17350" y="14954"/>
                    <a:pt x="17508" y="15721"/>
                    <a:pt x="17588" y="16488"/>
                  </a:cubicBezTo>
                  <a:cubicBezTo>
                    <a:pt x="17667" y="17254"/>
                    <a:pt x="17667" y="18021"/>
                    <a:pt x="18303" y="18277"/>
                  </a:cubicBezTo>
                  <a:cubicBezTo>
                    <a:pt x="18938" y="18533"/>
                    <a:pt x="20208" y="18277"/>
                    <a:pt x="21479" y="18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5904337" y="1455766"/>
              <a:ext cx="129045" cy="134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0747" fill="norm" stroke="1" extrusionOk="0">
                  <a:moveTo>
                    <a:pt x="9743" y="8570"/>
                  </a:moveTo>
                  <a:cubicBezTo>
                    <a:pt x="9743" y="6934"/>
                    <a:pt x="9743" y="5298"/>
                    <a:pt x="9569" y="3661"/>
                  </a:cubicBezTo>
                  <a:cubicBezTo>
                    <a:pt x="9395" y="2025"/>
                    <a:pt x="9046" y="389"/>
                    <a:pt x="8175" y="61"/>
                  </a:cubicBezTo>
                  <a:cubicBezTo>
                    <a:pt x="7305" y="-266"/>
                    <a:pt x="5911" y="716"/>
                    <a:pt x="4343" y="3170"/>
                  </a:cubicBezTo>
                  <a:cubicBezTo>
                    <a:pt x="2775" y="5625"/>
                    <a:pt x="1034" y="9552"/>
                    <a:pt x="337" y="12498"/>
                  </a:cubicBezTo>
                  <a:cubicBezTo>
                    <a:pt x="-360" y="15443"/>
                    <a:pt x="-12" y="17407"/>
                    <a:pt x="1730" y="18879"/>
                  </a:cubicBezTo>
                  <a:cubicBezTo>
                    <a:pt x="3472" y="20352"/>
                    <a:pt x="6608" y="21334"/>
                    <a:pt x="10092" y="20352"/>
                  </a:cubicBezTo>
                  <a:cubicBezTo>
                    <a:pt x="13575" y="19370"/>
                    <a:pt x="17408" y="16425"/>
                    <a:pt x="21240" y="13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6077831" y="1390544"/>
              <a:ext cx="139701" cy="211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4491"/>
                  </a:moveTo>
                  <a:cubicBezTo>
                    <a:pt x="2618" y="7913"/>
                    <a:pt x="5236" y="11335"/>
                    <a:pt x="6545" y="13687"/>
                  </a:cubicBezTo>
                  <a:cubicBezTo>
                    <a:pt x="7855" y="16040"/>
                    <a:pt x="7855" y="17323"/>
                    <a:pt x="7691" y="18499"/>
                  </a:cubicBezTo>
                  <a:cubicBezTo>
                    <a:pt x="7527" y="19675"/>
                    <a:pt x="7200" y="20745"/>
                    <a:pt x="6218" y="21172"/>
                  </a:cubicBezTo>
                  <a:cubicBezTo>
                    <a:pt x="5236" y="21600"/>
                    <a:pt x="3600" y="21386"/>
                    <a:pt x="2782" y="20424"/>
                  </a:cubicBezTo>
                  <a:cubicBezTo>
                    <a:pt x="1964" y="19461"/>
                    <a:pt x="1964" y="17750"/>
                    <a:pt x="5236" y="14222"/>
                  </a:cubicBezTo>
                  <a:cubicBezTo>
                    <a:pt x="8509" y="10693"/>
                    <a:pt x="15055" y="53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6744581" y="1492144"/>
              <a:ext cx="1392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800"/>
                    <a:pt x="21600" y="9600"/>
                    <a:pt x="20057" y="13200"/>
                  </a:cubicBezTo>
                  <a:cubicBezTo>
                    <a:pt x="18514" y="16800"/>
                    <a:pt x="92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6725531" y="140959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808586" y="1439644"/>
              <a:ext cx="145546" cy="1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35" fill="norm" stroke="1" extrusionOk="0">
                  <a:moveTo>
                    <a:pt x="1803" y="7921"/>
                  </a:moveTo>
                  <a:cubicBezTo>
                    <a:pt x="1490" y="10492"/>
                    <a:pt x="1177" y="13063"/>
                    <a:pt x="864" y="15506"/>
                  </a:cubicBezTo>
                  <a:cubicBezTo>
                    <a:pt x="551" y="17949"/>
                    <a:pt x="238" y="20263"/>
                    <a:pt x="82" y="20778"/>
                  </a:cubicBezTo>
                  <a:cubicBezTo>
                    <a:pt x="-75" y="21292"/>
                    <a:pt x="-75" y="20006"/>
                    <a:pt x="708" y="16921"/>
                  </a:cubicBezTo>
                  <a:cubicBezTo>
                    <a:pt x="1490" y="13835"/>
                    <a:pt x="3055" y="8949"/>
                    <a:pt x="5247" y="5606"/>
                  </a:cubicBezTo>
                  <a:cubicBezTo>
                    <a:pt x="7438" y="2263"/>
                    <a:pt x="10255" y="463"/>
                    <a:pt x="12290" y="78"/>
                  </a:cubicBezTo>
                  <a:cubicBezTo>
                    <a:pt x="14325" y="-308"/>
                    <a:pt x="15577" y="721"/>
                    <a:pt x="16829" y="3549"/>
                  </a:cubicBezTo>
                  <a:cubicBezTo>
                    <a:pt x="18082" y="6378"/>
                    <a:pt x="19334" y="11006"/>
                    <a:pt x="20116" y="14221"/>
                  </a:cubicBezTo>
                  <a:cubicBezTo>
                    <a:pt x="20899" y="17435"/>
                    <a:pt x="21212" y="19235"/>
                    <a:pt x="21525" y="21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7039062" y="1427925"/>
              <a:ext cx="99220" cy="17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981" fill="norm" stroke="1" extrusionOk="0">
                  <a:moveTo>
                    <a:pt x="15694" y="6113"/>
                  </a:moveTo>
                  <a:cubicBezTo>
                    <a:pt x="15694" y="3853"/>
                    <a:pt x="15694" y="1592"/>
                    <a:pt x="14569" y="588"/>
                  </a:cubicBezTo>
                  <a:cubicBezTo>
                    <a:pt x="13444" y="-417"/>
                    <a:pt x="11194" y="-166"/>
                    <a:pt x="8494" y="1592"/>
                  </a:cubicBezTo>
                  <a:cubicBezTo>
                    <a:pt x="5794" y="3350"/>
                    <a:pt x="2644" y="6616"/>
                    <a:pt x="1069" y="9630"/>
                  </a:cubicBezTo>
                  <a:cubicBezTo>
                    <a:pt x="-506" y="12643"/>
                    <a:pt x="-506" y="15406"/>
                    <a:pt x="2194" y="17416"/>
                  </a:cubicBezTo>
                  <a:cubicBezTo>
                    <a:pt x="4894" y="19425"/>
                    <a:pt x="10294" y="20681"/>
                    <a:pt x="13894" y="20932"/>
                  </a:cubicBezTo>
                  <a:cubicBezTo>
                    <a:pt x="17494" y="21183"/>
                    <a:pt x="19294" y="20430"/>
                    <a:pt x="21094" y="19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7208131" y="1409594"/>
              <a:ext cx="158751" cy="19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0"/>
                  </a:moveTo>
                  <a:cubicBezTo>
                    <a:pt x="2592" y="4510"/>
                    <a:pt x="5184" y="9020"/>
                    <a:pt x="6480" y="12105"/>
                  </a:cubicBezTo>
                  <a:cubicBezTo>
                    <a:pt x="7776" y="15191"/>
                    <a:pt x="7776" y="16853"/>
                    <a:pt x="7488" y="18277"/>
                  </a:cubicBezTo>
                  <a:cubicBezTo>
                    <a:pt x="7200" y="19701"/>
                    <a:pt x="6624" y="20888"/>
                    <a:pt x="5472" y="21244"/>
                  </a:cubicBezTo>
                  <a:cubicBezTo>
                    <a:pt x="4320" y="21600"/>
                    <a:pt x="2592" y="21125"/>
                    <a:pt x="1584" y="19582"/>
                  </a:cubicBezTo>
                  <a:cubicBezTo>
                    <a:pt x="576" y="18040"/>
                    <a:pt x="288" y="15429"/>
                    <a:pt x="2304" y="12105"/>
                  </a:cubicBezTo>
                  <a:cubicBezTo>
                    <a:pt x="4320" y="8782"/>
                    <a:pt x="8640" y="4747"/>
                    <a:pt x="12240" y="2967"/>
                  </a:cubicBezTo>
                  <a:cubicBezTo>
                    <a:pt x="15840" y="1187"/>
                    <a:pt x="18720" y="1662"/>
                    <a:pt x="21600" y="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346058" y="1407894"/>
              <a:ext cx="128774" cy="16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64" fill="norm" stroke="1" extrusionOk="0">
                  <a:moveTo>
                    <a:pt x="5518" y="8641"/>
                  </a:moveTo>
                  <a:cubicBezTo>
                    <a:pt x="6563" y="7238"/>
                    <a:pt x="7608" y="5835"/>
                    <a:pt x="8653" y="4152"/>
                  </a:cubicBezTo>
                  <a:cubicBezTo>
                    <a:pt x="9698" y="2469"/>
                    <a:pt x="10743" y="506"/>
                    <a:pt x="10047" y="85"/>
                  </a:cubicBezTo>
                  <a:cubicBezTo>
                    <a:pt x="9350" y="-336"/>
                    <a:pt x="6911" y="786"/>
                    <a:pt x="4821" y="3872"/>
                  </a:cubicBezTo>
                  <a:cubicBezTo>
                    <a:pt x="2730" y="6958"/>
                    <a:pt x="989" y="12007"/>
                    <a:pt x="292" y="15233"/>
                  </a:cubicBezTo>
                  <a:cubicBezTo>
                    <a:pt x="-405" y="18459"/>
                    <a:pt x="-57" y="19861"/>
                    <a:pt x="3601" y="20563"/>
                  </a:cubicBezTo>
                  <a:cubicBezTo>
                    <a:pt x="7260" y="21264"/>
                    <a:pt x="14227" y="21264"/>
                    <a:pt x="21195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455278" y="1453943"/>
              <a:ext cx="197354" cy="10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756" fill="norm" stroke="1" extrusionOk="0">
                  <a:moveTo>
                    <a:pt x="13153" y="2612"/>
                  </a:moveTo>
                  <a:cubicBezTo>
                    <a:pt x="12234" y="884"/>
                    <a:pt x="11314" y="-844"/>
                    <a:pt x="9246" y="452"/>
                  </a:cubicBezTo>
                  <a:cubicBezTo>
                    <a:pt x="7178" y="1748"/>
                    <a:pt x="3961" y="6068"/>
                    <a:pt x="2123" y="9524"/>
                  </a:cubicBezTo>
                  <a:cubicBezTo>
                    <a:pt x="285" y="12980"/>
                    <a:pt x="-175" y="15572"/>
                    <a:pt x="55" y="17516"/>
                  </a:cubicBezTo>
                  <a:cubicBezTo>
                    <a:pt x="285" y="19460"/>
                    <a:pt x="1204" y="20756"/>
                    <a:pt x="2123" y="20756"/>
                  </a:cubicBezTo>
                  <a:cubicBezTo>
                    <a:pt x="3042" y="20756"/>
                    <a:pt x="3961" y="19460"/>
                    <a:pt x="4765" y="17948"/>
                  </a:cubicBezTo>
                  <a:cubicBezTo>
                    <a:pt x="5570" y="16436"/>
                    <a:pt x="6259" y="14708"/>
                    <a:pt x="7063" y="12764"/>
                  </a:cubicBezTo>
                  <a:cubicBezTo>
                    <a:pt x="7868" y="10820"/>
                    <a:pt x="8787" y="8660"/>
                    <a:pt x="9476" y="9308"/>
                  </a:cubicBezTo>
                  <a:cubicBezTo>
                    <a:pt x="10165" y="9956"/>
                    <a:pt x="10625" y="13412"/>
                    <a:pt x="11429" y="15356"/>
                  </a:cubicBezTo>
                  <a:cubicBezTo>
                    <a:pt x="12234" y="17300"/>
                    <a:pt x="13382" y="17732"/>
                    <a:pt x="15106" y="16868"/>
                  </a:cubicBezTo>
                  <a:cubicBezTo>
                    <a:pt x="16829" y="16004"/>
                    <a:pt x="19127" y="13844"/>
                    <a:pt x="21425" y="11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7648373" y="1413741"/>
              <a:ext cx="55059" cy="14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308" fill="norm" stroke="1" extrusionOk="0">
                  <a:moveTo>
                    <a:pt x="20809" y="3967"/>
                  </a:moveTo>
                  <a:cubicBezTo>
                    <a:pt x="20809" y="2446"/>
                    <a:pt x="20809" y="925"/>
                    <a:pt x="17209" y="316"/>
                  </a:cubicBezTo>
                  <a:cubicBezTo>
                    <a:pt x="13609" y="-292"/>
                    <a:pt x="6409" y="12"/>
                    <a:pt x="2809" y="925"/>
                  </a:cubicBezTo>
                  <a:cubicBezTo>
                    <a:pt x="-791" y="1838"/>
                    <a:pt x="-791" y="3359"/>
                    <a:pt x="2009" y="5336"/>
                  </a:cubicBezTo>
                  <a:cubicBezTo>
                    <a:pt x="4809" y="7314"/>
                    <a:pt x="10409" y="9747"/>
                    <a:pt x="13609" y="11725"/>
                  </a:cubicBezTo>
                  <a:cubicBezTo>
                    <a:pt x="16809" y="13702"/>
                    <a:pt x="17609" y="15223"/>
                    <a:pt x="16409" y="16745"/>
                  </a:cubicBezTo>
                  <a:cubicBezTo>
                    <a:pt x="15209" y="18266"/>
                    <a:pt x="12009" y="19787"/>
                    <a:pt x="8809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773281" y="1372715"/>
              <a:ext cx="171451" cy="15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12091"/>
                  </a:moveTo>
                  <a:cubicBezTo>
                    <a:pt x="2667" y="11508"/>
                    <a:pt x="5333" y="10924"/>
                    <a:pt x="7333" y="10048"/>
                  </a:cubicBezTo>
                  <a:cubicBezTo>
                    <a:pt x="9333" y="9173"/>
                    <a:pt x="10667" y="8005"/>
                    <a:pt x="11467" y="6254"/>
                  </a:cubicBezTo>
                  <a:cubicBezTo>
                    <a:pt x="12267" y="4502"/>
                    <a:pt x="12533" y="2167"/>
                    <a:pt x="12000" y="1000"/>
                  </a:cubicBezTo>
                  <a:cubicBezTo>
                    <a:pt x="11467" y="-168"/>
                    <a:pt x="10133" y="-168"/>
                    <a:pt x="8933" y="270"/>
                  </a:cubicBezTo>
                  <a:cubicBezTo>
                    <a:pt x="7733" y="708"/>
                    <a:pt x="6667" y="1583"/>
                    <a:pt x="5733" y="4502"/>
                  </a:cubicBezTo>
                  <a:cubicBezTo>
                    <a:pt x="4800" y="7421"/>
                    <a:pt x="4000" y="12383"/>
                    <a:pt x="5067" y="15594"/>
                  </a:cubicBezTo>
                  <a:cubicBezTo>
                    <a:pt x="6133" y="18805"/>
                    <a:pt x="9067" y="20264"/>
                    <a:pt x="12133" y="20848"/>
                  </a:cubicBezTo>
                  <a:cubicBezTo>
                    <a:pt x="15200" y="21432"/>
                    <a:pt x="18400" y="21140"/>
                    <a:pt x="21600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925681" y="1523894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8320905" y="1177734"/>
              <a:ext cx="176277" cy="420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70" fill="norm" stroke="1" extrusionOk="0">
                  <a:moveTo>
                    <a:pt x="13701" y="17986"/>
                  </a:moveTo>
                  <a:cubicBezTo>
                    <a:pt x="13958" y="17446"/>
                    <a:pt x="14215" y="16906"/>
                    <a:pt x="14472" y="16204"/>
                  </a:cubicBezTo>
                  <a:cubicBezTo>
                    <a:pt x="14729" y="15502"/>
                    <a:pt x="14986" y="14638"/>
                    <a:pt x="13701" y="14314"/>
                  </a:cubicBezTo>
                  <a:cubicBezTo>
                    <a:pt x="12415" y="13990"/>
                    <a:pt x="9586" y="14206"/>
                    <a:pt x="7015" y="15070"/>
                  </a:cubicBezTo>
                  <a:cubicBezTo>
                    <a:pt x="4444" y="15934"/>
                    <a:pt x="2129" y="17446"/>
                    <a:pt x="972" y="18472"/>
                  </a:cubicBezTo>
                  <a:cubicBezTo>
                    <a:pt x="-185" y="19498"/>
                    <a:pt x="-185" y="20038"/>
                    <a:pt x="329" y="20470"/>
                  </a:cubicBezTo>
                  <a:cubicBezTo>
                    <a:pt x="844" y="20902"/>
                    <a:pt x="1872" y="21226"/>
                    <a:pt x="3029" y="21388"/>
                  </a:cubicBezTo>
                  <a:cubicBezTo>
                    <a:pt x="4186" y="21550"/>
                    <a:pt x="5472" y="21550"/>
                    <a:pt x="7401" y="20632"/>
                  </a:cubicBezTo>
                  <a:cubicBezTo>
                    <a:pt x="9329" y="19714"/>
                    <a:pt x="11901" y="17878"/>
                    <a:pt x="13958" y="15070"/>
                  </a:cubicBezTo>
                  <a:cubicBezTo>
                    <a:pt x="16015" y="12262"/>
                    <a:pt x="17558" y="8482"/>
                    <a:pt x="18458" y="5998"/>
                  </a:cubicBezTo>
                  <a:cubicBezTo>
                    <a:pt x="19358" y="3514"/>
                    <a:pt x="19615" y="2326"/>
                    <a:pt x="19615" y="1462"/>
                  </a:cubicBezTo>
                  <a:cubicBezTo>
                    <a:pt x="19615" y="598"/>
                    <a:pt x="19358" y="58"/>
                    <a:pt x="18844" y="4"/>
                  </a:cubicBezTo>
                  <a:cubicBezTo>
                    <a:pt x="18329" y="-50"/>
                    <a:pt x="17558" y="382"/>
                    <a:pt x="16915" y="2326"/>
                  </a:cubicBezTo>
                  <a:cubicBezTo>
                    <a:pt x="16272" y="4270"/>
                    <a:pt x="15758" y="7726"/>
                    <a:pt x="16529" y="10750"/>
                  </a:cubicBezTo>
                  <a:cubicBezTo>
                    <a:pt x="17301" y="13774"/>
                    <a:pt x="19358" y="16366"/>
                    <a:pt x="21415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8540964" y="1405423"/>
              <a:ext cx="76868" cy="169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325" fill="norm" stroke="1" extrusionOk="0">
                  <a:moveTo>
                    <a:pt x="3589" y="9325"/>
                  </a:moveTo>
                  <a:cubicBezTo>
                    <a:pt x="8137" y="7725"/>
                    <a:pt x="12684" y="6125"/>
                    <a:pt x="15242" y="4525"/>
                  </a:cubicBezTo>
                  <a:cubicBezTo>
                    <a:pt x="17800" y="2925"/>
                    <a:pt x="18368" y="1325"/>
                    <a:pt x="17231" y="525"/>
                  </a:cubicBezTo>
                  <a:cubicBezTo>
                    <a:pt x="16095" y="-275"/>
                    <a:pt x="13253" y="-275"/>
                    <a:pt x="10126" y="1325"/>
                  </a:cubicBezTo>
                  <a:cubicBezTo>
                    <a:pt x="7000" y="2925"/>
                    <a:pt x="3589" y="6125"/>
                    <a:pt x="1600" y="9325"/>
                  </a:cubicBezTo>
                  <a:cubicBezTo>
                    <a:pt x="-390" y="12525"/>
                    <a:pt x="-958" y="15725"/>
                    <a:pt x="2453" y="17725"/>
                  </a:cubicBezTo>
                  <a:cubicBezTo>
                    <a:pt x="5863" y="19725"/>
                    <a:pt x="13253" y="20525"/>
                    <a:pt x="20642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8705648" y="1398813"/>
              <a:ext cx="115384" cy="17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0979" fill="norm" stroke="1" extrusionOk="0">
                  <a:moveTo>
                    <a:pt x="16397" y="2887"/>
                  </a:moveTo>
                  <a:cubicBezTo>
                    <a:pt x="15240" y="1846"/>
                    <a:pt x="14083" y="805"/>
                    <a:pt x="12540" y="284"/>
                  </a:cubicBezTo>
                  <a:cubicBezTo>
                    <a:pt x="10997" y="-236"/>
                    <a:pt x="9069" y="-236"/>
                    <a:pt x="6947" y="1976"/>
                  </a:cubicBezTo>
                  <a:cubicBezTo>
                    <a:pt x="4826" y="4188"/>
                    <a:pt x="2512" y="8612"/>
                    <a:pt x="1162" y="11865"/>
                  </a:cubicBezTo>
                  <a:cubicBezTo>
                    <a:pt x="-188" y="15118"/>
                    <a:pt x="-574" y="17200"/>
                    <a:pt x="1162" y="18762"/>
                  </a:cubicBezTo>
                  <a:cubicBezTo>
                    <a:pt x="2897" y="20323"/>
                    <a:pt x="6755" y="21364"/>
                    <a:pt x="10419" y="20844"/>
                  </a:cubicBezTo>
                  <a:cubicBezTo>
                    <a:pt x="14083" y="20323"/>
                    <a:pt x="17555" y="18241"/>
                    <a:pt x="21026" y="16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884531" y="1384194"/>
              <a:ext cx="177801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1"/>
                  </a:moveTo>
                  <a:cubicBezTo>
                    <a:pt x="2314" y="5725"/>
                    <a:pt x="4629" y="10670"/>
                    <a:pt x="5786" y="13793"/>
                  </a:cubicBezTo>
                  <a:cubicBezTo>
                    <a:pt x="6943" y="16916"/>
                    <a:pt x="6943" y="18217"/>
                    <a:pt x="6429" y="19388"/>
                  </a:cubicBezTo>
                  <a:cubicBezTo>
                    <a:pt x="5914" y="20559"/>
                    <a:pt x="4886" y="21600"/>
                    <a:pt x="3986" y="21600"/>
                  </a:cubicBezTo>
                  <a:cubicBezTo>
                    <a:pt x="3086" y="21600"/>
                    <a:pt x="2314" y="20559"/>
                    <a:pt x="2957" y="17566"/>
                  </a:cubicBezTo>
                  <a:cubicBezTo>
                    <a:pt x="3600" y="14573"/>
                    <a:pt x="5657" y="9629"/>
                    <a:pt x="9000" y="6376"/>
                  </a:cubicBezTo>
                  <a:cubicBezTo>
                    <a:pt x="12343" y="3123"/>
                    <a:pt x="16971" y="15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9060938" y="1378878"/>
              <a:ext cx="122044" cy="18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932" fill="norm" stroke="1" extrusionOk="0">
                  <a:moveTo>
                    <a:pt x="1340" y="9243"/>
                  </a:moveTo>
                  <a:cubicBezTo>
                    <a:pt x="3902" y="7563"/>
                    <a:pt x="6465" y="5883"/>
                    <a:pt x="8112" y="4203"/>
                  </a:cubicBezTo>
                  <a:cubicBezTo>
                    <a:pt x="9760" y="2523"/>
                    <a:pt x="10492" y="843"/>
                    <a:pt x="9943" y="243"/>
                  </a:cubicBezTo>
                  <a:cubicBezTo>
                    <a:pt x="9394" y="-357"/>
                    <a:pt x="7563" y="123"/>
                    <a:pt x="5550" y="2043"/>
                  </a:cubicBezTo>
                  <a:cubicBezTo>
                    <a:pt x="3536" y="3963"/>
                    <a:pt x="1340" y="7323"/>
                    <a:pt x="424" y="10803"/>
                  </a:cubicBezTo>
                  <a:cubicBezTo>
                    <a:pt x="-491" y="14283"/>
                    <a:pt x="-125" y="17883"/>
                    <a:pt x="3536" y="19563"/>
                  </a:cubicBezTo>
                  <a:cubicBezTo>
                    <a:pt x="7197" y="21243"/>
                    <a:pt x="14153" y="21003"/>
                    <a:pt x="21109" y="20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9185904" y="1313094"/>
              <a:ext cx="268852" cy="22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19" fill="norm" stroke="1" extrusionOk="0">
                  <a:moveTo>
                    <a:pt x="7361" y="11736"/>
                  </a:moveTo>
                  <a:cubicBezTo>
                    <a:pt x="7192" y="10717"/>
                    <a:pt x="7024" y="9698"/>
                    <a:pt x="6433" y="9188"/>
                  </a:cubicBezTo>
                  <a:cubicBezTo>
                    <a:pt x="5842" y="8679"/>
                    <a:pt x="4830" y="8679"/>
                    <a:pt x="3733" y="9800"/>
                  </a:cubicBezTo>
                  <a:cubicBezTo>
                    <a:pt x="2636" y="10921"/>
                    <a:pt x="1455" y="13162"/>
                    <a:pt x="780" y="14894"/>
                  </a:cubicBezTo>
                  <a:cubicBezTo>
                    <a:pt x="105" y="16626"/>
                    <a:pt x="-64" y="17849"/>
                    <a:pt x="20" y="18970"/>
                  </a:cubicBezTo>
                  <a:cubicBezTo>
                    <a:pt x="105" y="20090"/>
                    <a:pt x="442" y="21109"/>
                    <a:pt x="949" y="21211"/>
                  </a:cubicBezTo>
                  <a:cubicBezTo>
                    <a:pt x="1455" y="21313"/>
                    <a:pt x="2130" y="20498"/>
                    <a:pt x="2889" y="19581"/>
                  </a:cubicBezTo>
                  <a:cubicBezTo>
                    <a:pt x="3649" y="18664"/>
                    <a:pt x="4492" y="17645"/>
                    <a:pt x="5336" y="17339"/>
                  </a:cubicBezTo>
                  <a:cubicBezTo>
                    <a:pt x="6180" y="17034"/>
                    <a:pt x="7024" y="17441"/>
                    <a:pt x="9470" y="16015"/>
                  </a:cubicBezTo>
                  <a:cubicBezTo>
                    <a:pt x="11917" y="14588"/>
                    <a:pt x="15967" y="11328"/>
                    <a:pt x="18245" y="8985"/>
                  </a:cubicBezTo>
                  <a:cubicBezTo>
                    <a:pt x="20523" y="6641"/>
                    <a:pt x="21030" y="5215"/>
                    <a:pt x="21283" y="3890"/>
                  </a:cubicBezTo>
                  <a:cubicBezTo>
                    <a:pt x="21536" y="2566"/>
                    <a:pt x="21536" y="1343"/>
                    <a:pt x="20777" y="630"/>
                  </a:cubicBezTo>
                  <a:cubicBezTo>
                    <a:pt x="20017" y="-83"/>
                    <a:pt x="18498" y="-287"/>
                    <a:pt x="17486" y="528"/>
                  </a:cubicBezTo>
                  <a:cubicBezTo>
                    <a:pt x="16473" y="1343"/>
                    <a:pt x="15967" y="3177"/>
                    <a:pt x="16389" y="5215"/>
                  </a:cubicBezTo>
                  <a:cubicBezTo>
                    <a:pt x="16811" y="7253"/>
                    <a:pt x="18161" y="9494"/>
                    <a:pt x="19005" y="11328"/>
                  </a:cubicBezTo>
                  <a:cubicBezTo>
                    <a:pt x="19849" y="13162"/>
                    <a:pt x="20186" y="14588"/>
                    <a:pt x="20270" y="15811"/>
                  </a:cubicBezTo>
                  <a:cubicBezTo>
                    <a:pt x="20355" y="17034"/>
                    <a:pt x="20186" y="18053"/>
                    <a:pt x="19595" y="18664"/>
                  </a:cubicBezTo>
                  <a:cubicBezTo>
                    <a:pt x="19005" y="19275"/>
                    <a:pt x="17992" y="19479"/>
                    <a:pt x="17486" y="19071"/>
                  </a:cubicBezTo>
                  <a:cubicBezTo>
                    <a:pt x="16980" y="18664"/>
                    <a:pt x="16980" y="17645"/>
                    <a:pt x="16980" y="1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9506831" y="1323136"/>
              <a:ext cx="107951" cy="17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13130"/>
                  </a:moveTo>
                  <a:cubicBezTo>
                    <a:pt x="3812" y="11813"/>
                    <a:pt x="7624" y="10496"/>
                    <a:pt x="10588" y="9047"/>
                  </a:cubicBezTo>
                  <a:cubicBezTo>
                    <a:pt x="13553" y="7598"/>
                    <a:pt x="15671" y="6018"/>
                    <a:pt x="16941" y="4437"/>
                  </a:cubicBezTo>
                  <a:cubicBezTo>
                    <a:pt x="18212" y="2857"/>
                    <a:pt x="18635" y="1276"/>
                    <a:pt x="17788" y="486"/>
                  </a:cubicBezTo>
                  <a:cubicBezTo>
                    <a:pt x="16941" y="-304"/>
                    <a:pt x="14824" y="-304"/>
                    <a:pt x="11647" y="1803"/>
                  </a:cubicBezTo>
                  <a:cubicBezTo>
                    <a:pt x="8471" y="3911"/>
                    <a:pt x="4235" y="8125"/>
                    <a:pt x="2118" y="11550"/>
                  </a:cubicBezTo>
                  <a:cubicBezTo>
                    <a:pt x="0" y="14974"/>
                    <a:pt x="0" y="17608"/>
                    <a:pt x="1059" y="19189"/>
                  </a:cubicBezTo>
                  <a:cubicBezTo>
                    <a:pt x="2118" y="20769"/>
                    <a:pt x="4235" y="21296"/>
                    <a:pt x="7835" y="21296"/>
                  </a:cubicBezTo>
                  <a:cubicBezTo>
                    <a:pt x="11435" y="21296"/>
                    <a:pt x="16518" y="20769"/>
                    <a:pt x="21600" y="2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9646531" y="1549294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9921597" y="1409594"/>
              <a:ext cx="86885" cy="137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977" fill="norm" stroke="1" extrusionOk="0">
                  <a:moveTo>
                    <a:pt x="21110" y="1934"/>
                  </a:moveTo>
                  <a:cubicBezTo>
                    <a:pt x="19053" y="967"/>
                    <a:pt x="16996" y="0"/>
                    <a:pt x="14939" y="0"/>
                  </a:cubicBezTo>
                  <a:cubicBezTo>
                    <a:pt x="12881" y="0"/>
                    <a:pt x="10824" y="967"/>
                    <a:pt x="8253" y="3546"/>
                  </a:cubicBezTo>
                  <a:cubicBezTo>
                    <a:pt x="5681" y="6125"/>
                    <a:pt x="2596" y="10316"/>
                    <a:pt x="1053" y="13379"/>
                  </a:cubicBezTo>
                  <a:cubicBezTo>
                    <a:pt x="-490" y="16442"/>
                    <a:pt x="-490" y="18376"/>
                    <a:pt x="2081" y="19666"/>
                  </a:cubicBezTo>
                  <a:cubicBezTo>
                    <a:pt x="4653" y="20955"/>
                    <a:pt x="9796" y="21600"/>
                    <a:pt x="13653" y="20149"/>
                  </a:cubicBezTo>
                  <a:cubicBezTo>
                    <a:pt x="17510" y="18699"/>
                    <a:pt x="20081" y="15152"/>
                    <a:pt x="20339" y="11928"/>
                  </a:cubicBezTo>
                  <a:cubicBezTo>
                    <a:pt x="20596" y="8704"/>
                    <a:pt x="18539" y="5803"/>
                    <a:pt x="16481" y="2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0065631" y="1396894"/>
              <a:ext cx="190501" cy="212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541"/>
                  </a:moveTo>
                  <a:cubicBezTo>
                    <a:pt x="1200" y="2118"/>
                    <a:pt x="2400" y="1694"/>
                    <a:pt x="4080" y="2329"/>
                  </a:cubicBezTo>
                  <a:cubicBezTo>
                    <a:pt x="5760" y="2965"/>
                    <a:pt x="7920" y="4659"/>
                    <a:pt x="9480" y="7412"/>
                  </a:cubicBezTo>
                  <a:cubicBezTo>
                    <a:pt x="11040" y="10165"/>
                    <a:pt x="12000" y="13976"/>
                    <a:pt x="11280" y="16624"/>
                  </a:cubicBezTo>
                  <a:cubicBezTo>
                    <a:pt x="10560" y="19271"/>
                    <a:pt x="8160" y="20753"/>
                    <a:pt x="6480" y="21176"/>
                  </a:cubicBezTo>
                  <a:cubicBezTo>
                    <a:pt x="4800" y="21600"/>
                    <a:pt x="3840" y="20965"/>
                    <a:pt x="4320" y="18106"/>
                  </a:cubicBezTo>
                  <a:cubicBezTo>
                    <a:pt x="4800" y="15247"/>
                    <a:pt x="6720" y="10165"/>
                    <a:pt x="9840" y="6776"/>
                  </a:cubicBezTo>
                  <a:cubicBezTo>
                    <a:pt x="12960" y="3388"/>
                    <a:pt x="1728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2550124" y="2031894"/>
              <a:ext cx="980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529"/>
                    <a:pt x="-1585" y="9058"/>
                    <a:pt x="575" y="12658"/>
                  </a:cubicBezTo>
                  <a:cubicBezTo>
                    <a:pt x="2735" y="16258"/>
                    <a:pt x="11375" y="1892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617081" y="2231403"/>
              <a:ext cx="76201" cy="18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6899"/>
                  </a:moveTo>
                  <a:cubicBezTo>
                    <a:pt x="0" y="8099"/>
                    <a:pt x="0" y="9299"/>
                    <a:pt x="1500" y="10019"/>
                  </a:cubicBezTo>
                  <a:cubicBezTo>
                    <a:pt x="3000" y="10739"/>
                    <a:pt x="6000" y="10979"/>
                    <a:pt x="8700" y="10739"/>
                  </a:cubicBezTo>
                  <a:cubicBezTo>
                    <a:pt x="11400" y="10499"/>
                    <a:pt x="13800" y="9779"/>
                    <a:pt x="15600" y="8819"/>
                  </a:cubicBezTo>
                  <a:cubicBezTo>
                    <a:pt x="17400" y="7859"/>
                    <a:pt x="18600" y="6659"/>
                    <a:pt x="19500" y="5099"/>
                  </a:cubicBezTo>
                  <a:cubicBezTo>
                    <a:pt x="20400" y="3539"/>
                    <a:pt x="21000" y="1619"/>
                    <a:pt x="19800" y="659"/>
                  </a:cubicBezTo>
                  <a:cubicBezTo>
                    <a:pt x="18600" y="-301"/>
                    <a:pt x="15600" y="-301"/>
                    <a:pt x="12600" y="1259"/>
                  </a:cubicBezTo>
                  <a:cubicBezTo>
                    <a:pt x="9600" y="2819"/>
                    <a:pt x="6600" y="5939"/>
                    <a:pt x="5100" y="8819"/>
                  </a:cubicBezTo>
                  <a:cubicBezTo>
                    <a:pt x="3600" y="11699"/>
                    <a:pt x="3600" y="14339"/>
                    <a:pt x="6600" y="16379"/>
                  </a:cubicBezTo>
                  <a:cubicBezTo>
                    <a:pt x="9600" y="18419"/>
                    <a:pt x="15600" y="19859"/>
                    <a:pt x="2160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725973" y="2261940"/>
              <a:ext cx="113359" cy="16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11" fill="norm" stroke="1" extrusionOk="0">
                  <a:moveTo>
                    <a:pt x="15422" y="3965"/>
                  </a:moveTo>
                  <a:cubicBezTo>
                    <a:pt x="14622" y="2580"/>
                    <a:pt x="13822" y="1196"/>
                    <a:pt x="12422" y="503"/>
                  </a:cubicBezTo>
                  <a:cubicBezTo>
                    <a:pt x="11022" y="-189"/>
                    <a:pt x="9022" y="-189"/>
                    <a:pt x="7422" y="642"/>
                  </a:cubicBezTo>
                  <a:cubicBezTo>
                    <a:pt x="5822" y="1473"/>
                    <a:pt x="4622" y="3134"/>
                    <a:pt x="3222" y="5903"/>
                  </a:cubicBezTo>
                  <a:cubicBezTo>
                    <a:pt x="1822" y="8673"/>
                    <a:pt x="222" y="12549"/>
                    <a:pt x="22" y="15042"/>
                  </a:cubicBezTo>
                  <a:cubicBezTo>
                    <a:pt x="-178" y="17534"/>
                    <a:pt x="1022" y="18642"/>
                    <a:pt x="2422" y="18780"/>
                  </a:cubicBezTo>
                  <a:cubicBezTo>
                    <a:pt x="3822" y="18919"/>
                    <a:pt x="5422" y="18088"/>
                    <a:pt x="6622" y="16842"/>
                  </a:cubicBezTo>
                  <a:cubicBezTo>
                    <a:pt x="7822" y="15596"/>
                    <a:pt x="8622" y="13934"/>
                    <a:pt x="9622" y="11303"/>
                  </a:cubicBezTo>
                  <a:cubicBezTo>
                    <a:pt x="10622" y="8673"/>
                    <a:pt x="11822" y="5073"/>
                    <a:pt x="12622" y="3965"/>
                  </a:cubicBezTo>
                  <a:cubicBezTo>
                    <a:pt x="13422" y="2857"/>
                    <a:pt x="13822" y="4242"/>
                    <a:pt x="14822" y="7288"/>
                  </a:cubicBezTo>
                  <a:cubicBezTo>
                    <a:pt x="15822" y="10334"/>
                    <a:pt x="17422" y="15042"/>
                    <a:pt x="18622" y="17673"/>
                  </a:cubicBezTo>
                  <a:cubicBezTo>
                    <a:pt x="19822" y="20303"/>
                    <a:pt x="20622" y="20857"/>
                    <a:pt x="21422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877431" y="2235094"/>
              <a:ext cx="101601" cy="16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11340"/>
                  </a:moveTo>
                  <a:cubicBezTo>
                    <a:pt x="0" y="12960"/>
                    <a:pt x="0" y="14580"/>
                    <a:pt x="450" y="16470"/>
                  </a:cubicBezTo>
                  <a:cubicBezTo>
                    <a:pt x="900" y="18360"/>
                    <a:pt x="1800" y="20520"/>
                    <a:pt x="2925" y="21060"/>
                  </a:cubicBezTo>
                  <a:cubicBezTo>
                    <a:pt x="4050" y="21600"/>
                    <a:pt x="5400" y="20520"/>
                    <a:pt x="7425" y="17280"/>
                  </a:cubicBezTo>
                  <a:cubicBezTo>
                    <a:pt x="9450" y="14040"/>
                    <a:pt x="12150" y="8640"/>
                    <a:pt x="14625" y="5400"/>
                  </a:cubicBezTo>
                  <a:cubicBezTo>
                    <a:pt x="17100" y="2160"/>
                    <a:pt x="19350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012516" y="2236811"/>
              <a:ext cx="150666" cy="146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095" fill="norm" stroke="1" extrusionOk="0">
                  <a:moveTo>
                    <a:pt x="646" y="15268"/>
                  </a:moveTo>
                  <a:cubicBezTo>
                    <a:pt x="3013" y="11314"/>
                    <a:pt x="5380" y="7359"/>
                    <a:pt x="6859" y="4621"/>
                  </a:cubicBezTo>
                  <a:cubicBezTo>
                    <a:pt x="8339" y="1883"/>
                    <a:pt x="8930" y="361"/>
                    <a:pt x="8635" y="57"/>
                  </a:cubicBezTo>
                  <a:cubicBezTo>
                    <a:pt x="8339" y="-247"/>
                    <a:pt x="7155" y="666"/>
                    <a:pt x="5676" y="2643"/>
                  </a:cubicBezTo>
                  <a:cubicBezTo>
                    <a:pt x="4196" y="4621"/>
                    <a:pt x="2421" y="7663"/>
                    <a:pt x="1237" y="10553"/>
                  </a:cubicBezTo>
                  <a:cubicBezTo>
                    <a:pt x="54" y="13443"/>
                    <a:pt x="-538" y="16181"/>
                    <a:pt x="646" y="18159"/>
                  </a:cubicBezTo>
                  <a:cubicBezTo>
                    <a:pt x="1829" y="20136"/>
                    <a:pt x="4788" y="21353"/>
                    <a:pt x="8487" y="21049"/>
                  </a:cubicBezTo>
                  <a:cubicBezTo>
                    <a:pt x="12185" y="20745"/>
                    <a:pt x="16624" y="18919"/>
                    <a:pt x="21062" y="17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3588631" y="2254144"/>
              <a:ext cx="139701" cy="18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945" y="0"/>
                  </a:moveTo>
                  <a:cubicBezTo>
                    <a:pt x="1964" y="2234"/>
                    <a:pt x="982" y="4469"/>
                    <a:pt x="491" y="7200"/>
                  </a:cubicBezTo>
                  <a:cubicBezTo>
                    <a:pt x="0" y="9931"/>
                    <a:pt x="0" y="13159"/>
                    <a:pt x="0" y="15393"/>
                  </a:cubicBezTo>
                  <a:cubicBezTo>
                    <a:pt x="0" y="17628"/>
                    <a:pt x="0" y="18869"/>
                    <a:pt x="655" y="19862"/>
                  </a:cubicBezTo>
                  <a:cubicBezTo>
                    <a:pt x="1309" y="20855"/>
                    <a:pt x="2618" y="21600"/>
                    <a:pt x="3927" y="21352"/>
                  </a:cubicBezTo>
                  <a:cubicBezTo>
                    <a:pt x="5236" y="21103"/>
                    <a:pt x="6545" y="19862"/>
                    <a:pt x="7855" y="17752"/>
                  </a:cubicBezTo>
                  <a:cubicBezTo>
                    <a:pt x="9164" y="15641"/>
                    <a:pt x="10473" y="12662"/>
                    <a:pt x="11455" y="10303"/>
                  </a:cubicBezTo>
                  <a:cubicBezTo>
                    <a:pt x="12436" y="7945"/>
                    <a:pt x="13091" y="6207"/>
                    <a:pt x="13418" y="6207"/>
                  </a:cubicBezTo>
                  <a:cubicBezTo>
                    <a:pt x="13745" y="6207"/>
                    <a:pt x="13745" y="7945"/>
                    <a:pt x="13745" y="9559"/>
                  </a:cubicBezTo>
                  <a:cubicBezTo>
                    <a:pt x="13745" y="11172"/>
                    <a:pt x="13745" y="12662"/>
                    <a:pt x="15055" y="14400"/>
                  </a:cubicBezTo>
                  <a:cubicBezTo>
                    <a:pt x="16364" y="16138"/>
                    <a:pt x="18982" y="18124"/>
                    <a:pt x="216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3791831" y="2238162"/>
              <a:ext cx="101601" cy="187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8292"/>
                  </a:moveTo>
                  <a:cubicBezTo>
                    <a:pt x="900" y="8292"/>
                    <a:pt x="1800" y="8292"/>
                    <a:pt x="2475" y="7572"/>
                  </a:cubicBezTo>
                  <a:cubicBezTo>
                    <a:pt x="3150" y="6852"/>
                    <a:pt x="3600" y="5412"/>
                    <a:pt x="5175" y="3852"/>
                  </a:cubicBezTo>
                  <a:cubicBezTo>
                    <a:pt x="6750" y="2292"/>
                    <a:pt x="9450" y="612"/>
                    <a:pt x="11700" y="132"/>
                  </a:cubicBezTo>
                  <a:cubicBezTo>
                    <a:pt x="13950" y="-348"/>
                    <a:pt x="15750" y="372"/>
                    <a:pt x="17325" y="4092"/>
                  </a:cubicBezTo>
                  <a:cubicBezTo>
                    <a:pt x="18900" y="7812"/>
                    <a:pt x="20250" y="14532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3958581" y="2219964"/>
              <a:ext cx="87251" cy="18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79" fill="norm" stroke="1" extrusionOk="0">
                  <a:moveTo>
                    <a:pt x="11942" y="6909"/>
                  </a:moveTo>
                  <a:cubicBezTo>
                    <a:pt x="12456" y="5682"/>
                    <a:pt x="12970" y="4455"/>
                    <a:pt x="13228" y="3105"/>
                  </a:cubicBezTo>
                  <a:cubicBezTo>
                    <a:pt x="13485" y="1755"/>
                    <a:pt x="13485" y="282"/>
                    <a:pt x="12456" y="36"/>
                  </a:cubicBezTo>
                  <a:cubicBezTo>
                    <a:pt x="11428" y="-209"/>
                    <a:pt x="9370" y="773"/>
                    <a:pt x="7056" y="3473"/>
                  </a:cubicBezTo>
                  <a:cubicBezTo>
                    <a:pt x="4742" y="6173"/>
                    <a:pt x="2170" y="10591"/>
                    <a:pt x="885" y="13536"/>
                  </a:cubicBezTo>
                  <a:cubicBezTo>
                    <a:pt x="-401" y="16482"/>
                    <a:pt x="-401" y="17955"/>
                    <a:pt x="1656" y="19182"/>
                  </a:cubicBezTo>
                  <a:cubicBezTo>
                    <a:pt x="3713" y="20409"/>
                    <a:pt x="7828" y="21391"/>
                    <a:pt x="11428" y="21268"/>
                  </a:cubicBezTo>
                  <a:cubicBezTo>
                    <a:pt x="15028" y="21146"/>
                    <a:pt x="18113" y="19918"/>
                    <a:pt x="21199" y="1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4088116" y="2025544"/>
              <a:ext cx="110116" cy="44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71" fill="norm" stroke="1" extrusionOk="0">
                  <a:moveTo>
                    <a:pt x="13866" y="0"/>
                  </a:moveTo>
                  <a:cubicBezTo>
                    <a:pt x="11421" y="2332"/>
                    <a:pt x="8976" y="4665"/>
                    <a:pt x="7345" y="7606"/>
                  </a:cubicBezTo>
                  <a:cubicBezTo>
                    <a:pt x="5715" y="10546"/>
                    <a:pt x="4900" y="14096"/>
                    <a:pt x="4289" y="16175"/>
                  </a:cubicBezTo>
                  <a:cubicBezTo>
                    <a:pt x="3677" y="18254"/>
                    <a:pt x="3270" y="18862"/>
                    <a:pt x="2659" y="19623"/>
                  </a:cubicBezTo>
                  <a:cubicBezTo>
                    <a:pt x="2047" y="20383"/>
                    <a:pt x="1232" y="21296"/>
                    <a:pt x="621" y="21448"/>
                  </a:cubicBezTo>
                  <a:cubicBezTo>
                    <a:pt x="10" y="21600"/>
                    <a:pt x="-398" y="20992"/>
                    <a:pt x="621" y="19724"/>
                  </a:cubicBezTo>
                  <a:cubicBezTo>
                    <a:pt x="1640" y="18456"/>
                    <a:pt x="4085" y="16530"/>
                    <a:pt x="6123" y="15313"/>
                  </a:cubicBezTo>
                  <a:cubicBezTo>
                    <a:pt x="8160" y="14096"/>
                    <a:pt x="9791" y="13589"/>
                    <a:pt x="11828" y="13285"/>
                  </a:cubicBezTo>
                  <a:cubicBezTo>
                    <a:pt x="13866" y="12980"/>
                    <a:pt x="16311" y="12879"/>
                    <a:pt x="17942" y="13082"/>
                  </a:cubicBezTo>
                  <a:cubicBezTo>
                    <a:pt x="19572" y="13285"/>
                    <a:pt x="20387" y="13792"/>
                    <a:pt x="20794" y="15161"/>
                  </a:cubicBezTo>
                  <a:cubicBezTo>
                    <a:pt x="21202" y="16530"/>
                    <a:pt x="21202" y="18761"/>
                    <a:pt x="21202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3798181" y="2254144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288454" y="2258104"/>
              <a:ext cx="303478" cy="171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25" fill="norm" stroke="1" extrusionOk="0">
                  <a:moveTo>
                    <a:pt x="4406" y="7320"/>
                  </a:moveTo>
                  <a:cubicBezTo>
                    <a:pt x="4256" y="5759"/>
                    <a:pt x="4106" y="4197"/>
                    <a:pt x="3731" y="3807"/>
                  </a:cubicBezTo>
                  <a:cubicBezTo>
                    <a:pt x="3356" y="3416"/>
                    <a:pt x="2756" y="4197"/>
                    <a:pt x="2081" y="6539"/>
                  </a:cubicBezTo>
                  <a:cubicBezTo>
                    <a:pt x="1406" y="8881"/>
                    <a:pt x="656" y="12785"/>
                    <a:pt x="281" y="15518"/>
                  </a:cubicBezTo>
                  <a:cubicBezTo>
                    <a:pt x="-94" y="18250"/>
                    <a:pt x="-94" y="19812"/>
                    <a:pt x="281" y="20592"/>
                  </a:cubicBezTo>
                  <a:cubicBezTo>
                    <a:pt x="656" y="21373"/>
                    <a:pt x="1406" y="21373"/>
                    <a:pt x="2156" y="20072"/>
                  </a:cubicBezTo>
                  <a:cubicBezTo>
                    <a:pt x="2906" y="18771"/>
                    <a:pt x="3656" y="16168"/>
                    <a:pt x="4256" y="14086"/>
                  </a:cubicBezTo>
                  <a:cubicBezTo>
                    <a:pt x="4856" y="12004"/>
                    <a:pt x="5306" y="10443"/>
                    <a:pt x="5456" y="10703"/>
                  </a:cubicBezTo>
                  <a:cubicBezTo>
                    <a:pt x="5606" y="10963"/>
                    <a:pt x="5456" y="13045"/>
                    <a:pt x="5381" y="14737"/>
                  </a:cubicBezTo>
                  <a:cubicBezTo>
                    <a:pt x="5306" y="16428"/>
                    <a:pt x="5306" y="17730"/>
                    <a:pt x="5606" y="18771"/>
                  </a:cubicBezTo>
                  <a:cubicBezTo>
                    <a:pt x="5906" y="19812"/>
                    <a:pt x="6506" y="20592"/>
                    <a:pt x="6956" y="20202"/>
                  </a:cubicBezTo>
                  <a:cubicBezTo>
                    <a:pt x="7406" y="19812"/>
                    <a:pt x="7706" y="18250"/>
                    <a:pt x="8081" y="16689"/>
                  </a:cubicBezTo>
                  <a:cubicBezTo>
                    <a:pt x="8456" y="15127"/>
                    <a:pt x="8906" y="13566"/>
                    <a:pt x="9206" y="12134"/>
                  </a:cubicBezTo>
                  <a:cubicBezTo>
                    <a:pt x="9506" y="10703"/>
                    <a:pt x="9656" y="9402"/>
                    <a:pt x="9806" y="9402"/>
                  </a:cubicBezTo>
                  <a:cubicBezTo>
                    <a:pt x="9956" y="9402"/>
                    <a:pt x="10106" y="10703"/>
                    <a:pt x="10181" y="12395"/>
                  </a:cubicBezTo>
                  <a:cubicBezTo>
                    <a:pt x="10256" y="14086"/>
                    <a:pt x="10256" y="16168"/>
                    <a:pt x="10256" y="16559"/>
                  </a:cubicBezTo>
                  <a:cubicBezTo>
                    <a:pt x="10256" y="16949"/>
                    <a:pt x="10256" y="15648"/>
                    <a:pt x="10706" y="13045"/>
                  </a:cubicBezTo>
                  <a:cubicBezTo>
                    <a:pt x="11156" y="10443"/>
                    <a:pt x="12056" y="6539"/>
                    <a:pt x="12731" y="4067"/>
                  </a:cubicBezTo>
                  <a:cubicBezTo>
                    <a:pt x="13406" y="1595"/>
                    <a:pt x="13856" y="554"/>
                    <a:pt x="14456" y="163"/>
                  </a:cubicBezTo>
                  <a:cubicBezTo>
                    <a:pt x="15056" y="-227"/>
                    <a:pt x="15806" y="33"/>
                    <a:pt x="16331" y="1465"/>
                  </a:cubicBezTo>
                  <a:cubicBezTo>
                    <a:pt x="16856" y="2896"/>
                    <a:pt x="17156" y="5498"/>
                    <a:pt x="17381" y="7450"/>
                  </a:cubicBezTo>
                  <a:cubicBezTo>
                    <a:pt x="17606" y="9402"/>
                    <a:pt x="17756" y="10703"/>
                    <a:pt x="17981" y="12265"/>
                  </a:cubicBezTo>
                  <a:cubicBezTo>
                    <a:pt x="18206" y="13826"/>
                    <a:pt x="18506" y="15648"/>
                    <a:pt x="19106" y="16428"/>
                  </a:cubicBezTo>
                  <a:cubicBezTo>
                    <a:pt x="19706" y="17209"/>
                    <a:pt x="20606" y="16949"/>
                    <a:pt x="21506" y="16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566531" y="2274004"/>
              <a:ext cx="114301" cy="309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18000" y="2537"/>
                  </a:moveTo>
                  <a:cubicBezTo>
                    <a:pt x="18400" y="1817"/>
                    <a:pt x="18800" y="1097"/>
                    <a:pt x="18000" y="593"/>
                  </a:cubicBezTo>
                  <a:cubicBezTo>
                    <a:pt x="17200" y="89"/>
                    <a:pt x="15200" y="-199"/>
                    <a:pt x="13200" y="161"/>
                  </a:cubicBezTo>
                  <a:cubicBezTo>
                    <a:pt x="11200" y="521"/>
                    <a:pt x="9200" y="1529"/>
                    <a:pt x="8200" y="2537"/>
                  </a:cubicBezTo>
                  <a:cubicBezTo>
                    <a:pt x="7200" y="3545"/>
                    <a:pt x="7200" y="4553"/>
                    <a:pt x="8200" y="5057"/>
                  </a:cubicBezTo>
                  <a:cubicBezTo>
                    <a:pt x="9200" y="5561"/>
                    <a:pt x="11200" y="5561"/>
                    <a:pt x="13000" y="5345"/>
                  </a:cubicBezTo>
                  <a:cubicBezTo>
                    <a:pt x="14800" y="5129"/>
                    <a:pt x="16400" y="4697"/>
                    <a:pt x="17800" y="4193"/>
                  </a:cubicBezTo>
                  <a:cubicBezTo>
                    <a:pt x="19200" y="3689"/>
                    <a:pt x="20400" y="3113"/>
                    <a:pt x="21000" y="3473"/>
                  </a:cubicBezTo>
                  <a:cubicBezTo>
                    <a:pt x="21600" y="3833"/>
                    <a:pt x="21600" y="5129"/>
                    <a:pt x="21600" y="7505"/>
                  </a:cubicBezTo>
                  <a:cubicBezTo>
                    <a:pt x="21600" y="9881"/>
                    <a:pt x="21600" y="13337"/>
                    <a:pt x="20600" y="15785"/>
                  </a:cubicBezTo>
                  <a:cubicBezTo>
                    <a:pt x="19600" y="18233"/>
                    <a:pt x="17600" y="19673"/>
                    <a:pt x="15200" y="20465"/>
                  </a:cubicBezTo>
                  <a:cubicBezTo>
                    <a:pt x="12800" y="21257"/>
                    <a:pt x="10000" y="21401"/>
                    <a:pt x="7400" y="19673"/>
                  </a:cubicBezTo>
                  <a:cubicBezTo>
                    <a:pt x="4800" y="17945"/>
                    <a:pt x="2400" y="14345"/>
                    <a:pt x="0" y="1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680831" y="1992115"/>
              <a:ext cx="341377" cy="40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18" fill="norm" stroke="1" extrusionOk="0">
                  <a:moveTo>
                    <a:pt x="0" y="18697"/>
                  </a:moveTo>
                  <a:cubicBezTo>
                    <a:pt x="1333" y="18364"/>
                    <a:pt x="2667" y="18032"/>
                    <a:pt x="3733" y="17589"/>
                  </a:cubicBezTo>
                  <a:cubicBezTo>
                    <a:pt x="4800" y="17146"/>
                    <a:pt x="5600" y="16592"/>
                    <a:pt x="6067" y="15983"/>
                  </a:cubicBezTo>
                  <a:cubicBezTo>
                    <a:pt x="6533" y="15374"/>
                    <a:pt x="6667" y="14709"/>
                    <a:pt x="6333" y="14488"/>
                  </a:cubicBezTo>
                  <a:cubicBezTo>
                    <a:pt x="6000" y="14266"/>
                    <a:pt x="5200" y="14488"/>
                    <a:pt x="4400" y="15429"/>
                  </a:cubicBezTo>
                  <a:cubicBezTo>
                    <a:pt x="3600" y="16371"/>
                    <a:pt x="2800" y="18032"/>
                    <a:pt x="2600" y="19084"/>
                  </a:cubicBezTo>
                  <a:cubicBezTo>
                    <a:pt x="2400" y="20137"/>
                    <a:pt x="2800" y="20580"/>
                    <a:pt x="3800" y="20857"/>
                  </a:cubicBezTo>
                  <a:cubicBezTo>
                    <a:pt x="4800" y="21134"/>
                    <a:pt x="6400" y="21244"/>
                    <a:pt x="8333" y="20746"/>
                  </a:cubicBezTo>
                  <a:cubicBezTo>
                    <a:pt x="10267" y="20248"/>
                    <a:pt x="12533" y="19140"/>
                    <a:pt x="14000" y="18088"/>
                  </a:cubicBezTo>
                  <a:cubicBezTo>
                    <a:pt x="15467" y="17035"/>
                    <a:pt x="16133" y="16038"/>
                    <a:pt x="16400" y="15263"/>
                  </a:cubicBezTo>
                  <a:cubicBezTo>
                    <a:pt x="16667" y="14488"/>
                    <a:pt x="16533" y="13934"/>
                    <a:pt x="16133" y="13768"/>
                  </a:cubicBezTo>
                  <a:cubicBezTo>
                    <a:pt x="15733" y="13601"/>
                    <a:pt x="15067" y="13823"/>
                    <a:pt x="14067" y="14598"/>
                  </a:cubicBezTo>
                  <a:cubicBezTo>
                    <a:pt x="13067" y="15374"/>
                    <a:pt x="11733" y="16703"/>
                    <a:pt x="11000" y="17644"/>
                  </a:cubicBezTo>
                  <a:cubicBezTo>
                    <a:pt x="10267" y="18586"/>
                    <a:pt x="10133" y="19140"/>
                    <a:pt x="10133" y="19749"/>
                  </a:cubicBezTo>
                  <a:cubicBezTo>
                    <a:pt x="10133" y="20358"/>
                    <a:pt x="10267" y="21023"/>
                    <a:pt x="10667" y="21244"/>
                  </a:cubicBezTo>
                  <a:cubicBezTo>
                    <a:pt x="11067" y="21466"/>
                    <a:pt x="11733" y="21244"/>
                    <a:pt x="13000" y="19749"/>
                  </a:cubicBezTo>
                  <a:cubicBezTo>
                    <a:pt x="14267" y="18254"/>
                    <a:pt x="16133" y="15484"/>
                    <a:pt x="17667" y="12272"/>
                  </a:cubicBezTo>
                  <a:cubicBezTo>
                    <a:pt x="19200" y="9060"/>
                    <a:pt x="20400" y="5404"/>
                    <a:pt x="21000" y="3189"/>
                  </a:cubicBezTo>
                  <a:cubicBezTo>
                    <a:pt x="21600" y="974"/>
                    <a:pt x="21600" y="198"/>
                    <a:pt x="21333" y="32"/>
                  </a:cubicBezTo>
                  <a:cubicBezTo>
                    <a:pt x="21067" y="-134"/>
                    <a:pt x="20533" y="309"/>
                    <a:pt x="19667" y="2026"/>
                  </a:cubicBezTo>
                  <a:cubicBezTo>
                    <a:pt x="18800" y="3743"/>
                    <a:pt x="17600" y="6734"/>
                    <a:pt x="17200" y="9780"/>
                  </a:cubicBezTo>
                  <a:cubicBezTo>
                    <a:pt x="16800" y="12826"/>
                    <a:pt x="17200" y="15928"/>
                    <a:pt x="17600" y="19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677781" y="2050944"/>
              <a:ext cx="463551" cy="37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4734" y="0"/>
                  </a:moveTo>
                  <a:cubicBezTo>
                    <a:pt x="3847" y="4173"/>
                    <a:pt x="2959" y="8345"/>
                    <a:pt x="2515" y="11598"/>
                  </a:cubicBezTo>
                  <a:cubicBezTo>
                    <a:pt x="2071" y="14850"/>
                    <a:pt x="2071" y="17182"/>
                    <a:pt x="2219" y="18839"/>
                  </a:cubicBezTo>
                  <a:cubicBezTo>
                    <a:pt x="2367" y="20495"/>
                    <a:pt x="2663" y="21477"/>
                    <a:pt x="2860" y="21539"/>
                  </a:cubicBezTo>
                  <a:cubicBezTo>
                    <a:pt x="3058" y="21600"/>
                    <a:pt x="3156" y="20741"/>
                    <a:pt x="2860" y="19207"/>
                  </a:cubicBezTo>
                  <a:cubicBezTo>
                    <a:pt x="2564" y="17673"/>
                    <a:pt x="1874" y="15464"/>
                    <a:pt x="1233" y="14052"/>
                  </a:cubicBezTo>
                  <a:cubicBezTo>
                    <a:pt x="592" y="12641"/>
                    <a:pt x="0" y="12027"/>
                    <a:pt x="0" y="11475"/>
                  </a:cubicBezTo>
                  <a:cubicBezTo>
                    <a:pt x="0" y="10923"/>
                    <a:pt x="592" y="10432"/>
                    <a:pt x="1775" y="8959"/>
                  </a:cubicBezTo>
                  <a:cubicBezTo>
                    <a:pt x="2959" y="7486"/>
                    <a:pt x="4734" y="5032"/>
                    <a:pt x="5868" y="3620"/>
                  </a:cubicBezTo>
                  <a:cubicBezTo>
                    <a:pt x="7003" y="2209"/>
                    <a:pt x="7496" y="1841"/>
                    <a:pt x="7792" y="2025"/>
                  </a:cubicBezTo>
                  <a:cubicBezTo>
                    <a:pt x="8088" y="2209"/>
                    <a:pt x="8186" y="2945"/>
                    <a:pt x="8236" y="5461"/>
                  </a:cubicBezTo>
                  <a:cubicBezTo>
                    <a:pt x="8285" y="7977"/>
                    <a:pt x="8285" y="12273"/>
                    <a:pt x="8186" y="14727"/>
                  </a:cubicBezTo>
                  <a:cubicBezTo>
                    <a:pt x="8088" y="17182"/>
                    <a:pt x="7890" y="17795"/>
                    <a:pt x="7693" y="18409"/>
                  </a:cubicBezTo>
                  <a:cubicBezTo>
                    <a:pt x="7496" y="19023"/>
                    <a:pt x="7299" y="19636"/>
                    <a:pt x="7200" y="19636"/>
                  </a:cubicBezTo>
                  <a:cubicBezTo>
                    <a:pt x="7101" y="19636"/>
                    <a:pt x="7101" y="19023"/>
                    <a:pt x="7299" y="18041"/>
                  </a:cubicBezTo>
                  <a:cubicBezTo>
                    <a:pt x="7496" y="17059"/>
                    <a:pt x="7890" y="15709"/>
                    <a:pt x="8334" y="14789"/>
                  </a:cubicBezTo>
                  <a:cubicBezTo>
                    <a:pt x="8778" y="13868"/>
                    <a:pt x="9271" y="13377"/>
                    <a:pt x="9666" y="13377"/>
                  </a:cubicBezTo>
                  <a:cubicBezTo>
                    <a:pt x="10060" y="13377"/>
                    <a:pt x="10356" y="13868"/>
                    <a:pt x="10603" y="14543"/>
                  </a:cubicBezTo>
                  <a:cubicBezTo>
                    <a:pt x="10849" y="15218"/>
                    <a:pt x="11047" y="16077"/>
                    <a:pt x="11293" y="16875"/>
                  </a:cubicBezTo>
                  <a:cubicBezTo>
                    <a:pt x="11540" y="17673"/>
                    <a:pt x="11836" y="18409"/>
                    <a:pt x="12230" y="18839"/>
                  </a:cubicBezTo>
                  <a:cubicBezTo>
                    <a:pt x="12625" y="19268"/>
                    <a:pt x="13118" y="19391"/>
                    <a:pt x="13562" y="19207"/>
                  </a:cubicBezTo>
                  <a:cubicBezTo>
                    <a:pt x="14005" y="19023"/>
                    <a:pt x="14400" y="18532"/>
                    <a:pt x="14942" y="17427"/>
                  </a:cubicBezTo>
                  <a:cubicBezTo>
                    <a:pt x="15485" y="16323"/>
                    <a:pt x="16175" y="14605"/>
                    <a:pt x="16570" y="13439"/>
                  </a:cubicBezTo>
                  <a:cubicBezTo>
                    <a:pt x="16964" y="12273"/>
                    <a:pt x="17063" y="11659"/>
                    <a:pt x="16816" y="11598"/>
                  </a:cubicBezTo>
                  <a:cubicBezTo>
                    <a:pt x="16570" y="11536"/>
                    <a:pt x="15978" y="12027"/>
                    <a:pt x="15584" y="13070"/>
                  </a:cubicBezTo>
                  <a:cubicBezTo>
                    <a:pt x="15189" y="14114"/>
                    <a:pt x="14992" y="15709"/>
                    <a:pt x="15041" y="16814"/>
                  </a:cubicBezTo>
                  <a:cubicBezTo>
                    <a:pt x="15090" y="17918"/>
                    <a:pt x="15386" y="18532"/>
                    <a:pt x="16521" y="18716"/>
                  </a:cubicBezTo>
                  <a:cubicBezTo>
                    <a:pt x="17655" y="18900"/>
                    <a:pt x="19627" y="18655"/>
                    <a:pt x="21600" y="18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6678637" y="2216044"/>
              <a:ext cx="180245" cy="214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7" fill="norm" stroke="1" extrusionOk="0">
                  <a:moveTo>
                    <a:pt x="290" y="6353"/>
                  </a:moveTo>
                  <a:cubicBezTo>
                    <a:pt x="39" y="5294"/>
                    <a:pt x="-212" y="4235"/>
                    <a:pt x="290" y="3600"/>
                  </a:cubicBezTo>
                  <a:cubicBezTo>
                    <a:pt x="793" y="2965"/>
                    <a:pt x="2048" y="2753"/>
                    <a:pt x="3932" y="4024"/>
                  </a:cubicBezTo>
                  <a:cubicBezTo>
                    <a:pt x="5816" y="5294"/>
                    <a:pt x="8328" y="8047"/>
                    <a:pt x="9709" y="11012"/>
                  </a:cubicBezTo>
                  <a:cubicBezTo>
                    <a:pt x="11090" y="13976"/>
                    <a:pt x="11341" y="17153"/>
                    <a:pt x="10965" y="19059"/>
                  </a:cubicBezTo>
                  <a:cubicBezTo>
                    <a:pt x="10588" y="20965"/>
                    <a:pt x="9583" y="21600"/>
                    <a:pt x="8955" y="21388"/>
                  </a:cubicBezTo>
                  <a:cubicBezTo>
                    <a:pt x="8328" y="21176"/>
                    <a:pt x="8076" y="20118"/>
                    <a:pt x="8579" y="16941"/>
                  </a:cubicBezTo>
                  <a:cubicBezTo>
                    <a:pt x="9081" y="13765"/>
                    <a:pt x="10337" y="8471"/>
                    <a:pt x="12597" y="5294"/>
                  </a:cubicBezTo>
                  <a:cubicBezTo>
                    <a:pt x="14858" y="2118"/>
                    <a:pt x="18123" y="1059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6885370" y="2002037"/>
              <a:ext cx="348162" cy="34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295" fill="norm" stroke="1" extrusionOk="0">
                  <a:moveTo>
                    <a:pt x="5038" y="16669"/>
                  </a:moveTo>
                  <a:cubicBezTo>
                    <a:pt x="5038" y="16018"/>
                    <a:pt x="5038" y="15367"/>
                    <a:pt x="4908" y="14652"/>
                  </a:cubicBezTo>
                  <a:cubicBezTo>
                    <a:pt x="4777" y="13936"/>
                    <a:pt x="4515" y="13155"/>
                    <a:pt x="4057" y="12765"/>
                  </a:cubicBezTo>
                  <a:cubicBezTo>
                    <a:pt x="3598" y="12375"/>
                    <a:pt x="2944" y="12375"/>
                    <a:pt x="2224" y="13351"/>
                  </a:cubicBezTo>
                  <a:cubicBezTo>
                    <a:pt x="1504" y="14326"/>
                    <a:pt x="718" y="16278"/>
                    <a:pt x="326" y="17580"/>
                  </a:cubicBezTo>
                  <a:cubicBezTo>
                    <a:pt x="-67" y="18881"/>
                    <a:pt x="-67" y="19531"/>
                    <a:pt x="129" y="20117"/>
                  </a:cubicBezTo>
                  <a:cubicBezTo>
                    <a:pt x="326" y="20702"/>
                    <a:pt x="718" y="21223"/>
                    <a:pt x="1177" y="21223"/>
                  </a:cubicBezTo>
                  <a:cubicBezTo>
                    <a:pt x="1635" y="21223"/>
                    <a:pt x="2158" y="20702"/>
                    <a:pt x="2617" y="20182"/>
                  </a:cubicBezTo>
                  <a:cubicBezTo>
                    <a:pt x="3075" y="19661"/>
                    <a:pt x="3468" y="19141"/>
                    <a:pt x="4122" y="18425"/>
                  </a:cubicBezTo>
                  <a:cubicBezTo>
                    <a:pt x="4777" y="17710"/>
                    <a:pt x="5693" y="16799"/>
                    <a:pt x="6086" y="16734"/>
                  </a:cubicBezTo>
                  <a:cubicBezTo>
                    <a:pt x="6478" y="16669"/>
                    <a:pt x="6348" y="17449"/>
                    <a:pt x="6282" y="18165"/>
                  </a:cubicBezTo>
                  <a:cubicBezTo>
                    <a:pt x="6217" y="18881"/>
                    <a:pt x="6217" y="19531"/>
                    <a:pt x="6413" y="20117"/>
                  </a:cubicBezTo>
                  <a:cubicBezTo>
                    <a:pt x="6609" y="20702"/>
                    <a:pt x="7002" y="21223"/>
                    <a:pt x="7591" y="21288"/>
                  </a:cubicBezTo>
                  <a:cubicBezTo>
                    <a:pt x="8180" y="21353"/>
                    <a:pt x="8966" y="20963"/>
                    <a:pt x="10537" y="18946"/>
                  </a:cubicBezTo>
                  <a:cubicBezTo>
                    <a:pt x="12108" y="16929"/>
                    <a:pt x="14464" y="13286"/>
                    <a:pt x="16035" y="10358"/>
                  </a:cubicBezTo>
                  <a:cubicBezTo>
                    <a:pt x="17606" y="7430"/>
                    <a:pt x="18391" y="5218"/>
                    <a:pt x="18784" y="3461"/>
                  </a:cubicBezTo>
                  <a:cubicBezTo>
                    <a:pt x="19177" y="1705"/>
                    <a:pt x="19177" y="404"/>
                    <a:pt x="18980" y="78"/>
                  </a:cubicBezTo>
                  <a:cubicBezTo>
                    <a:pt x="18784" y="-247"/>
                    <a:pt x="18391" y="404"/>
                    <a:pt x="17802" y="2616"/>
                  </a:cubicBezTo>
                  <a:cubicBezTo>
                    <a:pt x="17213" y="4828"/>
                    <a:pt x="16428" y="8601"/>
                    <a:pt x="15969" y="11724"/>
                  </a:cubicBezTo>
                  <a:cubicBezTo>
                    <a:pt x="15511" y="14847"/>
                    <a:pt x="15380" y="17319"/>
                    <a:pt x="15511" y="18816"/>
                  </a:cubicBezTo>
                  <a:cubicBezTo>
                    <a:pt x="15642" y="20312"/>
                    <a:pt x="16035" y="20833"/>
                    <a:pt x="16624" y="21093"/>
                  </a:cubicBezTo>
                  <a:cubicBezTo>
                    <a:pt x="17213" y="21353"/>
                    <a:pt x="17998" y="21353"/>
                    <a:pt x="18849" y="20247"/>
                  </a:cubicBezTo>
                  <a:cubicBezTo>
                    <a:pt x="19700" y="19141"/>
                    <a:pt x="20617" y="16929"/>
                    <a:pt x="21533" y="14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7152149" y="2203344"/>
              <a:ext cx="6233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600" fill="norm" stroke="1" extrusionOk="0">
                  <a:moveTo>
                    <a:pt x="14248" y="0"/>
                  </a:moveTo>
                  <a:cubicBezTo>
                    <a:pt x="7977" y="2400"/>
                    <a:pt x="1706" y="4800"/>
                    <a:pt x="313" y="8400"/>
                  </a:cubicBezTo>
                  <a:cubicBezTo>
                    <a:pt x="-1081" y="12000"/>
                    <a:pt x="2403" y="16800"/>
                    <a:pt x="6584" y="19200"/>
                  </a:cubicBezTo>
                  <a:cubicBezTo>
                    <a:pt x="10764" y="21600"/>
                    <a:pt x="15642" y="21600"/>
                    <a:pt x="20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7293340" y="2147844"/>
              <a:ext cx="79892" cy="20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25" fill="norm" stroke="1" extrusionOk="0">
                  <a:moveTo>
                    <a:pt x="966" y="8600"/>
                  </a:moveTo>
                  <a:cubicBezTo>
                    <a:pt x="5950" y="6800"/>
                    <a:pt x="10935" y="5000"/>
                    <a:pt x="14258" y="3537"/>
                  </a:cubicBezTo>
                  <a:cubicBezTo>
                    <a:pt x="17581" y="2075"/>
                    <a:pt x="19242" y="950"/>
                    <a:pt x="18689" y="388"/>
                  </a:cubicBezTo>
                  <a:cubicBezTo>
                    <a:pt x="18135" y="-175"/>
                    <a:pt x="15366" y="-175"/>
                    <a:pt x="11766" y="725"/>
                  </a:cubicBezTo>
                  <a:cubicBezTo>
                    <a:pt x="8166" y="1625"/>
                    <a:pt x="3735" y="3425"/>
                    <a:pt x="1519" y="6688"/>
                  </a:cubicBezTo>
                  <a:cubicBezTo>
                    <a:pt x="-696" y="9950"/>
                    <a:pt x="-696" y="14675"/>
                    <a:pt x="2904" y="17375"/>
                  </a:cubicBezTo>
                  <a:cubicBezTo>
                    <a:pt x="6504" y="20075"/>
                    <a:pt x="13704" y="20750"/>
                    <a:pt x="20904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7455781" y="233669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2233964" y="3110071"/>
              <a:ext cx="173568" cy="55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16859" y="1022"/>
                  </a:moveTo>
                  <a:cubicBezTo>
                    <a:pt x="16068" y="698"/>
                    <a:pt x="15278" y="374"/>
                    <a:pt x="13434" y="172"/>
                  </a:cubicBezTo>
                  <a:cubicBezTo>
                    <a:pt x="11590" y="-30"/>
                    <a:pt x="8693" y="-111"/>
                    <a:pt x="6322" y="253"/>
                  </a:cubicBezTo>
                  <a:cubicBezTo>
                    <a:pt x="3951" y="617"/>
                    <a:pt x="2107" y="1426"/>
                    <a:pt x="1449" y="2235"/>
                  </a:cubicBezTo>
                  <a:cubicBezTo>
                    <a:pt x="790" y="3044"/>
                    <a:pt x="1317" y="3853"/>
                    <a:pt x="2766" y="4945"/>
                  </a:cubicBezTo>
                  <a:cubicBezTo>
                    <a:pt x="4215" y="6037"/>
                    <a:pt x="6585" y="7413"/>
                    <a:pt x="7376" y="8505"/>
                  </a:cubicBezTo>
                  <a:cubicBezTo>
                    <a:pt x="8166" y="9597"/>
                    <a:pt x="7376" y="10406"/>
                    <a:pt x="6322" y="10972"/>
                  </a:cubicBezTo>
                  <a:cubicBezTo>
                    <a:pt x="5268" y="11538"/>
                    <a:pt x="3951" y="11862"/>
                    <a:pt x="2634" y="12064"/>
                  </a:cubicBezTo>
                  <a:cubicBezTo>
                    <a:pt x="1317" y="12267"/>
                    <a:pt x="0" y="12347"/>
                    <a:pt x="0" y="12428"/>
                  </a:cubicBezTo>
                  <a:cubicBezTo>
                    <a:pt x="0" y="12509"/>
                    <a:pt x="1317" y="12590"/>
                    <a:pt x="2239" y="12833"/>
                  </a:cubicBezTo>
                  <a:cubicBezTo>
                    <a:pt x="3161" y="13076"/>
                    <a:pt x="3688" y="13480"/>
                    <a:pt x="3424" y="14693"/>
                  </a:cubicBezTo>
                  <a:cubicBezTo>
                    <a:pt x="3161" y="15907"/>
                    <a:pt x="2107" y="17929"/>
                    <a:pt x="1580" y="19143"/>
                  </a:cubicBezTo>
                  <a:cubicBezTo>
                    <a:pt x="1054" y="20356"/>
                    <a:pt x="1054" y="20761"/>
                    <a:pt x="1844" y="21044"/>
                  </a:cubicBezTo>
                  <a:cubicBezTo>
                    <a:pt x="2634" y="21327"/>
                    <a:pt x="4215" y="21489"/>
                    <a:pt x="7639" y="21246"/>
                  </a:cubicBezTo>
                  <a:cubicBezTo>
                    <a:pt x="11063" y="21004"/>
                    <a:pt x="16332" y="20356"/>
                    <a:pt x="21600" y="19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578981" y="3387800"/>
              <a:ext cx="2540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4860" y="9218"/>
                    <a:pt x="9720" y="6518"/>
                    <a:pt x="13140" y="3818"/>
                  </a:cubicBezTo>
                  <a:cubicBezTo>
                    <a:pt x="16560" y="1118"/>
                    <a:pt x="18540" y="-1582"/>
                    <a:pt x="19710" y="1118"/>
                  </a:cubicBezTo>
                  <a:cubicBezTo>
                    <a:pt x="20880" y="3818"/>
                    <a:pt x="2124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744345" y="3239555"/>
              <a:ext cx="31487" cy="284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54" fill="norm" stroke="1" extrusionOk="0">
                  <a:moveTo>
                    <a:pt x="4140" y="1342"/>
                  </a:moveTo>
                  <a:cubicBezTo>
                    <a:pt x="2700" y="548"/>
                    <a:pt x="1260" y="-246"/>
                    <a:pt x="540" y="72"/>
                  </a:cubicBezTo>
                  <a:cubicBezTo>
                    <a:pt x="-180" y="389"/>
                    <a:pt x="-180" y="1819"/>
                    <a:pt x="540" y="4836"/>
                  </a:cubicBezTo>
                  <a:cubicBezTo>
                    <a:pt x="1260" y="7854"/>
                    <a:pt x="2700" y="12460"/>
                    <a:pt x="3420" y="15239"/>
                  </a:cubicBezTo>
                  <a:cubicBezTo>
                    <a:pt x="4140" y="18019"/>
                    <a:pt x="4140" y="18972"/>
                    <a:pt x="7020" y="19686"/>
                  </a:cubicBezTo>
                  <a:cubicBezTo>
                    <a:pt x="9900" y="20401"/>
                    <a:pt x="15660" y="20878"/>
                    <a:pt x="21420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086981" y="3555894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3436231" y="3435244"/>
              <a:ext cx="241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305" y="17280"/>
                    <a:pt x="10611" y="21600"/>
                    <a:pt x="14211" y="19440"/>
                  </a:cubicBezTo>
                  <a:cubicBezTo>
                    <a:pt x="17811" y="17280"/>
                    <a:pt x="19705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3855331" y="3613044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279305" y="3352694"/>
              <a:ext cx="16022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19552" y="0"/>
                  </a:moveTo>
                  <a:cubicBezTo>
                    <a:pt x="17588" y="2400"/>
                    <a:pt x="15625" y="4800"/>
                    <a:pt x="12399" y="7200"/>
                  </a:cubicBezTo>
                  <a:cubicBezTo>
                    <a:pt x="9173" y="9600"/>
                    <a:pt x="4684" y="12000"/>
                    <a:pt x="2300" y="13800"/>
                  </a:cubicBezTo>
                  <a:cubicBezTo>
                    <a:pt x="-84" y="15600"/>
                    <a:pt x="-365" y="16800"/>
                    <a:pt x="336" y="17760"/>
                  </a:cubicBezTo>
                  <a:cubicBezTo>
                    <a:pt x="1038" y="18720"/>
                    <a:pt x="2721" y="19440"/>
                    <a:pt x="6367" y="20040"/>
                  </a:cubicBezTo>
                  <a:cubicBezTo>
                    <a:pt x="10014" y="20640"/>
                    <a:pt x="15625" y="21120"/>
                    <a:pt x="21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363858" y="3416194"/>
              <a:ext cx="53922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1498" y="21600"/>
                  </a:moveTo>
                  <a:cubicBezTo>
                    <a:pt x="823" y="20571"/>
                    <a:pt x="148" y="19543"/>
                    <a:pt x="22" y="19543"/>
                  </a:cubicBezTo>
                  <a:cubicBezTo>
                    <a:pt x="-105" y="19543"/>
                    <a:pt x="317" y="20571"/>
                    <a:pt x="1793" y="19543"/>
                  </a:cubicBezTo>
                  <a:cubicBezTo>
                    <a:pt x="3270" y="18514"/>
                    <a:pt x="5801" y="15429"/>
                    <a:pt x="8754" y="13371"/>
                  </a:cubicBezTo>
                  <a:cubicBezTo>
                    <a:pt x="11707" y="11314"/>
                    <a:pt x="15082" y="10286"/>
                    <a:pt x="17276" y="8229"/>
                  </a:cubicBezTo>
                  <a:cubicBezTo>
                    <a:pt x="19470" y="6171"/>
                    <a:pt x="20483" y="3086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823616" y="3356736"/>
              <a:ext cx="112932" cy="161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345" fill="norm" stroke="1" extrusionOk="0">
                  <a:moveTo>
                    <a:pt x="2962" y="2831"/>
                  </a:moveTo>
                  <a:cubicBezTo>
                    <a:pt x="1391" y="1989"/>
                    <a:pt x="-180" y="1148"/>
                    <a:pt x="16" y="587"/>
                  </a:cubicBezTo>
                  <a:cubicBezTo>
                    <a:pt x="213" y="26"/>
                    <a:pt x="2176" y="-255"/>
                    <a:pt x="5515" y="306"/>
                  </a:cubicBezTo>
                  <a:cubicBezTo>
                    <a:pt x="8853" y="867"/>
                    <a:pt x="13565" y="2270"/>
                    <a:pt x="16707" y="3532"/>
                  </a:cubicBezTo>
                  <a:cubicBezTo>
                    <a:pt x="19849" y="4794"/>
                    <a:pt x="21420" y="5916"/>
                    <a:pt x="20831" y="8862"/>
                  </a:cubicBezTo>
                  <a:cubicBezTo>
                    <a:pt x="20242" y="11807"/>
                    <a:pt x="17493" y="16576"/>
                    <a:pt x="14744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985631" y="3170521"/>
              <a:ext cx="118799" cy="487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32" fill="norm" stroke="1" extrusionOk="0">
                  <a:moveTo>
                    <a:pt x="5684" y="1868"/>
                  </a:moveTo>
                  <a:cubicBezTo>
                    <a:pt x="6442" y="1216"/>
                    <a:pt x="7200" y="565"/>
                    <a:pt x="8526" y="239"/>
                  </a:cubicBezTo>
                  <a:cubicBezTo>
                    <a:pt x="9853" y="-87"/>
                    <a:pt x="11747" y="-87"/>
                    <a:pt x="14021" y="285"/>
                  </a:cubicBezTo>
                  <a:cubicBezTo>
                    <a:pt x="16295" y="658"/>
                    <a:pt x="18947" y="1403"/>
                    <a:pt x="20274" y="2287"/>
                  </a:cubicBezTo>
                  <a:cubicBezTo>
                    <a:pt x="21600" y="3172"/>
                    <a:pt x="21600" y="4196"/>
                    <a:pt x="20274" y="5453"/>
                  </a:cubicBezTo>
                  <a:cubicBezTo>
                    <a:pt x="18947" y="6710"/>
                    <a:pt x="16295" y="8199"/>
                    <a:pt x="15537" y="9829"/>
                  </a:cubicBezTo>
                  <a:cubicBezTo>
                    <a:pt x="14779" y="11458"/>
                    <a:pt x="15916" y="13227"/>
                    <a:pt x="16863" y="14623"/>
                  </a:cubicBezTo>
                  <a:cubicBezTo>
                    <a:pt x="17811" y="16020"/>
                    <a:pt x="18568" y="17044"/>
                    <a:pt x="18947" y="17882"/>
                  </a:cubicBezTo>
                  <a:cubicBezTo>
                    <a:pt x="19326" y="18720"/>
                    <a:pt x="19326" y="19372"/>
                    <a:pt x="16863" y="20023"/>
                  </a:cubicBezTo>
                  <a:cubicBezTo>
                    <a:pt x="14400" y="20675"/>
                    <a:pt x="9474" y="21327"/>
                    <a:pt x="6253" y="21420"/>
                  </a:cubicBezTo>
                  <a:cubicBezTo>
                    <a:pt x="3032" y="21513"/>
                    <a:pt x="1516" y="21047"/>
                    <a:pt x="0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85081" y="3253286"/>
              <a:ext cx="692151" cy="41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20505"/>
                  </a:moveTo>
                  <a:cubicBezTo>
                    <a:pt x="1651" y="20723"/>
                    <a:pt x="3303" y="20942"/>
                    <a:pt x="4327" y="21105"/>
                  </a:cubicBezTo>
                  <a:cubicBezTo>
                    <a:pt x="5350" y="21269"/>
                    <a:pt x="5747" y="21378"/>
                    <a:pt x="6077" y="21269"/>
                  </a:cubicBezTo>
                  <a:cubicBezTo>
                    <a:pt x="6407" y="21160"/>
                    <a:pt x="6672" y="20833"/>
                    <a:pt x="6572" y="19796"/>
                  </a:cubicBezTo>
                  <a:cubicBezTo>
                    <a:pt x="6473" y="18760"/>
                    <a:pt x="6011" y="17014"/>
                    <a:pt x="5615" y="14669"/>
                  </a:cubicBezTo>
                  <a:cubicBezTo>
                    <a:pt x="5218" y="12323"/>
                    <a:pt x="4888" y="9378"/>
                    <a:pt x="4789" y="7305"/>
                  </a:cubicBezTo>
                  <a:cubicBezTo>
                    <a:pt x="4690" y="5233"/>
                    <a:pt x="4822" y="4033"/>
                    <a:pt x="5549" y="2887"/>
                  </a:cubicBezTo>
                  <a:cubicBezTo>
                    <a:pt x="6275" y="1742"/>
                    <a:pt x="7596" y="651"/>
                    <a:pt x="8884" y="214"/>
                  </a:cubicBezTo>
                  <a:cubicBezTo>
                    <a:pt x="10172" y="-222"/>
                    <a:pt x="11428" y="-4"/>
                    <a:pt x="12583" y="978"/>
                  </a:cubicBezTo>
                  <a:cubicBezTo>
                    <a:pt x="13739" y="1960"/>
                    <a:pt x="14796" y="3705"/>
                    <a:pt x="15160" y="5996"/>
                  </a:cubicBezTo>
                  <a:cubicBezTo>
                    <a:pt x="15523" y="8287"/>
                    <a:pt x="15193" y="11123"/>
                    <a:pt x="14598" y="13414"/>
                  </a:cubicBezTo>
                  <a:cubicBezTo>
                    <a:pt x="14004" y="15705"/>
                    <a:pt x="13145" y="17451"/>
                    <a:pt x="12617" y="18542"/>
                  </a:cubicBezTo>
                  <a:cubicBezTo>
                    <a:pt x="12088" y="19633"/>
                    <a:pt x="11890" y="20069"/>
                    <a:pt x="11956" y="20287"/>
                  </a:cubicBezTo>
                  <a:cubicBezTo>
                    <a:pt x="12022" y="20505"/>
                    <a:pt x="12352" y="20505"/>
                    <a:pt x="13839" y="20396"/>
                  </a:cubicBezTo>
                  <a:cubicBezTo>
                    <a:pt x="15325" y="20287"/>
                    <a:pt x="17967" y="20069"/>
                    <a:pt x="19453" y="19960"/>
                  </a:cubicBezTo>
                  <a:cubicBezTo>
                    <a:pt x="20939" y="19851"/>
                    <a:pt x="21270" y="19851"/>
                    <a:pt x="21600" y="1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423281" y="3479694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410581" y="3549544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-1" y="3907027"/>
              <a:ext cx="115183" cy="17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271" fill="norm" stroke="1" extrusionOk="0">
                  <a:moveTo>
                    <a:pt x="20989" y="6795"/>
                  </a:moveTo>
                  <a:cubicBezTo>
                    <a:pt x="20603" y="5493"/>
                    <a:pt x="20218" y="4192"/>
                    <a:pt x="18289" y="2761"/>
                  </a:cubicBezTo>
                  <a:cubicBezTo>
                    <a:pt x="16360" y="1329"/>
                    <a:pt x="12889" y="-232"/>
                    <a:pt x="9610" y="28"/>
                  </a:cubicBezTo>
                  <a:cubicBezTo>
                    <a:pt x="6332" y="288"/>
                    <a:pt x="3246" y="2370"/>
                    <a:pt x="1510" y="4192"/>
                  </a:cubicBezTo>
                  <a:cubicBezTo>
                    <a:pt x="-225" y="6014"/>
                    <a:pt x="-611" y="7575"/>
                    <a:pt x="1125" y="9137"/>
                  </a:cubicBezTo>
                  <a:cubicBezTo>
                    <a:pt x="2860" y="10698"/>
                    <a:pt x="6718" y="12260"/>
                    <a:pt x="9418" y="13431"/>
                  </a:cubicBezTo>
                  <a:cubicBezTo>
                    <a:pt x="12118" y="14602"/>
                    <a:pt x="13660" y="15382"/>
                    <a:pt x="14432" y="16423"/>
                  </a:cubicBezTo>
                  <a:cubicBezTo>
                    <a:pt x="15203" y="17464"/>
                    <a:pt x="15203" y="18766"/>
                    <a:pt x="14046" y="19676"/>
                  </a:cubicBezTo>
                  <a:cubicBezTo>
                    <a:pt x="12889" y="20587"/>
                    <a:pt x="10575" y="21108"/>
                    <a:pt x="8453" y="21238"/>
                  </a:cubicBezTo>
                  <a:cubicBezTo>
                    <a:pt x="6332" y="21368"/>
                    <a:pt x="4403" y="21108"/>
                    <a:pt x="4210" y="20587"/>
                  </a:cubicBezTo>
                  <a:cubicBezTo>
                    <a:pt x="4018" y="20067"/>
                    <a:pt x="5560" y="19286"/>
                    <a:pt x="6718" y="18766"/>
                  </a:cubicBezTo>
                  <a:cubicBezTo>
                    <a:pt x="7875" y="18245"/>
                    <a:pt x="8646" y="17985"/>
                    <a:pt x="9418" y="17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132028" y="3932385"/>
              <a:ext cx="122854" cy="11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05" fill="norm" stroke="1" extrusionOk="0">
                  <a:moveTo>
                    <a:pt x="11364" y="9731"/>
                  </a:moveTo>
                  <a:cubicBezTo>
                    <a:pt x="12096" y="7869"/>
                    <a:pt x="12829" y="6007"/>
                    <a:pt x="12646" y="4331"/>
                  </a:cubicBezTo>
                  <a:cubicBezTo>
                    <a:pt x="12463" y="2655"/>
                    <a:pt x="11364" y="1166"/>
                    <a:pt x="9900" y="421"/>
                  </a:cubicBezTo>
                  <a:cubicBezTo>
                    <a:pt x="8435" y="-324"/>
                    <a:pt x="6605" y="-324"/>
                    <a:pt x="4774" y="2469"/>
                  </a:cubicBezTo>
                  <a:cubicBezTo>
                    <a:pt x="2944" y="5262"/>
                    <a:pt x="1113" y="10848"/>
                    <a:pt x="381" y="14573"/>
                  </a:cubicBezTo>
                  <a:cubicBezTo>
                    <a:pt x="-351" y="18297"/>
                    <a:pt x="15" y="20159"/>
                    <a:pt x="1113" y="20717"/>
                  </a:cubicBezTo>
                  <a:cubicBezTo>
                    <a:pt x="2212" y="21276"/>
                    <a:pt x="4042" y="20531"/>
                    <a:pt x="5690" y="19228"/>
                  </a:cubicBezTo>
                  <a:cubicBezTo>
                    <a:pt x="7337" y="17924"/>
                    <a:pt x="8802" y="16062"/>
                    <a:pt x="10449" y="16062"/>
                  </a:cubicBezTo>
                  <a:cubicBezTo>
                    <a:pt x="12096" y="16062"/>
                    <a:pt x="13927" y="17924"/>
                    <a:pt x="15757" y="18855"/>
                  </a:cubicBezTo>
                  <a:cubicBezTo>
                    <a:pt x="17588" y="19786"/>
                    <a:pt x="19418" y="19786"/>
                    <a:pt x="21249" y="19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312031" y="3924194"/>
              <a:ext cx="146051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546"/>
                    <a:pt x="0" y="7093"/>
                    <a:pt x="470" y="10155"/>
                  </a:cubicBezTo>
                  <a:cubicBezTo>
                    <a:pt x="939" y="13218"/>
                    <a:pt x="1878" y="15797"/>
                    <a:pt x="2348" y="17893"/>
                  </a:cubicBezTo>
                  <a:cubicBezTo>
                    <a:pt x="2817" y="19988"/>
                    <a:pt x="2817" y="21600"/>
                    <a:pt x="2504" y="21600"/>
                  </a:cubicBezTo>
                  <a:cubicBezTo>
                    <a:pt x="2191" y="21600"/>
                    <a:pt x="1565" y="19988"/>
                    <a:pt x="1722" y="17087"/>
                  </a:cubicBezTo>
                  <a:cubicBezTo>
                    <a:pt x="1878" y="14185"/>
                    <a:pt x="2817" y="9994"/>
                    <a:pt x="3913" y="7415"/>
                  </a:cubicBezTo>
                  <a:cubicBezTo>
                    <a:pt x="5009" y="4836"/>
                    <a:pt x="6261" y="3869"/>
                    <a:pt x="7357" y="4030"/>
                  </a:cubicBezTo>
                  <a:cubicBezTo>
                    <a:pt x="8452" y="4191"/>
                    <a:pt x="9391" y="5481"/>
                    <a:pt x="10017" y="8060"/>
                  </a:cubicBezTo>
                  <a:cubicBezTo>
                    <a:pt x="10643" y="10639"/>
                    <a:pt x="10957" y="14507"/>
                    <a:pt x="11583" y="14991"/>
                  </a:cubicBezTo>
                  <a:cubicBezTo>
                    <a:pt x="12209" y="15475"/>
                    <a:pt x="13148" y="12573"/>
                    <a:pt x="14557" y="10800"/>
                  </a:cubicBezTo>
                  <a:cubicBezTo>
                    <a:pt x="15965" y="9027"/>
                    <a:pt x="17843" y="8382"/>
                    <a:pt x="19096" y="8866"/>
                  </a:cubicBezTo>
                  <a:cubicBezTo>
                    <a:pt x="20348" y="9349"/>
                    <a:pt x="20974" y="10961"/>
                    <a:pt x="21287" y="13057"/>
                  </a:cubicBezTo>
                  <a:cubicBezTo>
                    <a:pt x="21600" y="15152"/>
                    <a:pt x="21600" y="17731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496181" y="3904874"/>
              <a:ext cx="97692" cy="32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64" fill="norm" stroke="1" extrusionOk="0">
                  <a:moveTo>
                    <a:pt x="6894" y="4529"/>
                  </a:moveTo>
                  <a:cubicBezTo>
                    <a:pt x="6434" y="8357"/>
                    <a:pt x="5974" y="12185"/>
                    <a:pt x="5974" y="14509"/>
                  </a:cubicBezTo>
                  <a:cubicBezTo>
                    <a:pt x="5974" y="16833"/>
                    <a:pt x="6434" y="17653"/>
                    <a:pt x="6664" y="18678"/>
                  </a:cubicBezTo>
                  <a:cubicBezTo>
                    <a:pt x="6894" y="19704"/>
                    <a:pt x="6894" y="20934"/>
                    <a:pt x="6434" y="21208"/>
                  </a:cubicBezTo>
                  <a:cubicBezTo>
                    <a:pt x="5974" y="21481"/>
                    <a:pt x="5055" y="20797"/>
                    <a:pt x="4826" y="18268"/>
                  </a:cubicBezTo>
                  <a:cubicBezTo>
                    <a:pt x="4596" y="15739"/>
                    <a:pt x="5055" y="11365"/>
                    <a:pt x="5515" y="8357"/>
                  </a:cubicBezTo>
                  <a:cubicBezTo>
                    <a:pt x="5974" y="5349"/>
                    <a:pt x="6434" y="3709"/>
                    <a:pt x="7123" y="2410"/>
                  </a:cubicBezTo>
                  <a:cubicBezTo>
                    <a:pt x="7813" y="1111"/>
                    <a:pt x="8732" y="154"/>
                    <a:pt x="10111" y="18"/>
                  </a:cubicBezTo>
                  <a:cubicBezTo>
                    <a:pt x="11489" y="-119"/>
                    <a:pt x="13328" y="565"/>
                    <a:pt x="15626" y="1522"/>
                  </a:cubicBezTo>
                  <a:cubicBezTo>
                    <a:pt x="17923" y="2478"/>
                    <a:pt x="20681" y="3709"/>
                    <a:pt x="21140" y="5213"/>
                  </a:cubicBezTo>
                  <a:cubicBezTo>
                    <a:pt x="21600" y="6716"/>
                    <a:pt x="19762" y="8494"/>
                    <a:pt x="17004" y="9382"/>
                  </a:cubicBezTo>
                  <a:cubicBezTo>
                    <a:pt x="14247" y="10271"/>
                    <a:pt x="10570" y="10271"/>
                    <a:pt x="7583" y="9587"/>
                  </a:cubicBezTo>
                  <a:cubicBezTo>
                    <a:pt x="4596" y="8904"/>
                    <a:pt x="2298" y="7537"/>
                    <a:pt x="0" y="6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632887" y="3765444"/>
              <a:ext cx="15695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909"/>
                    <a:pt x="-1582" y="9818"/>
                    <a:pt x="1118" y="13418"/>
                  </a:cubicBezTo>
                  <a:cubicBezTo>
                    <a:pt x="3818" y="17018"/>
                    <a:pt x="11918" y="1930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61281" y="3917911"/>
              <a:ext cx="146051" cy="11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9" fill="norm" stroke="1" extrusionOk="0">
                  <a:moveTo>
                    <a:pt x="0" y="15904"/>
                  </a:moveTo>
                  <a:cubicBezTo>
                    <a:pt x="3443" y="12114"/>
                    <a:pt x="6887" y="8325"/>
                    <a:pt x="8922" y="5483"/>
                  </a:cubicBezTo>
                  <a:cubicBezTo>
                    <a:pt x="10957" y="2641"/>
                    <a:pt x="11583" y="746"/>
                    <a:pt x="11113" y="177"/>
                  </a:cubicBezTo>
                  <a:cubicBezTo>
                    <a:pt x="10643" y="-391"/>
                    <a:pt x="9078" y="367"/>
                    <a:pt x="7357" y="3020"/>
                  </a:cubicBezTo>
                  <a:cubicBezTo>
                    <a:pt x="5635" y="5672"/>
                    <a:pt x="3757" y="10220"/>
                    <a:pt x="2817" y="13441"/>
                  </a:cubicBezTo>
                  <a:cubicBezTo>
                    <a:pt x="1878" y="16662"/>
                    <a:pt x="1878" y="18556"/>
                    <a:pt x="2817" y="19693"/>
                  </a:cubicBezTo>
                  <a:cubicBezTo>
                    <a:pt x="3757" y="20830"/>
                    <a:pt x="5635" y="21209"/>
                    <a:pt x="8922" y="20262"/>
                  </a:cubicBezTo>
                  <a:cubicBezTo>
                    <a:pt x="12209" y="19314"/>
                    <a:pt x="16904" y="17041"/>
                    <a:pt x="21600" y="14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029581" y="3898794"/>
              <a:ext cx="95251" cy="18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0"/>
                  </a:moveTo>
                  <a:cubicBezTo>
                    <a:pt x="15360" y="485"/>
                    <a:pt x="9120" y="971"/>
                    <a:pt x="5520" y="1820"/>
                  </a:cubicBezTo>
                  <a:cubicBezTo>
                    <a:pt x="1920" y="2670"/>
                    <a:pt x="960" y="3883"/>
                    <a:pt x="480" y="5097"/>
                  </a:cubicBezTo>
                  <a:cubicBezTo>
                    <a:pt x="0" y="6310"/>
                    <a:pt x="0" y="7524"/>
                    <a:pt x="2640" y="9344"/>
                  </a:cubicBezTo>
                  <a:cubicBezTo>
                    <a:pt x="5280" y="11164"/>
                    <a:pt x="10560" y="13591"/>
                    <a:pt x="13440" y="15411"/>
                  </a:cubicBezTo>
                  <a:cubicBezTo>
                    <a:pt x="16320" y="17231"/>
                    <a:pt x="16800" y="18445"/>
                    <a:pt x="15840" y="19416"/>
                  </a:cubicBezTo>
                  <a:cubicBezTo>
                    <a:pt x="14880" y="20387"/>
                    <a:pt x="12480" y="21115"/>
                    <a:pt x="10080" y="21357"/>
                  </a:cubicBezTo>
                  <a:cubicBezTo>
                    <a:pt x="7680" y="21600"/>
                    <a:pt x="5280" y="21357"/>
                    <a:pt x="3600" y="20265"/>
                  </a:cubicBezTo>
                  <a:cubicBezTo>
                    <a:pt x="1920" y="19173"/>
                    <a:pt x="960" y="17231"/>
                    <a:pt x="0" y="1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149011" y="3890432"/>
              <a:ext cx="112081" cy="380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34" fill="norm" stroke="1" extrusionOk="0">
                  <a:moveTo>
                    <a:pt x="2630" y="5809"/>
                  </a:moveTo>
                  <a:cubicBezTo>
                    <a:pt x="4630" y="9844"/>
                    <a:pt x="6630" y="13879"/>
                    <a:pt x="7630" y="16194"/>
                  </a:cubicBezTo>
                  <a:cubicBezTo>
                    <a:pt x="8630" y="18508"/>
                    <a:pt x="8630" y="19101"/>
                    <a:pt x="8430" y="19695"/>
                  </a:cubicBezTo>
                  <a:cubicBezTo>
                    <a:pt x="8230" y="20288"/>
                    <a:pt x="7830" y="20882"/>
                    <a:pt x="6630" y="21178"/>
                  </a:cubicBezTo>
                  <a:cubicBezTo>
                    <a:pt x="5430" y="21475"/>
                    <a:pt x="3430" y="21475"/>
                    <a:pt x="2030" y="19991"/>
                  </a:cubicBezTo>
                  <a:cubicBezTo>
                    <a:pt x="630" y="18508"/>
                    <a:pt x="-170" y="15541"/>
                    <a:pt x="30" y="12574"/>
                  </a:cubicBezTo>
                  <a:cubicBezTo>
                    <a:pt x="230" y="9607"/>
                    <a:pt x="1430" y="6640"/>
                    <a:pt x="3230" y="4563"/>
                  </a:cubicBezTo>
                  <a:cubicBezTo>
                    <a:pt x="5030" y="2486"/>
                    <a:pt x="7430" y="1299"/>
                    <a:pt x="10030" y="646"/>
                  </a:cubicBezTo>
                  <a:cubicBezTo>
                    <a:pt x="12630" y="-6"/>
                    <a:pt x="15430" y="-125"/>
                    <a:pt x="17430" y="112"/>
                  </a:cubicBezTo>
                  <a:cubicBezTo>
                    <a:pt x="19430" y="350"/>
                    <a:pt x="20630" y="943"/>
                    <a:pt x="21030" y="2130"/>
                  </a:cubicBezTo>
                  <a:cubicBezTo>
                    <a:pt x="21430" y="3317"/>
                    <a:pt x="21030" y="5097"/>
                    <a:pt x="19830" y="6284"/>
                  </a:cubicBezTo>
                  <a:cubicBezTo>
                    <a:pt x="18630" y="7471"/>
                    <a:pt x="16630" y="8064"/>
                    <a:pt x="14430" y="8420"/>
                  </a:cubicBezTo>
                  <a:cubicBezTo>
                    <a:pt x="12230" y="8776"/>
                    <a:pt x="9830" y="8895"/>
                    <a:pt x="8630" y="8657"/>
                  </a:cubicBezTo>
                  <a:cubicBezTo>
                    <a:pt x="7430" y="8420"/>
                    <a:pt x="7430" y="7827"/>
                    <a:pt x="7430" y="7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285285" y="3896000"/>
              <a:ext cx="144347" cy="11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38" fill="norm" stroke="1" extrusionOk="0">
                  <a:moveTo>
                    <a:pt x="11957" y="2824"/>
                  </a:moveTo>
                  <a:cubicBezTo>
                    <a:pt x="10705" y="1667"/>
                    <a:pt x="9452" y="509"/>
                    <a:pt x="8044" y="124"/>
                  </a:cubicBezTo>
                  <a:cubicBezTo>
                    <a:pt x="6635" y="-262"/>
                    <a:pt x="5070" y="124"/>
                    <a:pt x="3505" y="3209"/>
                  </a:cubicBezTo>
                  <a:cubicBezTo>
                    <a:pt x="1939" y="6295"/>
                    <a:pt x="374" y="12081"/>
                    <a:pt x="61" y="15745"/>
                  </a:cubicBezTo>
                  <a:cubicBezTo>
                    <a:pt x="-252" y="19409"/>
                    <a:pt x="687" y="20952"/>
                    <a:pt x="1783" y="21145"/>
                  </a:cubicBezTo>
                  <a:cubicBezTo>
                    <a:pt x="2878" y="21338"/>
                    <a:pt x="4131" y="20181"/>
                    <a:pt x="5226" y="18059"/>
                  </a:cubicBezTo>
                  <a:cubicBezTo>
                    <a:pt x="6322" y="15938"/>
                    <a:pt x="7261" y="12852"/>
                    <a:pt x="8826" y="12659"/>
                  </a:cubicBezTo>
                  <a:cubicBezTo>
                    <a:pt x="10391" y="12467"/>
                    <a:pt x="12583" y="15167"/>
                    <a:pt x="14774" y="17095"/>
                  </a:cubicBezTo>
                  <a:cubicBezTo>
                    <a:pt x="16965" y="19024"/>
                    <a:pt x="19157" y="20181"/>
                    <a:pt x="21348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462602" y="3869420"/>
              <a:ext cx="278180" cy="14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578" fill="norm" stroke="1" extrusionOk="0">
                  <a:moveTo>
                    <a:pt x="6288" y="1443"/>
                  </a:moveTo>
                  <a:cubicBezTo>
                    <a:pt x="4651" y="2035"/>
                    <a:pt x="3015" y="2627"/>
                    <a:pt x="1951" y="4698"/>
                  </a:cubicBezTo>
                  <a:cubicBezTo>
                    <a:pt x="888" y="6769"/>
                    <a:pt x="397" y="10320"/>
                    <a:pt x="151" y="12835"/>
                  </a:cubicBezTo>
                  <a:cubicBezTo>
                    <a:pt x="-94" y="15350"/>
                    <a:pt x="-94" y="16830"/>
                    <a:pt x="561" y="18309"/>
                  </a:cubicBezTo>
                  <a:cubicBezTo>
                    <a:pt x="1215" y="19789"/>
                    <a:pt x="2524" y="21268"/>
                    <a:pt x="4488" y="20232"/>
                  </a:cubicBezTo>
                  <a:cubicBezTo>
                    <a:pt x="6451" y="19197"/>
                    <a:pt x="9070" y="15646"/>
                    <a:pt x="10788" y="12539"/>
                  </a:cubicBezTo>
                  <a:cubicBezTo>
                    <a:pt x="12506" y="9432"/>
                    <a:pt x="13324" y="6769"/>
                    <a:pt x="13815" y="4550"/>
                  </a:cubicBezTo>
                  <a:cubicBezTo>
                    <a:pt x="14306" y="2331"/>
                    <a:pt x="14470" y="556"/>
                    <a:pt x="14224" y="112"/>
                  </a:cubicBezTo>
                  <a:cubicBezTo>
                    <a:pt x="13979" y="-332"/>
                    <a:pt x="13324" y="556"/>
                    <a:pt x="12506" y="2627"/>
                  </a:cubicBezTo>
                  <a:cubicBezTo>
                    <a:pt x="11688" y="4698"/>
                    <a:pt x="10706" y="7953"/>
                    <a:pt x="10215" y="10468"/>
                  </a:cubicBezTo>
                  <a:cubicBezTo>
                    <a:pt x="9724" y="12983"/>
                    <a:pt x="9724" y="14758"/>
                    <a:pt x="11442" y="16238"/>
                  </a:cubicBezTo>
                  <a:cubicBezTo>
                    <a:pt x="13161" y="17717"/>
                    <a:pt x="16597" y="18901"/>
                    <a:pt x="18561" y="19197"/>
                  </a:cubicBezTo>
                  <a:cubicBezTo>
                    <a:pt x="20524" y="19493"/>
                    <a:pt x="21015" y="18901"/>
                    <a:pt x="21506" y="18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7797459" y="3252440"/>
              <a:ext cx="299673" cy="317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175" fill="norm" stroke="1" extrusionOk="0">
                  <a:moveTo>
                    <a:pt x="1001" y="4993"/>
                  </a:moveTo>
                  <a:cubicBezTo>
                    <a:pt x="544" y="7393"/>
                    <a:pt x="88" y="9793"/>
                    <a:pt x="12" y="12193"/>
                  </a:cubicBezTo>
                  <a:cubicBezTo>
                    <a:pt x="-64" y="14593"/>
                    <a:pt x="240" y="16993"/>
                    <a:pt x="621" y="18475"/>
                  </a:cubicBezTo>
                  <a:cubicBezTo>
                    <a:pt x="1001" y="19957"/>
                    <a:pt x="1457" y="20522"/>
                    <a:pt x="1990" y="20593"/>
                  </a:cubicBezTo>
                  <a:cubicBezTo>
                    <a:pt x="2522" y="20663"/>
                    <a:pt x="3130" y="20240"/>
                    <a:pt x="3815" y="18687"/>
                  </a:cubicBezTo>
                  <a:cubicBezTo>
                    <a:pt x="4499" y="17134"/>
                    <a:pt x="5260" y="14451"/>
                    <a:pt x="5868" y="12687"/>
                  </a:cubicBezTo>
                  <a:cubicBezTo>
                    <a:pt x="6477" y="10922"/>
                    <a:pt x="6933" y="10075"/>
                    <a:pt x="7161" y="10075"/>
                  </a:cubicBezTo>
                  <a:cubicBezTo>
                    <a:pt x="7390" y="10075"/>
                    <a:pt x="7390" y="10922"/>
                    <a:pt x="7466" y="12616"/>
                  </a:cubicBezTo>
                  <a:cubicBezTo>
                    <a:pt x="7542" y="14310"/>
                    <a:pt x="7694" y="16851"/>
                    <a:pt x="7998" y="18404"/>
                  </a:cubicBezTo>
                  <a:cubicBezTo>
                    <a:pt x="8302" y="19957"/>
                    <a:pt x="8759" y="20522"/>
                    <a:pt x="9367" y="20875"/>
                  </a:cubicBezTo>
                  <a:cubicBezTo>
                    <a:pt x="9975" y="21228"/>
                    <a:pt x="10736" y="21369"/>
                    <a:pt x="11725" y="20734"/>
                  </a:cubicBezTo>
                  <a:cubicBezTo>
                    <a:pt x="12713" y="20098"/>
                    <a:pt x="13930" y="18687"/>
                    <a:pt x="15223" y="15934"/>
                  </a:cubicBezTo>
                  <a:cubicBezTo>
                    <a:pt x="16516" y="13181"/>
                    <a:pt x="17885" y="9087"/>
                    <a:pt x="18418" y="6263"/>
                  </a:cubicBezTo>
                  <a:cubicBezTo>
                    <a:pt x="18950" y="3440"/>
                    <a:pt x="18646" y="1887"/>
                    <a:pt x="18113" y="969"/>
                  </a:cubicBezTo>
                  <a:cubicBezTo>
                    <a:pt x="17581" y="51"/>
                    <a:pt x="16821" y="-231"/>
                    <a:pt x="15832" y="193"/>
                  </a:cubicBezTo>
                  <a:cubicBezTo>
                    <a:pt x="14843" y="616"/>
                    <a:pt x="13626" y="1745"/>
                    <a:pt x="12866" y="3228"/>
                  </a:cubicBezTo>
                  <a:cubicBezTo>
                    <a:pt x="12105" y="4710"/>
                    <a:pt x="11801" y="6545"/>
                    <a:pt x="12409" y="7957"/>
                  </a:cubicBezTo>
                  <a:cubicBezTo>
                    <a:pt x="13018" y="9369"/>
                    <a:pt x="14539" y="10357"/>
                    <a:pt x="16212" y="10781"/>
                  </a:cubicBezTo>
                  <a:cubicBezTo>
                    <a:pt x="17885" y="11204"/>
                    <a:pt x="19711" y="11063"/>
                    <a:pt x="21536" y="1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7754231" y="3695594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4" y="17280"/>
                    <a:pt x="10588" y="12960"/>
                    <a:pt x="14188" y="9360"/>
                  </a:cubicBezTo>
                  <a:cubicBezTo>
                    <a:pt x="17788" y="5760"/>
                    <a:pt x="1969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7773281" y="3806437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57" y="11375"/>
                    <a:pt x="11314" y="2735"/>
                    <a:pt x="14914" y="575"/>
                  </a:cubicBezTo>
                  <a:cubicBezTo>
                    <a:pt x="18514" y="-1585"/>
                    <a:pt x="2005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7702211" y="4076543"/>
              <a:ext cx="95463" cy="14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170" fill="norm" stroke="1" extrusionOk="0">
                  <a:moveTo>
                    <a:pt x="15766" y="907"/>
                  </a:moveTo>
                  <a:cubicBezTo>
                    <a:pt x="13418" y="307"/>
                    <a:pt x="11071" y="-293"/>
                    <a:pt x="8723" y="157"/>
                  </a:cubicBezTo>
                  <a:cubicBezTo>
                    <a:pt x="6375" y="607"/>
                    <a:pt x="4027" y="2107"/>
                    <a:pt x="2384" y="5257"/>
                  </a:cubicBezTo>
                  <a:cubicBezTo>
                    <a:pt x="740" y="8407"/>
                    <a:pt x="-199" y="13207"/>
                    <a:pt x="36" y="16357"/>
                  </a:cubicBezTo>
                  <a:cubicBezTo>
                    <a:pt x="271" y="19507"/>
                    <a:pt x="1679" y="21007"/>
                    <a:pt x="4731" y="21157"/>
                  </a:cubicBezTo>
                  <a:cubicBezTo>
                    <a:pt x="7784" y="21307"/>
                    <a:pt x="12479" y="20107"/>
                    <a:pt x="15531" y="18607"/>
                  </a:cubicBezTo>
                  <a:cubicBezTo>
                    <a:pt x="18584" y="17107"/>
                    <a:pt x="19992" y="15307"/>
                    <a:pt x="20697" y="12757"/>
                  </a:cubicBezTo>
                  <a:cubicBezTo>
                    <a:pt x="21401" y="10207"/>
                    <a:pt x="21401" y="6907"/>
                    <a:pt x="20227" y="5407"/>
                  </a:cubicBezTo>
                  <a:cubicBezTo>
                    <a:pt x="19053" y="3907"/>
                    <a:pt x="16705" y="4207"/>
                    <a:pt x="14358" y="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7855831" y="3898535"/>
              <a:ext cx="317501" cy="30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14418"/>
                  </a:moveTo>
                  <a:cubicBezTo>
                    <a:pt x="0" y="16068"/>
                    <a:pt x="0" y="17718"/>
                    <a:pt x="216" y="18843"/>
                  </a:cubicBezTo>
                  <a:cubicBezTo>
                    <a:pt x="432" y="19968"/>
                    <a:pt x="864" y="20568"/>
                    <a:pt x="1440" y="20943"/>
                  </a:cubicBezTo>
                  <a:cubicBezTo>
                    <a:pt x="2016" y="21318"/>
                    <a:pt x="2736" y="21468"/>
                    <a:pt x="3240" y="21168"/>
                  </a:cubicBezTo>
                  <a:cubicBezTo>
                    <a:pt x="3744" y="20868"/>
                    <a:pt x="4032" y="20118"/>
                    <a:pt x="4320" y="19293"/>
                  </a:cubicBezTo>
                  <a:cubicBezTo>
                    <a:pt x="4608" y="18468"/>
                    <a:pt x="4896" y="17568"/>
                    <a:pt x="5112" y="17568"/>
                  </a:cubicBezTo>
                  <a:cubicBezTo>
                    <a:pt x="5328" y="17568"/>
                    <a:pt x="5472" y="18468"/>
                    <a:pt x="5832" y="19143"/>
                  </a:cubicBezTo>
                  <a:cubicBezTo>
                    <a:pt x="6192" y="19818"/>
                    <a:pt x="6768" y="20268"/>
                    <a:pt x="7488" y="20343"/>
                  </a:cubicBezTo>
                  <a:cubicBezTo>
                    <a:pt x="8208" y="20418"/>
                    <a:pt x="9072" y="20118"/>
                    <a:pt x="10224" y="18468"/>
                  </a:cubicBezTo>
                  <a:cubicBezTo>
                    <a:pt x="11376" y="16818"/>
                    <a:pt x="12816" y="13818"/>
                    <a:pt x="13824" y="10893"/>
                  </a:cubicBezTo>
                  <a:cubicBezTo>
                    <a:pt x="14832" y="7968"/>
                    <a:pt x="15408" y="5118"/>
                    <a:pt x="15768" y="3168"/>
                  </a:cubicBezTo>
                  <a:cubicBezTo>
                    <a:pt x="16128" y="1218"/>
                    <a:pt x="16272" y="168"/>
                    <a:pt x="16272" y="18"/>
                  </a:cubicBezTo>
                  <a:cubicBezTo>
                    <a:pt x="16272" y="-132"/>
                    <a:pt x="16128" y="618"/>
                    <a:pt x="15984" y="3018"/>
                  </a:cubicBezTo>
                  <a:cubicBezTo>
                    <a:pt x="15840" y="5418"/>
                    <a:pt x="15696" y="9468"/>
                    <a:pt x="15624" y="11943"/>
                  </a:cubicBezTo>
                  <a:cubicBezTo>
                    <a:pt x="15552" y="14418"/>
                    <a:pt x="15552" y="15318"/>
                    <a:pt x="15696" y="16143"/>
                  </a:cubicBezTo>
                  <a:cubicBezTo>
                    <a:pt x="15840" y="16968"/>
                    <a:pt x="16128" y="17718"/>
                    <a:pt x="16920" y="17868"/>
                  </a:cubicBezTo>
                  <a:cubicBezTo>
                    <a:pt x="17712" y="18018"/>
                    <a:pt x="19008" y="17568"/>
                    <a:pt x="19872" y="16818"/>
                  </a:cubicBezTo>
                  <a:cubicBezTo>
                    <a:pt x="20736" y="16068"/>
                    <a:pt x="21168" y="15018"/>
                    <a:pt x="21600" y="13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8071731" y="4044844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8210221" y="4029332"/>
              <a:ext cx="140911" cy="115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22" fill="norm" stroke="1" extrusionOk="0">
                  <a:moveTo>
                    <a:pt x="11790" y="2827"/>
                  </a:moveTo>
                  <a:cubicBezTo>
                    <a:pt x="10501" y="1670"/>
                    <a:pt x="9211" y="512"/>
                    <a:pt x="7599" y="127"/>
                  </a:cubicBezTo>
                  <a:cubicBezTo>
                    <a:pt x="5987" y="-259"/>
                    <a:pt x="4053" y="127"/>
                    <a:pt x="2602" y="2827"/>
                  </a:cubicBezTo>
                  <a:cubicBezTo>
                    <a:pt x="1152" y="5527"/>
                    <a:pt x="184" y="10541"/>
                    <a:pt x="23" y="14012"/>
                  </a:cubicBezTo>
                  <a:cubicBezTo>
                    <a:pt x="-138" y="17484"/>
                    <a:pt x="507" y="19412"/>
                    <a:pt x="3247" y="19412"/>
                  </a:cubicBezTo>
                  <a:cubicBezTo>
                    <a:pt x="5987" y="19412"/>
                    <a:pt x="10823" y="17484"/>
                    <a:pt x="13725" y="15748"/>
                  </a:cubicBezTo>
                  <a:cubicBezTo>
                    <a:pt x="16626" y="14012"/>
                    <a:pt x="17593" y="12470"/>
                    <a:pt x="18238" y="10734"/>
                  </a:cubicBezTo>
                  <a:cubicBezTo>
                    <a:pt x="18883" y="8998"/>
                    <a:pt x="19205" y="7070"/>
                    <a:pt x="18561" y="6105"/>
                  </a:cubicBezTo>
                  <a:cubicBezTo>
                    <a:pt x="17916" y="5141"/>
                    <a:pt x="16304" y="5141"/>
                    <a:pt x="15175" y="6105"/>
                  </a:cubicBezTo>
                  <a:cubicBezTo>
                    <a:pt x="14047" y="7070"/>
                    <a:pt x="13402" y="8998"/>
                    <a:pt x="13080" y="10927"/>
                  </a:cubicBezTo>
                  <a:cubicBezTo>
                    <a:pt x="12758" y="12855"/>
                    <a:pt x="12758" y="14784"/>
                    <a:pt x="13241" y="16520"/>
                  </a:cubicBezTo>
                  <a:cubicBezTo>
                    <a:pt x="13725" y="18255"/>
                    <a:pt x="14692" y="19798"/>
                    <a:pt x="15981" y="20570"/>
                  </a:cubicBezTo>
                  <a:cubicBezTo>
                    <a:pt x="17271" y="21341"/>
                    <a:pt x="18883" y="21341"/>
                    <a:pt x="19850" y="18834"/>
                  </a:cubicBezTo>
                  <a:cubicBezTo>
                    <a:pt x="20817" y="16327"/>
                    <a:pt x="21140" y="11312"/>
                    <a:pt x="21462" y="6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408281" y="4024674"/>
              <a:ext cx="406401" cy="13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4" fill="norm" stroke="1" extrusionOk="0">
                  <a:moveTo>
                    <a:pt x="0" y="5083"/>
                  </a:moveTo>
                  <a:cubicBezTo>
                    <a:pt x="562" y="8355"/>
                    <a:pt x="1125" y="11628"/>
                    <a:pt x="1463" y="14574"/>
                  </a:cubicBezTo>
                  <a:cubicBezTo>
                    <a:pt x="1800" y="17519"/>
                    <a:pt x="1912" y="20137"/>
                    <a:pt x="1969" y="20628"/>
                  </a:cubicBezTo>
                  <a:cubicBezTo>
                    <a:pt x="2025" y="21119"/>
                    <a:pt x="2025" y="19483"/>
                    <a:pt x="2025" y="16864"/>
                  </a:cubicBezTo>
                  <a:cubicBezTo>
                    <a:pt x="2025" y="14246"/>
                    <a:pt x="2025" y="10646"/>
                    <a:pt x="2138" y="8028"/>
                  </a:cubicBezTo>
                  <a:cubicBezTo>
                    <a:pt x="2250" y="5410"/>
                    <a:pt x="2475" y="3774"/>
                    <a:pt x="2869" y="3446"/>
                  </a:cubicBezTo>
                  <a:cubicBezTo>
                    <a:pt x="3263" y="3119"/>
                    <a:pt x="3825" y="4101"/>
                    <a:pt x="4162" y="5410"/>
                  </a:cubicBezTo>
                  <a:cubicBezTo>
                    <a:pt x="4500" y="6719"/>
                    <a:pt x="4613" y="8355"/>
                    <a:pt x="4781" y="10646"/>
                  </a:cubicBezTo>
                  <a:cubicBezTo>
                    <a:pt x="4950" y="12937"/>
                    <a:pt x="5175" y="15883"/>
                    <a:pt x="5288" y="16374"/>
                  </a:cubicBezTo>
                  <a:cubicBezTo>
                    <a:pt x="5400" y="16864"/>
                    <a:pt x="5400" y="14901"/>
                    <a:pt x="5456" y="13101"/>
                  </a:cubicBezTo>
                  <a:cubicBezTo>
                    <a:pt x="5513" y="11301"/>
                    <a:pt x="5625" y="9664"/>
                    <a:pt x="5794" y="8028"/>
                  </a:cubicBezTo>
                  <a:cubicBezTo>
                    <a:pt x="5962" y="6392"/>
                    <a:pt x="6188" y="4755"/>
                    <a:pt x="6581" y="4101"/>
                  </a:cubicBezTo>
                  <a:cubicBezTo>
                    <a:pt x="6975" y="3446"/>
                    <a:pt x="7538" y="3774"/>
                    <a:pt x="7987" y="4592"/>
                  </a:cubicBezTo>
                  <a:cubicBezTo>
                    <a:pt x="8438" y="5410"/>
                    <a:pt x="8775" y="6719"/>
                    <a:pt x="9056" y="8192"/>
                  </a:cubicBezTo>
                  <a:cubicBezTo>
                    <a:pt x="9337" y="9664"/>
                    <a:pt x="9563" y="11301"/>
                    <a:pt x="9956" y="12283"/>
                  </a:cubicBezTo>
                  <a:cubicBezTo>
                    <a:pt x="10350" y="13264"/>
                    <a:pt x="10912" y="13592"/>
                    <a:pt x="11419" y="12610"/>
                  </a:cubicBezTo>
                  <a:cubicBezTo>
                    <a:pt x="11925" y="11628"/>
                    <a:pt x="12375" y="9337"/>
                    <a:pt x="12769" y="7374"/>
                  </a:cubicBezTo>
                  <a:cubicBezTo>
                    <a:pt x="13162" y="5410"/>
                    <a:pt x="13500" y="3774"/>
                    <a:pt x="13500" y="2301"/>
                  </a:cubicBezTo>
                  <a:cubicBezTo>
                    <a:pt x="13500" y="828"/>
                    <a:pt x="13162" y="-481"/>
                    <a:pt x="12656" y="174"/>
                  </a:cubicBezTo>
                  <a:cubicBezTo>
                    <a:pt x="12150" y="828"/>
                    <a:pt x="11475" y="3446"/>
                    <a:pt x="11138" y="6064"/>
                  </a:cubicBezTo>
                  <a:cubicBezTo>
                    <a:pt x="10800" y="8683"/>
                    <a:pt x="10800" y="11301"/>
                    <a:pt x="11081" y="12937"/>
                  </a:cubicBezTo>
                  <a:cubicBezTo>
                    <a:pt x="11363" y="14574"/>
                    <a:pt x="11925" y="15228"/>
                    <a:pt x="13725" y="14246"/>
                  </a:cubicBezTo>
                  <a:cubicBezTo>
                    <a:pt x="15525" y="13264"/>
                    <a:pt x="18562" y="10646"/>
                    <a:pt x="21600" y="8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9105555" y="3178694"/>
              <a:ext cx="121877" cy="46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86" fill="norm" stroke="1" extrusionOk="0">
                  <a:moveTo>
                    <a:pt x="21443" y="1297"/>
                  </a:moveTo>
                  <a:cubicBezTo>
                    <a:pt x="20326" y="904"/>
                    <a:pt x="19209" y="511"/>
                    <a:pt x="16602" y="266"/>
                  </a:cubicBezTo>
                  <a:cubicBezTo>
                    <a:pt x="13995" y="20"/>
                    <a:pt x="9898" y="-78"/>
                    <a:pt x="7291" y="69"/>
                  </a:cubicBezTo>
                  <a:cubicBezTo>
                    <a:pt x="4684" y="217"/>
                    <a:pt x="3567" y="609"/>
                    <a:pt x="2822" y="1297"/>
                  </a:cubicBezTo>
                  <a:cubicBezTo>
                    <a:pt x="2077" y="1984"/>
                    <a:pt x="1705" y="2966"/>
                    <a:pt x="2264" y="4537"/>
                  </a:cubicBezTo>
                  <a:cubicBezTo>
                    <a:pt x="2822" y="6107"/>
                    <a:pt x="4312" y="8267"/>
                    <a:pt x="5057" y="9691"/>
                  </a:cubicBezTo>
                  <a:cubicBezTo>
                    <a:pt x="5802" y="11115"/>
                    <a:pt x="5802" y="11802"/>
                    <a:pt x="5243" y="12342"/>
                  </a:cubicBezTo>
                  <a:cubicBezTo>
                    <a:pt x="4684" y="12882"/>
                    <a:pt x="3567" y="13275"/>
                    <a:pt x="2450" y="13275"/>
                  </a:cubicBezTo>
                  <a:cubicBezTo>
                    <a:pt x="1333" y="13275"/>
                    <a:pt x="215" y="12882"/>
                    <a:pt x="29" y="12980"/>
                  </a:cubicBezTo>
                  <a:cubicBezTo>
                    <a:pt x="-157" y="13078"/>
                    <a:pt x="588" y="13667"/>
                    <a:pt x="960" y="14797"/>
                  </a:cubicBezTo>
                  <a:cubicBezTo>
                    <a:pt x="1333" y="15926"/>
                    <a:pt x="1333" y="17595"/>
                    <a:pt x="1333" y="18724"/>
                  </a:cubicBezTo>
                  <a:cubicBezTo>
                    <a:pt x="1333" y="19853"/>
                    <a:pt x="1333" y="20442"/>
                    <a:pt x="3195" y="20835"/>
                  </a:cubicBezTo>
                  <a:cubicBezTo>
                    <a:pt x="5057" y="21227"/>
                    <a:pt x="8781" y="21424"/>
                    <a:pt x="11574" y="21473"/>
                  </a:cubicBezTo>
                  <a:cubicBezTo>
                    <a:pt x="14367" y="21522"/>
                    <a:pt x="16229" y="21424"/>
                    <a:pt x="18091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9309981" y="3447944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457"/>
                    <a:pt x="11270" y="11314"/>
                    <a:pt x="14870" y="7714"/>
                  </a:cubicBezTo>
                  <a:cubicBezTo>
                    <a:pt x="18470" y="4114"/>
                    <a:pt x="2003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9380743" y="3378094"/>
              <a:ext cx="2448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617"/>
                    <a:pt x="6425" y="1234"/>
                    <a:pt x="2825" y="3806"/>
                  </a:cubicBezTo>
                  <a:cubicBezTo>
                    <a:pt x="-775" y="6377"/>
                    <a:pt x="-775" y="10903"/>
                    <a:pt x="1925" y="14194"/>
                  </a:cubicBezTo>
                  <a:cubicBezTo>
                    <a:pt x="4625" y="17486"/>
                    <a:pt x="10025" y="19543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9611914" y="3181244"/>
              <a:ext cx="77479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770" y="0"/>
                  </a:moveTo>
                  <a:cubicBezTo>
                    <a:pt x="6454" y="939"/>
                    <a:pt x="12138" y="1878"/>
                    <a:pt x="14696" y="3026"/>
                  </a:cubicBezTo>
                  <a:cubicBezTo>
                    <a:pt x="17254" y="4174"/>
                    <a:pt x="16686" y="5530"/>
                    <a:pt x="14412" y="6730"/>
                  </a:cubicBezTo>
                  <a:cubicBezTo>
                    <a:pt x="12138" y="7930"/>
                    <a:pt x="8159" y="8974"/>
                    <a:pt x="5317" y="9757"/>
                  </a:cubicBezTo>
                  <a:cubicBezTo>
                    <a:pt x="2475" y="10539"/>
                    <a:pt x="770" y="11061"/>
                    <a:pt x="201" y="11635"/>
                  </a:cubicBezTo>
                  <a:cubicBezTo>
                    <a:pt x="-367" y="12209"/>
                    <a:pt x="201" y="12835"/>
                    <a:pt x="2759" y="13670"/>
                  </a:cubicBezTo>
                  <a:cubicBezTo>
                    <a:pt x="5317" y="14504"/>
                    <a:pt x="9865" y="15548"/>
                    <a:pt x="13275" y="16539"/>
                  </a:cubicBezTo>
                  <a:cubicBezTo>
                    <a:pt x="16686" y="17530"/>
                    <a:pt x="18959" y="18470"/>
                    <a:pt x="20096" y="19200"/>
                  </a:cubicBezTo>
                  <a:cubicBezTo>
                    <a:pt x="21233" y="19930"/>
                    <a:pt x="21233" y="20452"/>
                    <a:pt x="18391" y="20817"/>
                  </a:cubicBezTo>
                  <a:cubicBezTo>
                    <a:pt x="15549" y="21183"/>
                    <a:pt x="9865" y="21391"/>
                    <a:pt x="41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9817981" y="3708294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0101528" y="3183168"/>
              <a:ext cx="154604" cy="44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06" fill="norm" stroke="1" extrusionOk="0">
                  <a:moveTo>
                    <a:pt x="21320" y="1766"/>
                  </a:moveTo>
                  <a:cubicBezTo>
                    <a:pt x="18693" y="1146"/>
                    <a:pt x="16066" y="526"/>
                    <a:pt x="14023" y="216"/>
                  </a:cubicBezTo>
                  <a:cubicBezTo>
                    <a:pt x="11979" y="-94"/>
                    <a:pt x="10520" y="-94"/>
                    <a:pt x="8915" y="371"/>
                  </a:cubicBezTo>
                  <a:cubicBezTo>
                    <a:pt x="7309" y="836"/>
                    <a:pt x="5558" y="1766"/>
                    <a:pt x="4974" y="3006"/>
                  </a:cubicBezTo>
                  <a:cubicBezTo>
                    <a:pt x="4390" y="4247"/>
                    <a:pt x="4974" y="5797"/>
                    <a:pt x="5704" y="7140"/>
                  </a:cubicBezTo>
                  <a:cubicBezTo>
                    <a:pt x="6434" y="8484"/>
                    <a:pt x="7309" y="9621"/>
                    <a:pt x="7747" y="10551"/>
                  </a:cubicBezTo>
                  <a:cubicBezTo>
                    <a:pt x="8185" y="11481"/>
                    <a:pt x="8185" y="12205"/>
                    <a:pt x="7601" y="12721"/>
                  </a:cubicBezTo>
                  <a:cubicBezTo>
                    <a:pt x="7017" y="13238"/>
                    <a:pt x="5850" y="13548"/>
                    <a:pt x="4536" y="13703"/>
                  </a:cubicBezTo>
                  <a:cubicBezTo>
                    <a:pt x="3223" y="13858"/>
                    <a:pt x="1763" y="13858"/>
                    <a:pt x="888" y="13600"/>
                  </a:cubicBezTo>
                  <a:cubicBezTo>
                    <a:pt x="12" y="13341"/>
                    <a:pt x="-280" y="12825"/>
                    <a:pt x="304" y="12463"/>
                  </a:cubicBezTo>
                  <a:cubicBezTo>
                    <a:pt x="888" y="12101"/>
                    <a:pt x="2347" y="11895"/>
                    <a:pt x="3515" y="11998"/>
                  </a:cubicBezTo>
                  <a:cubicBezTo>
                    <a:pt x="4682" y="12101"/>
                    <a:pt x="5558" y="12515"/>
                    <a:pt x="5996" y="13290"/>
                  </a:cubicBezTo>
                  <a:cubicBezTo>
                    <a:pt x="6434" y="14065"/>
                    <a:pt x="6434" y="15202"/>
                    <a:pt x="5850" y="16494"/>
                  </a:cubicBezTo>
                  <a:cubicBezTo>
                    <a:pt x="5266" y="17785"/>
                    <a:pt x="4098" y="19232"/>
                    <a:pt x="3952" y="20162"/>
                  </a:cubicBezTo>
                  <a:cubicBezTo>
                    <a:pt x="3806" y="21093"/>
                    <a:pt x="4682" y="21506"/>
                    <a:pt x="6871" y="21506"/>
                  </a:cubicBezTo>
                  <a:cubicBezTo>
                    <a:pt x="9061" y="21506"/>
                    <a:pt x="12563" y="21093"/>
                    <a:pt x="16066" y="2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0268831" y="3441594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0491081" y="3183360"/>
              <a:ext cx="119240" cy="43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0" y="839"/>
                  </a:moveTo>
                  <a:cubicBezTo>
                    <a:pt x="1895" y="419"/>
                    <a:pt x="3789" y="0"/>
                    <a:pt x="5495" y="0"/>
                  </a:cubicBezTo>
                  <a:cubicBezTo>
                    <a:pt x="7200" y="0"/>
                    <a:pt x="8716" y="419"/>
                    <a:pt x="10232" y="1206"/>
                  </a:cubicBezTo>
                  <a:cubicBezTo>
                    <a:pt x="11747" y="1992"/>
                    <a:pt x="13263" y="3146"/>
                    <a:pt x="13074" y="4404"/>
                  </a:cubicBezTo>
                  <a:cubicBezTo>
                    <a:pt x="12884" y="5662"/>
                    <a:pt x="10989" y="7025"/>
                    <a:pt x="9284" y="7969"/>
                  </a:cubicBezTo>
                  <a:cubicBezTo>
                    <a:pt x="7579" y="8913"/>
                    <a:pt x="6063" y="9437"/>
                    <a:pt x="4926" y="10118"/>
                  </a:cubicBezTo>
                  <a:cubicBezTo>
                    <a:pt x="3789" y="10800"/>
                    <a:pt x="3032" y="11639"/>
                    <a:pt x="3600" y="12216"/>
                  </a:cubicBezTo>
                  <a:cubicBezTo>
                    <a:pt x="4168" y="12792"/>
                    <a:pt x="6063" y="13107"/>
                    <a:pt x="8716" y="13579"/>
                  </a:cubicBezTo>
                  <a:cubicBezTo>
                    <a:pt x="11368" y="14050"/>
                    <a:pt x="14779" y="14680"/>
                    <a:pt x="17053" y="15204"/>
                  </a:cubicBezTo>
                  <a:cubicBezTo>
                    <a:pt x="19326" y="15728"/>
                    <a:pt x="20463" y="16148"/>
                    <a:pt x="21032" y="16672"/>
                  </a:cubicBezTo>
                  <a:cubicBezTo>
                    <a:pt x="21600" y="17196"/>
                    <a:pt x="21600" y="17825"/>
                    <a:pt x="19326" y="18664"/>
                  </a:cubicBezTo>
                  <a:cubicBezTo>
                    <a:pt x="17053" y="19503"/>
                    <a:pt x="12505" y="20551"/>
                    <a:pt x="9284" y="21076"/>
                  </a:cubicBezTo>
                  <a:cubicBezTo>
                    <a:pt x="6063" y="21600"/>
                    <a:pt x="4168" y="21600"/>
                    <a:pt x="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0611731" y="3613044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770966" y="3196569"/>
              <a:ext cx="113816" cy="41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14" fill="norm" stroke="1" extrusionOk="0">
                  <a:moveTo>
                    <a:pt x="19939" y="1174"/>
                  </a:moveTo>
                  <a:cubicBezTo>
                    <a:pt x="17975" y="847"/>
                    <a:pt x="16012" y="520"/>
                    <a:pt x="13655" y="247"/>
                  </a:cubicBezTo>
                  <a:cubicBezTo>
                    <a:pt x="11299" y="-26"/>
                    <a:pt x="8550" y="-244"/>
                    <a:pt x="6586" y="574"/>
                  </a:cubicBezTo>
                  <a:cubicBezTo>
                    <a:pt x="4622" y="1392"/>
                    <a:pt x="3444" y="3247"/>
                    <a:pt x="3444" y="5047"/>
                  </a:cubicBezTo>
                  <a:cubicBezTo>
                    <a:pt x="3444" y="6847"/>
                    <a:pt x="4622" y="8592"/>
                    <a:pt x="5408" y="9738"/>
                  </a:cubicBezTo>
                  <a:cubicBezTo>
                    <a:pt x="6193" y="10883"/>
                    <a:pt x="6586" y="11429"/>
                    <a:pt x="5212" y="11592"/>
                  </a:cubicBezTo>
                  <a:cubicBezTo>
                    <a:pt x="3837" y="11756"/>
                    <a:pt x="695" y="11538"/>
                    <a:pt x="106" y="11320"/>
                  </a:cubicBezTo>
                  <a:cubicBezTo>
                    <a:pt x="-483" y="11101"/>
                    <a:pt x="1481" y="10883"/>
                    <a:pt x="3444" y="10829"/>
                  </a:cubicBezTo>
                  <a:cubicBezTo>
                    <a:pt x="5408" y="10774"/>
                    <a:pt x="7372" y="10883"/>
                    <a:pt x="8942" y="11156"/>
                  </a:cubicBezTo>
                  <a:cubicBezTo>
                    <a:pt x="10513" y="11429"/>
                    <a:pt x="11692" y="11865"/>
                    <a:pt x="12084" y="12356"/>
                  </a:cubicBezTo>
                  <a:cubicBezTo>
                    <a:pt x="12477" y="12847"/>
                    <a:pt x="12084" y="13392"/>
                    <a:pt x="10317" y="14429"/>
                  </a:cubicBezTo>
                  <a:cubicBezTo>
                    <a:pt x="8550" y="15465"/>
                    <a:pt x="5408" y="16992"/>
                    <a:pt x="3837" y="18192"/>
                  </a:cubicBezTo>
                  <a:cubicBezTo>
                    <a:pt x="2266" y="19392"/>
                    <a:pt x="2266" y="20265"/>
                    <a:pt x="4230" y="20756"/>
                  </a:cubicBezTo>
                  <a:cubicBezTo>
                    <a:pt x="6193" y="21247"/>
                    <a:pt x="10121" y="21356"/>
                    <a:pt x="13262" y="21301"/>
                  </a:cubicBezTo>
                  <a:cubicBezTo>
                    <a:pt x="16404" y="21247"/>
                    <a:pt x="18761" y="21029"/>
                    <a:pt x="21117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0860394" y="3320944"/>
              <a:ext cx="13868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600" fill="norm" stroke="1" extrusionOk="0">
                  <a:moveTo>
                    <a:pt x="13386" y="0"/>
                  </a:moveTo>
                  <a:cubicBezTo>
                    <a:pt x="9195" y="5200"/>
                    <a:pt x="5004" y="10400"/>
                    <a:pt x="2586" y="14000"/>
                  </a:cubicBezTo>
                  <a:cubicBezTo>
                    <a:pt x="168" y="17600"/>
                    <a:pt x="-477" y="19600"/>
                    <a:pt x="329" y="20600"/>
                  </a:cubicBezTo>
                  <a:cubicBezTo>
                    <a:pt x="1135" y="21600"/>
                    <a:pt x="3392" y="21600"/>
                    <a:pt x="7099" y="21600"/>
                  </a:cubicBezTo>
                  <a:cubicBezTo>
                    <a:pt x="10807" y="21600"/>
                    <a:pt x="15965" y="21600"/>
                    <a:pt x="21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0897481" y="3371744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9200"/>
                    <a:pt x="8492" y="16800"/>
                    <a:pt x="12092" y="13200"/>
                  </a:cubicBezTo>
                  <a:cubicBezTo>
                    <a:pt x="15692" y="9600"/>
                    <a:pt x="1864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1094331" y="3320944"/>
              <a:ext cx="10938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600" fill="norm" stroke="1" extrusionOk="0">
                  <a:moveTo>
                    <a:pt x="0" y="0"/>
                  </a:moveTo>
                  <a:cubicBezTo>
                    <a:pt x="4483" y="288"/>
                    <a:pt x="8966" y="576"/>
                    <a:pt x="12430" y="1152"/>
                  </a:cubicBezTo>
                  <a:cubicBezTo>
                    <a:pt x="15894" y="1728"/>
                    <a:pt x="18340" y="2592"/>
                    <a:pt x="19766" y="3744"/>
                  </a:cubicBezTo>
                  <a:cubicBezTo>
                    <a:pt x="21192" y="4896"/>
                    <a:pt x="21600" y="6336"/>
                    <a:pt x="20174" y="8064"/>
                  </a:cubicBezTo>
                  <a:cubicBezTo>
                    <a:pt x="18747" y="9792"/>
                    <a:pt x="15487" y="11808"/>
                    <a:pt x="13653" y="13680"/>
                  </a:cubicBezTo>
                  <a:cubicBezTo>
                    <a:pt x="11819" y="15552"/>
                    <a:pt x="11411" y="17280"/>
                    <a:pt x="12023" y="18576"/>
                  </a:cubicBezTo>
                  <a:cubicBezTo>
                    <a:pt x="12634" y="19872"/>
                    <a:pt x="14264" y="20736"/>
                    <a:pt x="15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1170531" y="3151141"/>
              <a:ext cx="146542" cy="46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79" fill="norm" stroke="1" extrusionOk="0">
                  <a:moveTo>
                    <a:pt x="12034" y="1102"/>
                  </a:moveTo>
                  <a:cubicBezTo>
                    <a:pt x="12960" y="709"/>
                    <a:pt x="13886" y="317"/>
                    <a:pt x="15120" y="120"/>
                  </a:cubicBezTo>
                  <a:cubicBezTo>
                    <a:pt x="16354" y="-76"/>
                    <a:pt x="17897" y="-76"/>
                    <a:pt x="19131" y="464"/>
                  </a:cubicBezTo>
                  <a:cubicBezTo>
                    <a:pt x="20366" y="1004"/>
                    <a:pt x="21291" y="2084"/>
                    <a:pt x="20829" y="3508"/>
                  </a:cubicBezTo>
                  <a:cubicBezTo>
                    <a:pt x="20366" y="4931"/>
                    <a:pt x="18514" y="6699"/>
                    <a:pt x="17126" y="7779"/>
                  </a:cubicBezTo>
                  <a:cubicBezTo>
                    <a:pt x="15737" y="8859"/>
                    <a:pt x="14811" y="9251"/>
                    <a:pt x="14349" y="9693"/>
                  </a:cubicBezTo>
                  <a:cubicBezTo>
                    <a:pt x="13886" y="10135"/>
                    <a:pt x="13886" y="10626"/>
                    <a:pt x="14657" y="10969"/>
                  </a:cubicBezTo>
                  <a:cubicBezTo>
                    <a:pt x="15429" y="11313"/>
                    <a:pt x="16971" y="11509"/>
                    <a:pt x="18360" y="12049"/>
                  </a:cubicBezTo>
                  <a:cubicBezTo>
                    <a:pt x="19749" y="12589"/>
                    <a:pt x="20983" y="13473"/>
                    <a:pt x="21291" y="14749"/>
                  </a:cubicBezTo>
                  <a:cubicBezTo>
                    <a:pt x="21600" y="16026"/>
                    <a:pt x="20983" y="17695"/>
                    <a:pt x="18051" y="18922"/>
                  </a:cubicBezTo>
                  <a:cubicBezTo>
                    <a:pt x="15120" y="20149"/>
                    <a:pt x="9874" y="20935"/>
                    <a:pt x="6480" y="21229"/>
                  </a:cubicBezTo>
                  <a:cubicBezTo>
                    <a:pt x="3086" y="21524"/>
                    <a:pt x="1543" y="21328"/>
                    <a:pt x="0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71525" y="5352062"/>
              <a:ext cx="255470" cy="491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54" fill="norm" stroke="1" extrusionOk="0">
                  <a:moveTo>
                    <a:pt x="21180" y="2254"/>
                  </a:moveTo>
                  <a:cubicBezTo>
                    <a:pt x="21357" y="1516"/>
                    <a:pt x="21534" y="777"/>
                    <a:pt x="21091" y="362"/>
                  </a:cubicBezTo>
                  <a:cubicBezTo>
                    <a:pt x="20649" y="-54"/>
                    <a:pt x="19586" y="-146"/>
                    <a:pt x="17727" y="269"/>
                  </a:cubicBezTo>
                  <a:cubicBezTo>
                    <a:pt x="15868" y="685"/>
                    <a:pt x="13213" y="1608"/>
                    <a:pt x="11000" y="3085"/>
                  </a:cubicBezTo>
                  <a:cubicBezTo>
                    <a:pt x="8786" y="4562"/>
                    <a:pt x="7016" y="6592"/>
                    <a:pt x="5423" y="8900"/>
                  </a:cubicBezTo>
                  <a:cubicBezTo>
                    <a:pt x="3829" y="11208"/>
                    <a:pt x="2413" y="13792"/>
                    <a:pt x="1527" y="15592"/>
                  </a:cubicBezTo>
                  <a:cubicBezTo>
                    <a:pt x="642" y="17392"/>
                    <a:pt x="288" y="18408"/>
                    <a:pt x="111" y="19192"/>
                  </a:cubicBezTo>
                  <a:cubicBezTo>
                    <a:pt x="-66" y="19977"/>
                    <a:pt x="-66" y="20531"/>
                    <a:pt x="377" y="20900"/>
                  </a:cubicBezTo>
                  <a:cubicBezTo>
                    <a:pt x="819" y="21269"/>
                    <a:pt x="1704" y="21454"/>
                    <a:pt x="5157" y="21454"/>
                  </a:cubicBezTo>
                  <a:cubicBezTo>
                    <a:pt x="8609" y="21454"/>
                    <a:pt x="14629" y="21269"/>
                    <a:pt x="20649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27881" y="5657744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7018"/>
                    <a:pt x="7714" y="12436"/>
                    <a:pt x="11314" y="8836"/>
                  </a:cubicBezTo>
                  <a:cubicBezTo>
                    <a:pt x="14914" y="5236"/>
                    <a:pt x="18257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56481" y="5625994"/>
              <a:ext cx="133351" cy="196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0"/>
                  </a:moveTo>
                  <a:cubicBezTo>
                    <a:pt x="1714" y="6434"/>
                    <a:pt x="3429" y="12868"/>
                    <a:pt x="4629" y="16660"/>
                  </a:cubicBezTo>
                  <a:cubicBezTo>
                    <a:pt x="5829" y="20451"/>
                    <a:pt x="6514" y="21600"/>
                    <a:pt x="7371" y="21255"/>
                  </a:cubicBezTo>
                  <a:cubicBezTo>
                    <a:pt x="8229" y="20911"/>
                    <a:pt x="9257" y="19072"/>
                    <a:pt x="11657" y="16774"/>
                  </a:cubicBezTo>
                  <a:cubicBezTo>
                    <a:pt x="14057" y="14477"/>
                    <a:pt x="17829" y="11719"/>
                    <a:pt x="21600" y="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24089" y="5626635"/>
              <a:ext cx="252716" cy="20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0604" fill="norm" stroke="1" extrusionOk="0">
                  <a:moveTo>
                    <a:pt x="2466" y="8275"/>
                  </a:moveTo>
                  <a:cubicBezTo>
                    <a:pt x="3894" y="6565"/>
                    <a:pt x="5322" y="4854"/>
                    <a:pt x="6214" y="3357"/>
                  </a:cubicBezTo>
                  <a:cubicBezTo>
                    <a:pt x="7107" y="1860"/>
                    <a:pt x="7464" y="576"/>
                    <a:pt x="7107" y="149"/>
                  </a:cubicBezTo>
                  <a:cubicBezTo>
                    <a:pt x="6750" y="-279"/>
                    <a:pt x="5679" y="149"/>
                    <a:pt x="4340" y="2287"/>
                  </a:cubicBezTo>
                  <a:cubicBezTo>
                    <a:pt x="3001" y="4426"/>
                    <a:pt x="1395" y="8275"/>
                    <a:pt x="591" y="11376"/>
                  </a:cubicBezTo>
                  <a:cubicBezTo>
                    <a:pt x="-212" y="14477"/>
                    <a:pt x="-212" y="16830"/>
                    <a:pt x="681" y="18541"/>
                  </a:cubicBezTo>
                  <a:cubicBezTo>
                    <a:pt x="1573" y="20252"/>
                    <a:pt x="3358" y="21321"/>
                    <a:pt x="5500" y="20038"/>
                  </a:cubicBezTo>
                  <a:cubicBezTo>
                    <a:pt x="7643" y="18755"/>
                    <a:pt x="10142" y="15119"/>
                    <a:pt x="11659" y="12446"/>
                  </a:cubicBezTo>
                  <a:cubicBezTo>
                    <a:pt x="13176" y="9772"/>
                    <a:pt x="13712" y="8062"/>
                    <a:pt x="13890" y="7955"/>
                  </a:cubicBezTo>
                  <a:cubicBezTo>
                    <a:pt x="14069" y="7848"/>
                    <a:pt x="13890" y="9345"/>
                    <a:pt x="13712" y="11163"/>
                  </a:cubicBezTo>
                  <a:cubicBezTo>
                    <a:pt x="13533" y="12980"/>
                    <a:pt x="13355" y="15119"/>
                    <a:pt x="13266" y="16723"/>
                  </a:cubicBezTo>
                  <a:cubicBezTo>
                    <a:pt x="13176" y="18327"/>
                    <a:pt x="13176" y="19396"/>
                    <a:pt x="13176" y="19396"/>
                  </a:cubicBezTo>
                  <a:cubicBezTo>
                    <a:pt x="13176" y="19396"/>
                    <a:pt x="13176" y="18327"/>
                    <a:pt x="13980" y="15974"/>
                  </a:cubicBezTo>
                  <a:cubicBezTo>
                    <a:pt x="14783" y="13622"/>
                    <a:pt x="16390" y="9986"/>
                    <a:pt x="17550" y="7848"/>
                  </a:cubicBezTo>
                  <a:cubicBezTo>
                    <a:pt x="18710" y="5709"/>
                    <a:pt x="19424" y="5068"/>
                    <a:pt x="20049" y="5388"/>
                  </a:cubicBezTo>
                  <a:cubicBezTo>
                    <a:pt x="20674" y="5709"/>
                    <a:pt x="21209" y="6992"/>
                    <a:pt x="21299" y="9345"/>
                  </a:cubicBezTo>
                  <a:cubicBezTo>
                    <a:pt x="21388" y="11697"/>
                    <a:pt x="21031" y="15119"/>
                    <a:pt x="20674" y="18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899670" y="5432229"/>
              <a:ext cx="136262" cy="418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44" fill="norm" stroke="1" extrusionOk="0">
                  <a:moveTo>
                    <a:pt x="8432" y="818"/>
                  </a:moveTo>
                  <a:cubicBezTo>
                    <a:pt x="9429" y="384"/>
                    <a:pt x="10426" y="-50"/>
                    <a:pt x="10758" y="4"/>
                  </a:cubicBezTo>
                  <a:cubicBezTo>
                    <a:pt x="11090" y="59"/>
                    <a:pt x="10758" y="601"/>
                    <a:pt x="9263" y="2446"/>
                  </a:cubicBezTo>
                  <a:cubicBezTo>
                    <a:pt x="7767" y="4292"/>
                    <a:pt x="5109" y="7439"/>
                    <a:pt x="3281" y="10479"/>
                  </a:cubicBezTo>
                  <a:cubicBezTo>
                    <a:pt x="1454" y="13518"/>
                    <a:pt x="457" y="16448"/>
                    <a:pt x="124" y="18239"/>
                  </a:cubicBezTo>
                  <a:cubicBezTo>
                    <a:pt x="-208" y="20030"/>
                    <a:pt x="124" y="20682"/>
                    <a:pt x="1121" y="21062"/>
                  </a:cubicBezTo>
                  <a:cubicBezTo>
                    <a:pt x="2118" y="21441"/>
                    <a:pt x="3780" y="21550"/>
                    <a:pt x="5275" y="21333"/>
                  </a:cubicBezTo>
                  <a:cubicBezTo>
                    <a:pt x="6770" y="21116"/>
                    <a:pt x="8100" y="20573"/>
                    <a:pt x="8764" y="19759"/>
                  </a:cubicBezTo>
                  <a:cubicBezTo>
                    <a:pt x="9429" y="18945"/>
                    <a:pt x="9429" y="17860"/>
                    <a:pt x="8432" y="16774"/>
                  </a:cubicBezTo>
                  <a:cubicBezTo>
                    <a:pt x="7435" y="15689"/>
                    <a:pt x="5441" y="14603"/>
                    <a:pt x="3780" y="13843"/>
                  </a:cubicBezTo>
                  <a:cubicBezTo>
                    <a:pt x="2118" y="13084"/>
                    <a:pt x="789" y="12649"/>
                    <a:pt x="955" y="12324"/>
                  </a:cubicBezTo>
                  <a:cubicBezTo>
                    <a:pt x="1121" y="11998"/>
                    <a:pt x="2783" y="11781"/>
                    <a:pt x="6438" y="11564"/>
                  </a:cubicBezTo>
                  <a:cubicBezTo>
                    <a:pt x="10094" y="11347"/>
                    <a:pt x="15743" y="11130"/>
                    <a:pt x="21392" y="10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048631" y="5664094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042281" y="5803794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659785" y="5367232"/>
              <a:ext cx="258797" cy="41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6" fill="norm" stroke="1" extrusionOk="0">
                  <a:moveTo>
                    <a:pt x="20417" y="1234"/>
                  </a:moveTo>
                  <a:cubicBezTo>
                    <a:pt x="19188" y="795"/>
                    <a:pt x="17959" y="357"/>
                    <a:pt x="16905" y="137"/>
                  </a:cubicBezTo>
                  <a:cubicBezTo>
                    <a:pt x="15851" y="-82"/>
                    <a:pt x="14973" y="-82"/>
                    <a:pt x="13393" y="466"/>
                  </a:cubicBezTo>
                  <a:cubicBezTo>
                    <a:pt x="11812" y="1014"/>
                    <a:pt x="9530" y="2111"/>
                    <a:pt x="7773" y="3810"/>
                  </a:cubicBezTo>
                  <a:cubicBezTo>
                    <a:pt x="6017" y="5510"/>
                    <a:pt x="4788" y="7812"/>
                    <a:pt x="3559" y="10444"/>
                  </a:cubicBezTo>
                  <a:cubicBezTo>
                    <a:pt x="2330" y="13075"/>
                    <a:pt x="1100" y="16036"/>
                    <a:pt x="486" y="17900"/>
                  </a:cubicBezTo>
                  <a:cubicBezTo>
                    <a:pt x="-129" y="19764"/>
                    <a:pt x="-129" y="20531"/>
                    <a:pt x="310" y="20970"/>
                  </a:cubicBezTo>
                  <a:cubicBezTo>
                    <a:pt x="749" y="21408"/>
                    <a:pt x="1627" y="21518"/>
                    <a:pt x="4173" y="21354"/>
                  </a:cubicBezTo>
                  <a:cubicBezTo>
                    <a:pt x="6720" y="21189"/>
                    <a:pt x="10934" y="20750"/>
                    <a:pt x="14095" y="20422"/>
                  </a:cubicBezTo>
                  <a:cubicBezTo>
                    <a:pt x="17256" y="20093"/>
                    <a:pt x="19364" y="19873"/>
                    <a:pt x="21471" y="19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689981" y="5587894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6457"/>
                    <a:pt x="1490" y="11314"/>
                    <a:pt x="5090" y="7714"/>
                  </a:cubicBezTo>
                  <a:cubicBezTo>
                    <a:pt x="8690" y="4114"/>
                    <a:pt x="1514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2244254" y="5435092"/>
              <a:ext cx="245828" cy="22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45" fill="norm" stroke="1" extrusionOk="0">
                  <a:moveTo>
                    <a:pt x="19226" y="4161"/>
                  </a:moveTo>
                  <a:cubicBezTo>
                    <a:pt x="19041" y="2787"/>
                    <a:pt x="18856" y="1412"/>
                    <a:pt x="18303" y="627"/>
                  </a:cubicBezTo>
                  <a:cubicBezTo>
                    <a:pt x="17749" y="-159"/>
                    <a:pt x="16826" y="-355"/>
                    <a:pt x="14426" y="921"/>
                  </a:cubicBezTo>
                  <a:cubicBezTo>
                    <a:pt x="12026" y="2198"/>
                    <a:pt x="8149" y="4947"/>
                    <a:pt x="5472" y="7598"/>
                  </a:cubicBezTo>
                  <a:cubicBezTo>
                    <a:pt x="2795" y="10249"/>
                    <a:pt x="1318" y="12801"/>
                    <a:pt x="579" y="14569"/>
                  </a:cubicBezTo>
                  <a:cubicBezTo>
                    <a:pt x="-159" y="16336"/>
                    <a:pt x="-159" y="17318"/>
                    <a:pt x="395" y="18201"/>
                  </a:cubicBezTo>
                  <a:cubicBezTo>
                    <a:pt x="949" y="19085"/>
                    <a:pt x="2056" y="19870"/>
                    <a:pt x="5656" y="20361"/>
                  </a:cubicBezTo>
                  <a:cubicBezTo>
                    <a:pt x="9256" y="20852"/>
                    <a:pt x="15349" y="21049"/>
                    <a:pt x="21441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2217031" y="5733944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3" y="18000"/>
                    <a:pt x="7047" y="14400"/>
                    <a:pt x="10647" y="10800"/>
                  </a:cubicBezTo>
                  <a:cubicBezTo>
                    <a:pt x="14247" y="7200"/>
                    <a:pt x="1792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2756781" y="5269860"/>
              <a:ext cx="704851" cy="40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1516"/>
                  </a:moveTo>
                  <a:cubicBezTo>
                    <a:pt x="1881" y="20956"/>
                    <a:pt x="3762" y="20397"/>
                    <a:pt x="4865" y="20061"/>
                  </a:cubicBezTo>
                  <a:cubicBezTo>
                    <a:pt x="5968" y="19725"/>
                    <a:pt x="6292" y="19613"/>
                    <a:pt x="6616" y="19501"/>
                  </a:cubicBezTo>
                  <a:cubicBezTo>
                    <a:pt x="6941" y="19390"/>
                    <a:pt x="7265" y="19278"/>
                    <a:pt x="7427" y="18942"/>
                  </a:cubicBezTo>
                  <a:cubicBezTo>
                    <a:pt x="7589" y="18606"/>
                    <a:pt x="7589" y="18047"/>
                    <a:pt x="7427" y="16200"/>
                  </a:cubicBezTo>
                  <a:cubicBezTo>
                    <a:pt x="7265" y="14353"/>
                    <a:pt x="6941" y="11220"/>
                    <a:pt x="6811" y="8757"/>
                  </a:cubicBezTo>
                  <a:cubicBezTo>
                    <a:pt x="6681" y="6295"/>
                    <a:pt x="6746" y="4505"/>
                    <a:pt x="7103" y="3218"/>
                  </a:cubicBezTo>
                  <a:cubicBezTo>
                    <a:pt x="7459" y="1931"/>
                    <a:pt x="8108" y="1147"/>
                    <a:pt x="9016" y="643"/>
                  </a:cubicBezTo>
                  <a:cubicBezTo>
                    <a:pt x="9924" y="140"/>
                    <a:pt x="11092" y="-84"/>
                    <a:pt x="12032" y="28"/>
                  </a:cubicBezTo>
                  <a:cubicBezTo>
                    <a:pt x="12973" y="140"/>
                    <a:pt x="13686" y="588"/>
                    <a:pt x="14076" y="1651"/>
                  </a:cubicBezTo>
                  <a:cubicBezTo>
                    <a:pt x="14465" y="2714"/>
                    <a:pt x="14530" y="4393"/>
                    <a:pt x="14141" y="6687"/>
                  </a:cubicBezTo>
                  <a:cubicBezTo>
                    <a:pt x="13751" y="8981"/>
                    <a:pt x="12908" y="11891"/>
                    <a:pt x="12422" y="13962"/>
                  </a:cubicBezTo>
                  <a:cubicBezTo>
                    <a:pt x="11935" y="16032"/>
                    <a:pt x="11805" y="17263"/>
                    <a:pt x="11838" y="18103"/>
                  </a:cubicBezTo>
                  <a:cubicBezTo>
                    <a:pt x="11870" y="18942"/>
                    <a:pt x="12065" y="19390"/>
                    <a:pt x="12681" y="19613"/>
                  </a:cubicBezTo>
                  <a:cubicBezTo>
                    <a:pt x="13297" y="19837"/>
                    <a:pt x="14335" y="19837"/>
                    <a:pt x="15892" y="19501"/>
                  </a:cubicBezTo>
                  <a:cubicBezTo>
                    <a:pt x="17449" y="19166"/>
                    <a:pt x="19524" y="18494"/>
                    <a:pt x="21600" y="17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635190" y="6102244"/>
              <a:ext cx="195623" cy="38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30" fill="norm" stroke="1" extrusionOk="0">
                  <a:moveTo>
                    <a:pt x="4570" y="0"/>
                  </a:moveTo>
                  <a:cubicBezTo>
                    <a:pt x="3421" y="237"/>
                    <a:pt x="2272" y="475"/>
                    <a:pt x="1812" y="1009"/>
                  </a:cubicBezTo>
                  <a:cubicBezTo>
                    <a:pt x="1353" y="1543"/>
                    <a:pt x="1582" y="2374"/>
                    <a:pt x="3421" y="3086"/>
                  </a:cubicBezTo>
                  <a:cubicBezTo>
                    <a:pt x="5259" y="3798"/>
                    <a:pt x="8706" y="4391"/>
                    <a:pt x="11578" y="4569"/>
                  </a:cubicBezTo>
                  <a:cubicBezTo>
                    <a:pt x="14450" y="4747"/>
                    <a:pt x="16748" y="4510"/>
                    <a:pt x="18472" y="4273"/>
                  </a:cubicBezTo>
                  <a:cubicBezTo>
                    <a:pt x="20195" y="4035"/>
                    <a:pt x="21344" y="3798"/>
                    <a:pt x="21229" y="3560"/>
                  </a:cubicBezTo>
                  <a:cubicBezTo>
                    <a:pt x="21114" y="3323"/>
                    <a:pt x="19735" y="3086"/>
                    <a:pt x="18472" y="3026"/>
                  </a:cubicBezTo>
                  <a:cubicBezTo>
                    <a:pt x="17208" y="2967"/>
                    <a:pt x="16059" y="3086"/>
                    <a:pt x="14910" y="3323"/>
                  </a:cubicBezTo>
                  <a:cubicBezTo>
                    <a:pt x="13761" y="3560"/>
                    <a:pt x="12612" y="3916"/>
                    <a:pt x="12153" y="4451"/>
                  </a:cubicBezTo>
                  <a:cubicBezTo>
                    <a:pt x="11693" y="4985"/>
                    <a:pt x="11923" y="5697"/>
                    <a:pt x="12153" y="6349"/>
                  </a:cubicBezTo>
                  <a:cubicBezTo>
                    <a:pt x="12382" y="7002"/>
                    <a:pt x="12612" y="7596"/>
                    <a:pt x="11463" y="8664"/>
                  </a:cubicBezTo>
                  <a:cubicBezTo>
                    <a:pt x="10314" y="9732"/>
                    <a:pt x="7787" y="11275"/>
                    <a:pt x="5604" y="13055"/>
                  </a:cubicBezTo>
                  <a:cubicBezTo>
                    <a:pt x="3421" y="14835"/>
                    <a:pt x="1582" y="16853"/>
                    <a:pt x="663" y="18158"/>
                  </a:cubicBezTo>
                  <a:cubicBezTo>
                    <a:pt x="-256" y="19464"/>
                    <a:pt x="-256" y="20057"/>
                    <a:pt x="893" y="20532"/>
                  </a:cubicBezTo>
                  <a:cubicBezTo>
                    <a:pt x="2042" y="21007"/>
                    <a:pt x="4340" y="21363"/>
                    <a:pt x="6178" y="21481"/>
                  </a:cubicBezTo>
                  <a:cubicBezTo>
                    <a:pt x="8016" y="21600"/>
                    <a:pt x="9395" y="21481"/>
                    <a:pt x="10774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725621" y="6354127"/>
              <a:ext cx="167561" cy="343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51" fill="norm" stroke="1" extrusionOk="0">
                  <a:moveTo>
                    <a:pt x="21374" y="131"/>
                  </a:moveTo>
                  <a:cubicBezTo>
                    <a:pt x="18674" y="0"/>
                    <a:pt x="15974" y="-132"/>
                    <a:pt x="13679" y="263"/>
                  </a:cubicBezTo>
                  <a:cubicBezTo>
                    <a:pt x="11384" y="658"/>
                    <a:pt x="9494" y="1580"/>
                    <a:pt x="8414" y="2436"/>
                  </a:cubicBezTo>
                  <a:cubicBezTo>
                    <a:pt x="7334" y="3292"/>
                    <a:pt x="7064" y="4083"/>
                    <a:pt x="7604" y="4544"/>
                  </a:cubicBezTo>
                  <a:cubicBezTo>
                    <a:pt x="8144" y="5005"/>
                    <a:pt x="9494" y="5136"/>
                    <a:pt x="10844" y="5136"/>
                  </a:cubicBezTo>
                  <a:cubicBezTo>
                    <a:pt x="12194" y="5136"/>
                    <a:pt x="13544" y="5005"/>
                    <a:pt x="15299" y="4675"/>
                  </a:cubicBezTo>
                  <a:cubicBezTo>
                    <a:pt x="17054" y="4346"/>
                    <a:pt x="19214" y="3819"/>
                    <a:pt x="20294" y="4083"/>
                  </a:cubicBezTo>
                  <a:cubicBezTo>
                    <a:pt x="21374" y="4346"/>
                    <a:pt x="21374" y="5400"/>
                    <a:pt x="20699" y="7705"/>
                  </a:cubicBezTo>
                  <a:cubicBezTo>
                    <a:pt x="20024" y="10009"/>
                    <a:pt x="18674" y="13566"/>
                    <a:pt x="16109" y="16068"/>
                  </a:cubicBezTo>
                  <a:cubicBezTo>
                    <a:pt x="13544" y="18570"/>
                    <a:pt x="9764" y="20019"/>
                    <a:pt x="6929" y="20744"/>
                  </a:cubicBezTo>
                  <a:cubicBezTo>
                    <a:pt x="4094" y="21468"/>
                    <a:pt x="2204" y="21468"/>
                    <a:pt x="1124" y="21139"/>
                  </a:cubicBezTo>
                  <a:cubicBezTo>
                    <a:pt x="44" y="20809"/>
                    <a:pt x="-226" y="20151"/>
                    <a:pt x="179" y="19624"/>
                  </a:cubicBezTo>
                  <a:cubicBezTo>
                    <a:pt x="584" y="19097"/>
                    <a:pt x="1664" y="18702"/>
                    <a:pt x="3824" y="18241"/>
                  </a:cubicBezTo>
                  <a:cubicBezTo>
                    <a:pt x="5984" y="17780"/>
                    <a:pt x="9224" y="17253"/>
                    <a:pt x="12464" y="16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632831" y="6578494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429"/>
                    <a:pt x="10286" y="9257"/>
                    <a:pt x="13886" y="5657"/>
                  </a:cubicBezTo>
                  <a:cubicBezTo>
                    <a:pt x="17486" y="2057"/>
                    <a:pt x="1954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620131" y="6616594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020181" y="642609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007481" y="6553094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2433939" y="6189263"/>
              <a:ext cx="151393" cy="43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29" fill="norm" stroke="1" extrusionOk="0">
                  <a:moveTo>
                    <a:pt x="21163" y="1952"/>
                  </a:moveTo>
                  <a:cubicBezTo>
                    <a:pt x="20275" y="1332"/>
                    <a:pt x="19388" y="712"/>
                    <a:pt x="17316" y="350"/>
                  </a:cubicBezTo>
                  <a:cubicBezTo>
                    <a:pt x="15245" y="-12"/>
                    <a:pt x="11990" y="-115"/>
                    <a:pt x="9031" y="143"/>
                  </a:cubicBezTo>
                  <a:cubicBezTo>
                    <a:pt x="6073" y="402"/>
                    <a:pt x="3410" y="1022"/>
                    <a:pt x="1782" y="1797"/>
                  </a:cubicBezTo>
                  <a:cubicBezTo>
                    <a:pt x="155" y="2572"/>
                    <a:pt x="-437" y="3502"/>
                    <a:pt x="1190" y="4536"/>
                  </a:cubicBezTo>
                  <a:cubicBezTo>
                    <a:pt x="2818" y="5569"/>
                    <a:pt x="6664" y="6706"/>
                    <a:pt x="8884" y="7585"/>
                  </a:cubicBezTo>
                  <a:cubicBezTo>
                    <a:pt x="11103" y="8463"/>
                    <a:pt x="11695" y="9083"/>
                    <a:pt x="11842" y="9652"/>
                  </a:cubicBezTo>
                  <a:cubicBezTo>
                    <a:pt x="11990" y="10220"/>
                    <a:pt x="11695" y="10737"/>
                    <a:pt x="10955" y="11150"/>
                  </a:cubicBezTo>
                  <a:cubicBezTo>
                    <a:pt x="10215" y="11563"/>
                    <a:pt x="9031" y="11874"/>
                    <a:pt x="7700" y="12080"/>
                  </a:cubicBezTo>
                  <a:cubicBezTo>
                    <a:pt x="6368" y="12287"/>
                    <a:pt x="4889" y="12390"/>
                    <a:pt x="4593" y="12700"/>
                  </a:cubicBezTo>
                  <a:cubicBezTo>
                    <a:pt x="4297" y="13010"/>
                    <a:pt x="5185" y="13527"/>
                    <a:pt x="5037" y="14302"/>
                  </a:cubicBezTo>
                  <a:cubicBezTo>
                    <a:pt x="4889" y="15077"/>
                    <a:pt x="3705" y="16111"/>
                    <a:pt x="2670" y="16989"/>
                  </a:cubicBezTo>
                  <a:cubicBezTo>
                    <a:pt x="1634" y="17868"/>
                    <a:pt x="747" y="18591"/>
                    <a:pt x="303" y="19315"/>
                  </a:cubicBezTo>
                  <a:cubicBezTo>
                    <a:pt x="-141" y="20038"/>
                    <a:pt x="-141" y="20762"/>
                    <a:pt x="599" y="21123"/>
                  </a:cubicBezTo>
                  <a:cubicBezTo>
                    <a:pt x="1338" y="21485"/>
                    <a:pt x="2818" y="21485"/>
                    <a:pt x="5333" y="21330"/>
                  </a:cubicBezTo>
                  <a:cubicBezTo>
                    <a:pt x="7848" y="21175"/>
                    <a:pt x="11399" y="20865"/>
                    <a:pt x="14949" y="2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2674231" y="6445144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2766024" y="6337194"/>
              <a:ext cx="980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764"/>
                    <a:pt x="2735" y="7527"/>
                    <a:pt x="575" y="11127"/>
                  </a:cubicBezTo>
                  <a:cubicBezTo>
                    <a:pt x="-1585" y="14727"/>
                    <a:pt x="2735" y="1816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2877431" y="6603894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169531" y="6462198"/>
              <a:ext cx="17780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371" y="13094"/>
                    <a:pt x="8743" y="5581"/>
                    <a:pt x="12343" y="2294"/>
                  </a:cubicBezTo>
                  <a:cubicBezTo>
                    <a:pt x="15943" y="-993"/>
                    <a:pt x="18771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3506081" y="6559444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3768355" y="6368944"/>
              <a:ext cx="150477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18627" y="0"/>
                  </a:moveTo>
                  <a:cubicBezTo>
                    <a:pt x="15027" y="1906"/>
                    <a:pt x="11427" y="3812"/>
                    <a:pt x="8277" y="6512"/>
                  </a:cubicBezTo>
                  <a:cubicBezTo>
                    <a:pt x="5127" y="9212"/>
                    <a:pt x="2427" y="12706"/>
                    <a:pt x="1077" y="15247"/>
                  </a:cubicBezTo>
                  <a:cubicBezTo>
                    <a:pt x="-273" y="17788"/>
                    <a:pt x="-273" y="19376"/>
                    <a:pt x="627" y="20329"/>
                  </a:cubicBezTo>
                  <a:cubicBezTo>
                    <a:pt x="1527" y="21282"/>
                    <a:pt x="3327" y="21600"/>
                    <a:pt x="6927" y="21600"/>
                  </a:cubicBezTo>
                  <a:cubicBezTo>
                    <a:pt x="10527" y="21600"/>
                    <a:pt x="15927" y="21282"/>
                    <a:pt x="21327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3823581" y="6400694"/>
              <a:ext cx="469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1" y="16560"/>
                    <a:pt x="6422" y="11520"/>
                    <a:pt x="10022" y="7920"/>
                  </a:cubicBezTo>
                  <a:cubicBezTo>
                    <a:pt x="13622" y="4320"/>
                    <a:pt x="1761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4224116" y="6343544"/>
              <a:ext cx="10517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600" fill="norm" stroke="1" extrusionOk="0">
                  <a:moveTo>
                    <a:pt x="3643" y="0"/>
                  </a:moveTo>
                  <a:cubicBezTo>
                    <a:pt x="1566" y="0"/>
                    <a:pt x="-511" y="0"/>
                    <a:pt x="112" y="157"/>
                  </a:cubicBezTo>
                  <a:cubicBezTo>
                    <a:pt x="735" y="313"/>
                    <a:pt x="4058" y="626"/>
                    <a:pt x="8004" y="1722"/>
                  </a:cubicBezTo>
                  <a:cubicBezTo>
                    <a:pt x="11951" y="2817"/>
                    <a:pt x="16520" y="4696"/>
                    <a:pt x="18804" y="6417"/>
                  </a:cubicBezTo>
                  <a:cubicBezTo>
                    <a:pt x="21089" y="8139"/>
                    <a:pt x="21089" y="9704"/>
                    <a:pt x="19635" y="12209"/>
                  </a:cubicBezTo>
                  <a:cubicBezTo>
                    <a:pt x="18181" y="14713"/>
                    <a:pt x="15274" y="18157"/>
                    <a:pt x="12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445881" y="6177919"/>
              <a:ext cx="111924" cy="38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10" fill="norm" stroke="1" extrusionOk="0">
                  <a:moveTo>
                    <a:pt x="2400" y="1103"/>
                  </a:moveTo>
                  <a:cubicBezTo>
                    <a:pt x="3600" y="626"/>
                    <a:pt x="4800" y="149"/>
                    <a:pt x="7600" y="29"/>
                  </a:cubicBezTo>
                  <a:cubicBezTo>
                    <a:pt x="10400" y="-90"/>
                    <a:pt x="14800" y="149"/>
                    <a:pt x="17600" y="805"/>
                  </a:cubicBezTo>
                  <a:cubicBezTo>
                    <a:pt x="20400" y="1461"/>
                    <a:pt x="21600" y="2535"/>
                    <a:pt x="21000" y="3550"/>
                  </a:cubicBezTo>
                  <a:cubicBezTo>
                    <a:pt x="20400" y="4564"/>
                    <a:pt x="18000" y="5519"/>
                    <a:pt x="15600" y="6474"/>
                  </a:cubicBezTo>
                  <a:cubicBezTo>
                    <a:pt x="13200" y="7428"/>
                    <a:pt x="10800" y="8383"/>
                    <a:pt x="9400" y="9159"/>
                  </a:cubicBezTo>
                  <a:cubicBezTo>
                    <a:pt x="8000" y="9934"/>
                    <a:pt x="7600" y="10531"/>
                    <a:pt x="8600" y="11128"/>
                  </a:cubicBezTo>
                  <a:cubicBezTo>
                    <a:pt x="9600" y="11724"/>
                    <a:pt x="12000" y="12321"/>
                    <a:pt x="14000" y="12798"/>
                  </a:cubicBezTo>
                  <a:cubicBezTo>
                    <a:pt x="16000" y="13276"/>
                    <a:pt x="17600" y="13634"/>
                    <a:pt x="18600" y="14171"/>
                  </a:cubicBezTo>
                  <a:cubicBezTo>
                    <a:pt x="19600" y="14708"/>
                    <a:pt x="20000" y="15424"/>
                    <a:pt x="20200" y="16080"/>
                  </a:cubicBezTo>
                  <a:cubicBezTo>
                    <a:pt x="20400" y="16737"/>
                    <a:pt x="20400" y="17333"/>
                    <a:pt x="17000" y="18228"/>
                  </a:cubicBezTo>
                  <a:cubicBezTo>
                    <a:pt x="13600" y="19123"/>
                    <a:pt x="6800" y="20317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4655431" y="6654694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123023" y="6229949"/>
              <a:ext cx="161059" cy="39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85" fill="norm" stroke="1" extrusionOk="0">
                  <a:moveTo>
                    <a:pt x="21345" y="303"/>
                  </a:moveTo>
                  <a:cubicBezTo>
                    <a:pt x="18540" y="75"/>
                    <a:pt x="15735" y="-152"/>
                    <a:pt x="12929" y="132"/>
                  </a:cubicBezTo>
                  <a:cubicBezTo>
                    <a:pt x="10124" y="416"/>
                    <a:pt x="7319" y="1212"/>
                    <a:pt x="5355" y="2122"/>
                  </a:cubicBezTo>
                  <a:cubicBezTo>
                    <a:pt x="3392" y="3031"/>
                    <a:pt x="2270" y="4054"/>
                    <a:pt x="2690" y="5021"/>
                  </a:cubicBezTo>
                  <a:cubicBezTo>
                    <a:pt x="3111" y="5987"/>
                    <a:pt x="5075" y="6896"/>
                    <a:pt x="6477" y="7579"/>
                  </a:cubicBezTo>
                  <a:cubicBezTo>
                    <a:pt x="7880" y="8261"/>
                    <a:pt x="8722" y="8715"/>
                    <a:pt x="9002" y="9454"/>
                  </a:cubicBezTo>
                  <a:cubicBezTo>
                    <a:pt x="9283" y="10193"/>
                    <a:pt x="9002" y="11216"/>
                    <a:pt x="8161" y="11899"/>
                  </a:cubicBezTo>
                  <a:cubicBezTo>
                    <a:pt x="7319" y="12581"/>
                    <a:pt x="5916" y="12922"/>
                    <a:pt x="4794" y="13320"/>
                  </a:cubicBezTo>
                  <a:cubicBezTo>
                    <a:pt x="3672" y="13717"/>
                    <a:pt x="2831" y="14172"/>
                    <a:pt x="2550" y="14684"/>
                  </a:cubicBezTo>
                  <a:cubicBezTo>
                    <a:pt x="2270" y="15195"/>
                    <a:pt x="2550" y="15764"/>
                    <a:pt x="2270" y="16616"/>
                  </a:cubicBezTo>
                  <a:cubicBezTo>
                    <a:pt x="1989" y="17469"/>
                    <a:pt x="1148" y="18606"/>
                    <a:pt x="587" y="19459"/>
                  </a:cubicBezTo>
                  <a:cubicBezTo>
                    <a:pt x="26" y="20311"/>
                    <a:pt x="-255" y="20880"/>
                    <a:pt x="306" y="21164"/>
                  </a:cubicBezTo>
                  <a:cubicBezTo>
                    <a:pt x="867" y="21448"/>
                    <a:pt x="2270" y="21448"/>
                    <a:pt x="3953" y="21221"/>
                  </a:cubicBezTo>
                  <a:cubicBezTo>
                    <a:pt x="5636" y="20993"/>
                    <a:pt x="7600" y="20539"/>
                    <a:pt x="9563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5321049" y="6432444"/>
              <a:ext cx="18528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341" y="21600"/>
                  </a:moveTo>
                  <a:cubicBezTo>
                    <a:pt x="1113" y="18720"/>
                    <a:pt x="-114" y="15840"/>
                    <a:pt x="9" y="14400"/>
                  </a:cubicBezTo>
                  <a:cubicBezTo>
                    <a:pt x="131" y="12960"/>
                    <a:pt x="1604" y="12960"/>
                    <a:pt x="5409" y="10800"/>
                  </a:cubicBezTo>
                  <a:cubicBezTo>
                    <a:pt x="9213" y="8640"/>
                    <a:pt x="15350" y="432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5421194" y="6318144"/>
              <a:ext cx="2163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4182" y="4800"/>
                    <a:pt x="8291" y="9600"/>
                    <a:pt x="4364" y="12514"/>
                  </a:cubicBezTo>
                  <a:cubicBezTo>
                    <a:pt x="437" y="15429"/>
                    <a:pt x="-1527" y="16457"/>
                    <a:pt x="1418" y="17657"/>
                  </a:cubicBezTo>
                  <a:cubicBezTo>
                    <a:pt x="4364" y="18857"/>
                    <a:pt x="12218" y="20229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716889" y="6211895"/>
              <a:ext cx="80765" cy="36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2" h="21500" fill="norm" stroke="1" extrusionOk="0">
                  <a:moveTo>
                    <a:pt x="2910" y="1390"/>
                  </a:moveTo>
                  <a:cubicBezTo>
                    <a:pt x="4490" y="893"/>
                    <a:pt x="6071" y="397"/>
                    <a:pt x="8442" y="148"/>
                  </a:cubicBezTo>
                  <a:cubicBezTo>
                    <a:pt x="10812" y="-100"/>
                    <a:pt x="13973" y="-100"/>
                    <a:pt x="16608" y="645"/>
                  </a:cubicBezTo>
                  <a:cubicBezTo>
                    <a:pt x="19242" y="1390"/>
                    <a:pt x="21349" y="2879"/>
                    <a:pt x="19242" y="4307"/>
                  </a:cubicBezTo>
                  <a:cubicBezTo>
                    <a:pt x="17134" y="5734"/>
                    <a:pt x="10812" y="7100"/>
                    <a:pt x="6861" y="8031"/>
                  </a:cubicBezTo>
                  <a:cubicBezTo>
                    <a:pt x="2910" y="8962"/>
                    <a:pt x="1329" y="9459"/>
                    <a:pt x="539" y="10017"/>
                  </a:cubicBezTo>
                  <a:cubicBezTo>
                    <a:pt x="-251" y="10576"/>
                    <a:pt x="-251" y="11197"/>
                    <a:pt x="1066" y="11631"/>
                  </a:cubicBezTo>
                  <a:cubicBezTo>
                    <a:pt x="2383" y="12066"/>
                    <a:pt x="5017" y="12314"/>
                    <a:pt x="7651" y="12686"/>
                  </a:cubicBezTo>
                  <a:cubicBezTo>
                    <a:pt x="10286" y="13059"/>
                    <a:pt x="12920" y="13555"/>
                    <a:pt x="14764" y="14362"/>
                  </a:cubicBezTo>
                  <a:cubicBezTo>
                    <a:pt x="16608" y="15169"/>
                    <a:pt x="17661" y="16286"/>
                    <a:pt x="16608" y="17403"/>
                  </a:cubicBezTo>
                  <a:cubicBezTo>
                    <a:pt x="15554" y="18521"/>
                    <a:pt x="12393" y="19638"/>
                    <a:pt x="9495" y="20321"/>
                  </a:cubicBezTo>
                  <a:cubicBezTo>
                    <a:pt x="6598" y="21003"/>
                    <a:pt x="3964" y="21252"/>
                    <a:pt x="132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5798431" y="6692794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301240" y="6295572"/>
              <a:ext cx="232469" cy="306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70" fill="norm" stroke="1" extrusionOk="0">
                  <a:moveTo>
                    <a:pt x="15071" y="3331"/>
                  </a:moveTo>
                  <a:cubicBezTo>
                    <a:pt x="14877" y="2155"/>
                    <a:pt x="14682" y="980"/>
                    <a:pt x="14098" y="392"/>
                  </a:cubicBezTo>
                  <a:cubicBezTo>
                    <a:pt x="13515" y="-196"/>
                    <a:pt x="12542" y="-196"/>
                    <a:pt x="10790" y="906"/>
                  </a:cubicBezTo>
                  <a:cubicBezTo>
                    <a:pt x="9039" y="2008"/>
                    <a:pt x="6509" y="4212"/>
                    <a:pt x="4563" y="6931"/>
                  </a:cubicBezTo>
                  <a:cubicBezTo>
                    <a:pt x="2617" y="9649"/>
                    <a:pt x="1255" y="12882"/>
                    <a:pt x="574" y="15086"/>
                  </a:cubicBezTo>
                  <a:cubicBezTo>
                    <a:pt x="-107" y="17290"/>
                    <a:pt x="-107" y="18465"/>
                    <a:pt x="185" y="19347"/>
                  </a:cubicBezTo>
                  <a:cubicBezTo>
                    <a:pt x="477" y="20228"/>
                    <a:pt x="1061" y="20816"/>
                    <a:pt x="2520" y="21110"/>
                  </a:cubicBezTo>
                  <a:cubicBezTo>
                    <a:pt x="3979" y="21404"/>
                    <a:pt x="6315" y="21404"/>
                    <a:pt x="9136" y="20155"/>
                  </a:cubicBezTo>
                  <a:cubicBezTo>
                    <a:pt x="11958" y="18906"/>
                    <a:pt x="15266" y="16408"/>
                    <a:pt x="17407" y="13763"/>
                  </a:cubicBezTo>
                  <a:cubicBezTo>
                    <a:pt x="19547" y="11118"/>
                    <a:pt x="20520" y="8326"/>
                    <a:pt x="21007" y="6563"/>
                  </a:cubicBezTo>
                  <a:cubicBezTo>
                    <a:pt x="21493" y="4800"/>
                    <a:pt x="21493" y="4065"/>
                    <a:pt x="21007" y="3477"/>
                  </a:cubicBezTo>
                  <a:cubicBezTo>
                    <a:pt x="20520" y="2890"/>
                    <a:pt x="19547" y="2449"/>
                    <a:pt x="18379" y="2302"/>
                  </a:cubicBezTo>
                  <a:cubicBezTo>
                    <a:pt x="17212" y="2155"/>
                    <a:pt x="15850" y="2302"/>
                    <a:pt x="14877" y="2743"/>
                  </a:cubicBezTo>
                  <a:cubicBezTo>
                    <a:pt x="13904" y="3184"/>
                    <a:pt x="13320" y="3918"/>
                    <a:pt x="12736" y="4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6287381" y="6197494"/>
              <a:ext cx="27940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82" y="0"/>
                    <a:pt x="19964" y="0"/>
                    <a:pt x="19227" y="471"/>
                  </a:cubicBezTo>
                  <a:cubicBezTo>
                    <a:pt x="18491" y="943"/>
                    <a:pt x="17836" y="1886"/>
                    <a:pt x="16527" y="3857"/>
                  </a:cubicBezTo>
                  <a:cubicBezTo>
                    <a:pt x="15218" y="5829"/>
                    <a:pt x="13255" y="8829"/>
                    <a:pt x="10391" y="11957"/>
                  </a:cubicBezTo>
                  <a:cubicBezTo>
                    <a:pt x="7527" y="15086"/>
                    <a:pt x="3764" y="18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6" name="Drawing"/>
          <p:cNvGrpSpPr/>
          <p:nvPr/>
        </p:nvGrpSpPr>
        <p:grpSpPr>
          <a:xfrm>
            <a:off x="1220901" y="2413000"/>
            <a:ext cx="1814400" cy="672537"/>
            <a:chOff x="0" y="0"/>
            <a:chExt cx="1814398" cy="672536"/>
          </a:xfrm>
        </p:grpSpPr>
        <p:sp>
          <p:nvSpPr>
            <p:cNvPr id="282" name="Line"/>
            <p:cNvSpPr/>
            <p:nvPr/>
          </p:nvSpPr>
          <p:spPr>
            <a:xfrm>
              <a:off x="0" y="257719"/>
              <a:ext cx="184566" cy="32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45" fill="norm" stroke="1" extrusionOk="0">
                  <a:moveTo>
                    <a:pt x="1276" y="1419"/>
                  </a:moveTo>
                  <a:cubicBezTo>
                    <a:pt x="539" y="1972"/>
                    <a:pt x="-197" y="2526"/>
                    <a:pt x="48" y="2942"/>
                  </a:cubicBezTo>
                  <a:cubicBezTo>
                    <a:pt x="294" y="3357"/>
                    <a:pt x="1521" y="3634"/>
                    <a:pt x="3976" y="3634"/>
                  </a:cubicBezTo>
                  <a:cubicBezTo>
                    <a:pt x="6430" y="3634"/>
                    <a:pt x="10112" y="3357"/>
                    <a:pt x="12812" y="3011"/>
                  </a:cubicBezTo>
                  <a:cubicBezTo>
                    <a:pt x="15512" y="2665"/>
                    <a:pt x="17230" y="2249"/>
                    <a:pt x="18703" y="1834"/>
                  </a:cubicBezTo>
                  <a:cubicBezTo>
                    <a:pt x="20176" y="1419"/>
                    <a:pt x="21403" y="1003"/>
                    <a:pt x="21403" y="588"/>
                  </a:cubicBezTo>
                  <a:cubicBezTo>
                    <a:pt x="21403" y="172"/>
                    <a:pt x="20176" y="-243"/>
                    <a:pt x="17844" y="172"/>
                  </a:cubicBezTo>
                  <a:cubicBezTo>
                    <a:pt x="15512" y="588"/>
                    <a:pt x="12076" y="1834"/>
                    <a:pt x="9867" y="2734"/>
                  </a:cubicBezTo>
                  <a:cubicBezTo>
                    <a:pt x="7658" y="3634"/>
                    <a:pt x="6676" y="4188"/>
                    <a:pt x="6062" y="4880"/>
                  </a:cubicBezTo>
                  <a:cubicBezTo>
                    <a:pt x="5448" y="5572"/>
                    <a:pt x="5203" y="6403"/>
                    <a:pt x="5939" y="6888"/>
                  </a:cubicBezTo>
                  <a:cubicBezTo>
                    <a:pt x="6676" y="7372"/>
                    <a:pt x="8394" y="7511"/>
                    <a:pt x="9867" y="7580"/>
                  </a:cubicBezTo>
                  <a:cubicBezTo>
                    <a:pt x="11339" y="7649"/>
                    <a:pt x="12567" y="7649"/>
                    <a:pt x="13058" y="8065"/>
                  </a:cubicBezTo>
                  <a:cubicBezTo>
                    <a:pt x="13548" y="8480"/>
                    <a:pt x="13303" y="9311"/>
                    <a:pt x="11708" y="10557"/>
                  </a:cubicBezTo>
                  <a:cubicBezTo>
                    <a:pt x="10112" y="11803"/>
                    <a:pt x="7167" y="13465"/>
                    <a:pt x="5080" y="14849"/>
                  </a:cubicBezTo>
                  <a:cubicBezTo>
                    <a:pt x="2994" y="16234"/>
                    <a:pt x="1767" y="17342"/>
                    <a:pt x="1153" y="18242"/>
                  </a:cubicBezTo>
                  <a:cubicBezTo>
                    <a:pt x="539" y="19142"/>
                    <a:pt x="539" y="19834"/>
                    <a:pt x="1030" y="20388"/>
                  </a:cubicBezTo>
                  <a:cubicBezTo>
                    <a:pt x="1521" y="20942"/>
                    <a:pt x="2503" y="21357"/>
                    <a:pt x="5694" y="21219"/>
                  </a:cubicBezTo>
                  <a:cubicBezTo>
                    <a:pt x="8885" y="21080"/>
                    <a:pt x="14285" y="20388"/>
                    <a:pt x="19685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245948" y="419100"/>
              <a:ext cx="152401" cy="16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0"/>
                  </a:moveTo>
                  <a:cubicBezTo>
                    <a:pt x="2700" y="1108"/>
                    <a:pt x="5400" y="2215"/>
                    <a:pt x="7200" y="4985"/>
                  </a:cubicBezTo>
                  <a:cubicBezTo>
                    <a:pt x="9000" y="7754"/>
                    <a:pt x="9900" y="12185"/>
                    <a:pt x="9900" y="14954"/>
                  </a:cubicBezTo>
                  <a:cubicBezTo>
                    <a:pt x="9900" y="17723"/>
                    <a:pt x="9000" y="18831"/>
                    <a:pt x="7950" y="19800"/>
                  </a:cubicBezTo>
                  <a:cubicBezTo>
                    <a:pt x="6900" y="20769"/>
                    <a:pt x="5700" y="21600"/>
                    <a:pt x="4650" y="21323"/>
                  </a:cubicBezTo>
                  <a:cubicBezTo>
                    <a:pt x="3600" y="21046"/>
                    <a:pt x="2700" y="19662"/>
                    <a:pt x="3300" y="17308"/>
                  </a:cubicBezTo>
                  <a:cubicBezTo>
                    <a:pt x="3900" y="14954"/>
                    <a:pt x="6000" y="11631"/>
                    <a:pt x="8250" y="8446"/>
                  </a:cubicBezTo>
                  <a:cubicBezTo>
                    <a:pt x="10500" y="5262"/>
                    <a:pt x="12900" y="2215"/>
                    <a:pt x="13800" y="1385"/>
                  </a:cubicBezTo>
                  <a:cubicBezTo>
                    <a:pt x="14700" y="554"/>
                    <a:pt x="14100" y="1938"/>
                    <a:pt x="13500" y="4154"/>
                  </a:cubicBezTo>
                  <a:cubicBezTo>
                    <a:pt x="12900" y="6369"/>
                    <a:pt x="12300" y="9415"/>
                    <a:pt x="12000" y="11769"/>
                  </a:cubicBezTo>
                  <a:cubicBezTo>
                    <a:pt x="11700" y="14123"/>
                    <a:pt x="11700" y="15785"/>
                    <a:pt x="13350" y="16754"/>
                  </a:cubicBezTo>
                  <a:cubicBezTo>
                    <a:pt x="15000" y="17723"/>
                    <a:pt x="18300" y="18000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483798" y="423080"/>
              <a:ext cx="107032" cy="249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0365" fill="norm" stroke="1" extrusionOk="0">
                  <a:moveTo>
                    <a:pt x="1923" y="1230"/>
                  </a:moveTo>
                  <a:cubicBezTo>
                    <a:pt x="1092" y="5550"/>
                    <a:pt x="261" y="9870"/>
                    <a:pt x="54" y="13845"/>
                  </a:cubicBezTo>
                  <a:cubicBezTo>
                    <a:pt x="-154" y="17819"/>
                    <a:pt x="261" y="21448"/>
                    <a:pt x="884" y="20066"/>
                  </a:cubicBezTo>
                  <a:cubicBezTo>
                    <a:pt x="1508" y="18683"/>
                    <a:pt x="2338" y="12290"/>
                    <a:pt x="3169" y="8402"/>
                  </a:cubicBezTo>
                  <a:cubicBezTo>
                    <a:pt x="4000" y="4514"/>
                    <a:pt x="4831" y="3131"/>
                    <a:pt x="5869" y="2094"/>
                  </a:cubicBezTo>
                  <a:cubicBezTo>
                    <a:pt x="6908" y="1058"/>
                    <a:pt x="8154" y="366"/>
                    <a:pt x="9815" y="107"/>
                  </a:cubicBezTo>
                  <a:cubicBezTo>
                    <a:pt x="11477" y="-152"/>
                    <a:pt x="13554" y="21"/>
                    <a:pt x="15631" y="1058"/>
                  </a:cubicBezTo>
                  <a:cubicBezTo>
                    <a:pt x="17708" y="2094"/>
                    <a:pt x="19784" y="3995"/>
                    <a:pt x="20615" y="5550"/>
                  </a:cubicBezTo>
                  <a:cubicBezTo>
                    <a:pt x="21446" y="7106"/>
                    <a:pt x="21031" y="8315"/>
                    <a:pt x="18538" y="9093"/>
                  </a:cubicBezTo>
                  <a:cubicBezTo>
                    <a:pt x="16046" y="9870"/>
                    <a:pt x="11477" y="10216"/>
                    <a:pt x="6908" y="1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19515" y="395677"/>
              <a:ext cx="166184" cy="134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60" fill="norm" stroke="1" extrusionOk="0">
                  <a:moveTo>
                    <a:pt x="4998" y="14644"/>
                  </a:moveTo>
                  <a:cubicBezTo>
                    <a:pt x="6888" y="11985"/>
                    <a:pt x="8778" y="9327"/>
                    <a:pt x="9723" y="6835"/>
                  </a:cubicBezTo>
                  <a:cubicBezTo>
                    <a:pt x="10668" y="4342"/>
                    <a:pt x="10668" y="2016"/>
                    <a:pt x="9723" y="853"/>
                  </a:cubicBezTo>
                  <a:cubicBezTo>
                    <a:pt x="8778" y="-310"/>
                    <a:pt x="6888" y="-310"/>
                    <a:pt x="5133" y="1019"/>
                  </a:cubicBezTo>
                  <a:cubicBezTo>
                    <a:pt x="3378" y="2348"/>
                    <a:pt x="1758" y="5007"/>
                    <a:pt x="813" y="8496"/>
                  </a:cubicBezTo>
                  <a:cubicBezTo>
                    <a:pt x="-132" y="11985"/>
                    <a:pt x="-402" y="16305"/>
                    <a:pt x="813" y="18632"/>
                  </a:cubicBezTo>
                  <a:cubicBezTo>
                    <a:pt x="2028" y="20958"/>
                    <a:pt x="4728" y="21290"/>
                    <a:pt x="8373" y="21124"/>
                  </a:cubicBezTo>
                  <a:cubicBezTo>
                    <a:pt x="12018" y="20958"/>
                    <a:pt x="16608" y="20293"/>
                    <a:pt x="21198" y="1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766648" y="374649"/>
              <a:ext cx="139701" cy="14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8214"/>
                  </a:moveTo>
                  <a:cubicBezTo>
                    <a:pt x="1309" y="7301"/>
                    <a:pt x="2618" y="6389"/>
                    <a:pt x="4091" y="6389"/>
                  </a:cubicBezTo>
                  <a:cubicBezTo>
                    <a:pt x="5564" y="6389"/>
                    <a:pt x="7200" y="7301"/>
                    <a:pt x="9000" y="8670"/>
                  </a:cubicBezTo>
                  <a:cubicBezTo>
                    <a:pt x="10800" y="10039"/>
                    <a:pt x="12764" y="11865"/>
                    <a:pt x="13909" y="13994"/>
                  </a:cubicBezTo>
                  <a:cubicBezTo>
                    <a:pt x="15055" y="16124"/>
                    <a:pt x="15382" y="18558"/>
                    <a:pt x="14727" y="19927"/>
                  </a:cubicBezTo>
                  <a:cubicBezTo>
                    <a:pt x="14073" y="21296"/>
                    <a:pt x="12436" y="21600"/>
                    <a:pt x="11291" y="20992"/>
                  </a:cubicBezTo>
                  <a:cubicBezTo>
                    <a:pt x="10145" y="20383"/>
                    <a:pt x="9491" y="18862"/>
                    <a:pt x="9000" y="15972"/>
                  </a:cubicBezTo>
                  <a:cubicBezTo>
                    <a:pt x="8509" y="13082"/>
                    <a:pt x="8182" y="8823"/>
                    <a:pt x="9491" y="5932"/>
                  </a:cubicBezTo>
                  <a:cubicBezTo>
                    <a:pt x="10800" y="3042"/>
                    <a:pt x="13745" y="1521"/>
                    <a:pt x="16036" y="761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938098" y="387350"/>
              <a:ext cx="19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963498" y="31115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34142" y="321438"/>
              <a:ext cx="202407" cy="148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079" fill="norm" stroke="1" extrusionOk="0">
                  <a:moveTo>
                    <a:pt x="591" y="3042"/>
                  </a:moveTo>
                  <a:cubicBezTo>
                    <a:pt x="816" y="8142"/>
                    <a:pt x="1041" y="13242"/>
                    <a:pt x="928" y="16542"/>
                  </a:cubicBezTo>
                  <a:cubicBezTo>
                    <a:pt x="816" y="19842"/>
                    <a:pt x="366" y="21342"/>
                    <a:pt x="141" y="21042"/>
                  </a:cubicBezTo>
                  <a:cubicBezTo>
                    <a:pt x="-84" y="20742"/>
                    <a:pt x="-84" y="18642"/>
                    <a:pt x="478" y="15342"/>
                  </a:cubicBezTo>
                  <a:cubicBezTo>
                    <a:pt x="1041" y="12042"/>
                    <a:pt x="2166" y="7542"/>
                    <a:pt x="3066" y="4692"/>
                  </a:cubicBezTo>
                  <a:cubicBezTo>
                    <a:pt x="3966" y="1842"/>
                    <a:pt x="4641" y="642"/>
                    <a:pt x="5541" y="192"/>
                  </a:cubicBezTo>
                  <a:cubicBezTo>
                    <a:pt x="6441" y="-258"/>
                    <a:pt x="7566" y="42"/>
                    <a:pt x="8128" y="1542"/>
                  </a:cubicBezTo>
                  <a:cubicBezTo>
                    <a:pt x="8691" y="3042"/>
                    <a:pt x="8691" y="5742"/>
                    <a:pt x="8916" y="8292"/>
                  </a:cubicBezTo>
                  <a:cubicBezTo>
                    <a:pt x="9141" y="10842"/>
                    <a:pt x="9591" y="13242"/>
                    <a:pt x="10041" y="13542"/>
                  </a:cubicBezTo>
                  <a:cubicBezTo>
                    <a:pt x="10491" y="13842"/>
                    <a:pt x="10941" y="12042"/>
                    <a:pt x="11841" y="9642"/>
                  </a:cubicBezTo>
                  <a:cubicBezTo>
                    <a:pt x="12741" y="7242"/>
                    <a:pt x="14091" y="4242"/>
                    <a:pt x="15441" y="2442"/>
                  </a:cubicBezTo>
                  <a:cubicBezTo>
                    <a:pt x="16791" y="642"/>
                    <a:pt x="18141" y="42"/>
                    <a:pt x="19041" y="492"/>
                  </a:cubicBezTo>
                  <a:cubicBezTo>
                    <a:pt x="19941" y="942"/>
                    <a:pt x="20391" y="2442"/>
                    <a:pt x="20728" y="5292"/>
                  </a:cubicBezTo>
                  <a:cubicBezTo>
                    <a:pt x="21066" y="8142"/>
                    <a:pt x="21291" y="12342"/>
                    <a:pt x="21516" y="16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300991" y="268816"/>
              <a:ext cx="214958" cy="175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31" fill="norm" stroke="1" extrusionOk="0">
                  <a:moveTo>
                    <a:pt x="541" y="11314"/>
                  </a:moveTo>
                  <a:cubicBezTo>
                    <a:pt x="541" y="10029"/>
                    <a:pt x="541" y="8743"/>
                    <a:pt x="965" y="7586"/>
                  </a:cubicBezTo>
                  <a:cubicBezTo>
                    <a:pt x="1388" y="6429"/>
                    <a:pt x="2235" y="5400"/>
                    <a:pt x="3188" y="3986"/>
                  </a:cubicBezTo>
                  <a:cubicBezTo>
                    <a:pt x="4141" y="2571"/>
                    <a:pt x="5200" y="771"/>
                    <a:pt x="4988" y="900"/>
                  </a:cubicBezTo>
                  <a:cubicBezTo>
                    <a:pt x="4777" y="1029"/>
                    <a:pt x="3294" y="3086"/>
                    <a:pt x="2130" y="6300"/>
                  </a:cubicBezTo>
                  <a:cubicBezTo>
                    <a:pt x="965" y="9514"/>
                    <a:pt x="118" y="13886"/>
                    <a:pt x="12" y="16714"/>
                  </a:cubicBezTo>
                  <a:cubicBezTo>
                    <a:pt x="-94" y="19543"/>
                    <a:pt x="541" y="20829"/>
                    <a:pt x="1388" y="21214"/>
                  </a:cubicBezTo>
                  <a:cubicBezTo>
                    <a:pt x="2235" y="21600"/>
                    <a:pt x="3294" y="21086"/>
                    <a:pt x="4671" y="18771"/>
                  </a:cubicBezTo>
                  <a:cubicBezTo>
                    <a:pt x="6047" y="16457"/>
                    <a:pt x="7741" y="12343"/>
                    <a:pt x="9012" y="9514"/>
                  </a:cubicBezTo>
                  <a:cubicBezTo>
                    <a:pt x="10282" y="6686"/>
                    <a:pt x="11130" y="5143"/>
                    <a:pt x="11553" y="5014"/>
                  </a:cubicBezTo>
                  <a:cubicBezTo>
                    <a:pt x="11977" y="4886"/>
                    <a:pt x="11977" y="6171"/>
                    <a:pt x="11765" y="7586"/>
                  </a:cubicBezTo>
                  <a:cubicBezTo>
                    <a:pt x="11553" y="9000"/>
                    <a:pt x="11130" y="10543"/>
                    <a:pt x="10812" y="12471"/>
                  </a:cubicBezTo>
                  <a:cubicBezTo>
                    <a:pt x="10494" y="14400"/>
                    <a:pt x="10282" y="16714"/>
                    <a:pt x="10177" y="17100"/>
                  </a:cubicBezTo>
                  <a:cubicBezTo>
                    <a:pt x="10071" y="17486"/>
                    <a:pt x="10071" y="15943"/>
                    <a:pt x="10706" y="13114"/>
                  </a:cubicBezTo>
                  <a:cubicBezTo>
                    <a:pt x="11341" y="10286"/>
                    <a:pt x="12612" y="6171"/>
                    <a:pt x="13671" y="3600"/>
                  </a:cubicBezTo>
                  <a:cubicBezTo>
                    <a:pt x="14730" y="1029"/>
                    <a:pt x="15577" y="0"/>
                    <a:pt x="16530" y="0"/>
                  </a:cubicBezTo>
                  <a:cubicBezTo>
                    <a:pt x="17482" y="0"/>
                    <a:pt x="18541" y="1029"/>
                    <a:pt x="19388" y="3986"/>
                  </a:cubicBezTo>
                  <a:cubicBezTo>
                    <a:pt x="20235" y="6943"/>
                    <a:pt x="20871" y="11829"/>
                    <a:pt x="21506" y="16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582051" y="0"/>
              <a:ext cx="11804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16587" y="0"/>
                  </a:moveTo>
                  <a:cubicBezTo>
                    <a:pt x="13176" y="2286"/>
                    <a:pt x="9766" y="4571"/>
                    <a:pt x="6923" y="7829"/>
                  </a:cubicBezTo>
                  <a:cubicBezTo>
                    <a:pt x="4081" y="11086"/>
                    <a:pt x="1808" y="15314"/>
                    <a:pt x="671" y="17771"/>
                  </a:cubicBezTo>
                  <a:cubicBezTo>
                    <a:pt x="-466" y="20229"/>
                    <a:pt x="-466" y="20914"/>
                    <a:pt x="3134" y="21257"/>
                  </a:cubicBezTo>
                  <a:cubicBezTo>
                    <a:pt x="6734" y="21600"/>
                    <a:pt x="13934" y="21600"/>
                    <a:pt x="211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541086" y="247650"/>
              <a:ext cx="159013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4298" y="21600"/>
                  </a:moveTo>
                  <a:cubicBezTo>
                    <a:pt x="2309" y="21600"/>
                    <a:pt x="319" y="21600"/>
                    <a:pt x="35" y="19800"/>
                  </a:cubicBezTo>
                  <a:cubicBezTo>
                    <a:pt x="-249" y="18000"/>
                    <a:pt x="1172" y="14400"/>
                    <a:pt x="5009" y="10800"/>
                  </a:cubicBezTo>
                  <a:cubicBezTo>
                    <a:pt x="8846" y="7200"/>
                    <a:pt x="15098" y="3600"/>
                    <a:pt x="213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88798" y="476250"/>
              <a:ext cx="13779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29" y="21600"/>
                    <a:pt x="1858" y="21600"/>
                    <a:pt x="3003" y="20492"/>
                  </a:cubicBezTo>
                  <a:cubicBezTo>
                    <a:pt x="4147" y="19385"/>
                    <a:pt x="5508" y="17169"/>
                    <a:pt x="6852" y="15231"/>
                  </a:cubicBezTo>
                  <a:cubicBezTo>
                    <a:pt x="8195" y="13292"/>
                    <a:pt x="9523" y="11631"/>
                    <a:pt x="10800" y="10246"/>
                  </a:cubicBezTo>
                  <a:cubicBezTo>
                    <a:pt x="12077" y="8862"/>
                    <a:pt x="13305" y="7754"/>
                    <a:pt x="14516" y="6646"/>
                  </a:cubicBezTo>
                  <a:cubicBezTo>
                    <a:pt x="15727" y="5538"/>
                    <a:pt x="16922" y="4431"/>
                    <a:pt x="18100" y="3323"/>
                  </a:cubicBezTo>
                  <a:cubicBezTo>
                    <a:pt x="19277" y="2215"/>
                    <a:pt x="20439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801698" y="2857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776298" y="3810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2" name="Drawing"/>
          <p:cNvGrpSpPr/>
          <p:nvPr/>
        </p:nvGrpSpPr>
        <p:grpSpPr>
          <a:xfrm>
            <a:off x="1043129" y="1934232"/>
            <a:ext cx="11515798" cy="4044755"/>
            <a:chOff x="0" y="0"/>
            <a:chExt cx="11515797" cy="4044753"/>
          </a:xfrm>
        </p:grpSpPr>
        <p:sp>
          <p:nvSpPr>
            <p:cNvPr id="1670" name="Line"/>
            <p:cNvSpPr/>
            <p:nvPr/>
          </p:nvSpPr>
          <p:spPr>
            <a:xfrm>
              <a:off x="80820" y="211794"/>
              <a:ext cx="50801" cy="33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1232"/>
                  </a:moveTo>
                  <a:cubicBezTo>
                    <a:pt x="0" y="557"/>
                    <a:pt x="0" y="-118"/>
                    <a:pt x="1350" y="17"/>
                  </a:cubicBezTo>
                  <a:cubicBezTo>
                    <a:pt x="2700" y="152"/>
                    <a:pt x="5400" y="1097"/>
                    <a:pt x="7200" y="3865"/>
                  </a:cubicBezTo>
                  <a:cubicBezTo>
                    <a:pt x="9000" y="6632"/>
                    <a:pt x="9900" y="11222"/>
                    <a:pt x="10350" y="14260"/>
                  </a:cubicBezTo>
                  <a:cubicBezTo>
                    <a:pt x="10800" y="17297"/>
                    <a:pt x="10800" y="18782"/>
                    <a:pt x="12600" y="19727"/>
                  </a:cubicBezTo>
                  <a:cubicBezTo>
                    <a:pt x="14400" y="20672"/>
                    <a:pt x="18000" y="21077"/>
                    <a:pt x="2160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Shape"/>
            <p:cNvSpPr/>
            <p:nvPr/>
          </p:nvSpPr>
          <p:spPr>
            <a:xfrm>
              <a:off x="204555" y="440667"/>
              <a:ext cx="38281" cy="34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0528" fill="norm" stroke="1" extrusionOk="0">
                  <a:moveTo>
                    <a:pt x="8575" y="0"/>
                  </a:moveTo>
                  <a:cubicBezTo>
                    <a:pt x="4027" y="3812"/>
                    <a:pt x="-520" y="7624"/>
                    <a:pt x="48" y="12071"/>
                  </a:cubicBezTo>
                  <a:cubicBezTo>
                    <a:pt x="617" y="16518"/>
                    <a:pt x="6301" y="21600"/>
                    <a:pt x="11417" y="20329"/>
                  </a:cubicBezTo>
                  <a:cubicBezTo>
                    <a:pt x="16533" y="19059"/>
                    <a:pt x="21080" y="11435"/>
                    <a:pt x="20512" y="6988"/>
                  </a:cubicBezTo>
                  <a:cubicBezTo>
                    <a:pt x="19943" y="2541"/>
                    <a:pt x="14259" y="1271"/>
                    <a:pt x="85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709999" y="141087"/>
              <a:ext cx="145522" cy="45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54" fill="norm" stroke="1" extrusionOk="0">
                  <a:moveTo>
                    <a:pt x="6496" y="7519"/>
                  </a:moveTo>
                  <a:cubicBezTo>
                    <a:pt x="5244" y="10505"/>
                    <a:pt x="3992" y="13491"/>
                    <a:pt x="3209" y="15532"/>
                  </a:cubicBezTo>
                  <a:cubicBezTo>
                    <a:pt x="2426" y="17572"/>
                    <a:pt x="2113" y="18667"/>
                    <a:pt x="1644" y="19663"/>
                  </a:cubicBezTo>
                  <a:cubicBezTo>
                    <a:pt x="1174" y="20658"/>
                    <a:pt x="548" y="21554"/>
                    <a:pt x="235" y="21554"/>
                  </a:cubicBezTo>
                  <a:cubicBezTo>
                    <a:pt x="-78" y="21554"/>
                    <a:pt x="-78" y="20658"/>
                    <a:pt x="235" y="18518"/>
                  </a:cubicBezTo>
                  <a:cubicBezTo>
                    <a:pt x="548" y="16378"/>
                    <a:pt x="1174" y="12994"/>
                    <a:pt x="2113" y="9858"/>
                  </a:cubicBezTo>
                  <a:cubicBezTo>
                    <a:pt x="3052" y="6723"/>
                    <a:pt x="4305" y="3836"/>
                    <a:pt x="5400" y="2144"/>
                  </a:cubicBezTo>
                  <a:cubicBezTo>
                    <a:pt x="6496" y="452"/>
                    <a:pt x="7435" y="-46"/>
                    <a:pt x="8531" y="4"/>
                  </a:cubicBezTo>
                  <a:cubicBezTo>
                    <a:pt x="9626" y="54"/>
                    <a:pt x="10879" y="651"/>
                    <a:pt x="11974" y="2542"/>
                  </a:cubicBezTo>
                  <a:cubicBezTo>
                    <a:pt x="13070" y="4433"/>
                    <a:pt x="14009" y="7619"/>
                    <a:pt x="14635" y="10256"/>
                  </a:cubicBezTo>
                  <a:cubicBezTo>
                    <a:pt x="15261" y="12894"/>
                    <a:pt x="15574" y="14984"/>
                    <a:pt x="15887" y="16378"/>
                  </a:cubicBezTo>
                  <a:cubicBezTo>
                    <a:pt x="16200" y="17772"/>
                    <a:pt x="16513" y="18468"/>
                    <a:pt x="17452" y="18817"/>
                  </a:cubicBezTo>
                  <a:cubicBezTo>
                    <a:pt x="18392" y="19165"/>
                    <a:pt x="19957" y="19165"/>
                    <a:pt x="21522" y="19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734870" y="42161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88870" y="529567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280970" y="205717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247"/>
                    <a:pt x="16800" y="6494"/>
                    <a:pt x="16800" y="9741"/>
                  </a:cubicBezTo>
                  <a:cubicBezTo>
                    <a:pt x="16800" y="12988"/>
                    <a:pt x="19200" y="16235"/>
                    <a:pt x="16800" y="18212"/>
                  </a:cubicBezTo>
                  <a:cubicBezTo>
                    <a:pt x="14400" y="20188"/>
                    <a:pt x="7200" y="20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261920" y="155591"/>
              <a:ext cx="169641" cy="37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270" fill="norm" stroke="1" extrusionOk="0">
                  <a:moveTo>
                    <a:pt x="0" y="5362"/>
                  </a:moveTo>
                  <a:cubicBezTo>
                    <a:pt x="1317" y="3562"/>
                    <a:pt x="2634" y="1762"/>
                    <a:pt x="4610" y="802"/>
                  </a:cubicBezTo>
                  <a:cubicBezTo>
                    <a:pt x="6585" y="-158"/>
                    <a:pt x="9220" y="-278"/>
                    <a:pt x="11722" y="562"/>
                  </a:cubicBezTo>
                  <a:cubicBezTo>
                    <a:pt x="14224" y="1402"/>
                    <a:pt x="16595" y="3202"/>
                    <a:pt x="17254" y="4822"/>
                  </a:cubicBezTo>
                  <a:cubicBezTo>
                    <a:pt x="17912" y="6442"/>
                    <a:pt x="16859" y="7882"/>
                    <a:pt x="15278" y="8902"/>
                  </a:cubicBezTo>
                  <a:cubicBezTo>
                    <a:pt x="13698" y="9922"/>
                    <a:pt x="11590" y="10522"/>
                    <a:pt x="11459" y="10822"/>
                  </a:cubicBezTo>
                  <a:cubicBezTo>
                    <a:pt x="11327" y="11122"/>
                    <a:pt x="13171" y="11122"/>
                    <a:pt x="15410" y="11782"/>
                  </a:cubicBezTo>
                  <a:cubicBezTo>
                    <a:pt x="17649" y="12442"/>
                    <a:pt x="20283" y="13762"/>
                    <a:pt x="20941" y="15382"/>
                  </a:cubicBezTo>
                  <a:cubicBezTo>
                    <a:pt x="21600" y="17002"/>
                    <a:pt x="20283" y="18922"/>
                    <a:pt x="18044" y="20002"/>
                  </a:cubicBezTo>
                  <a:cubicBezTo>
                    <a:pt x="15805" y="21082"/>
                    <a:pt x="12644" y="21322"/>
                    <a:pt x="10537" y="21262"/>
                  </a:cubicBezTo>
                  <a:cubicBezTo>
                    <a:pt x="8429" y="21202"/>
                    <a:pt x="7376" y="20842"/>
                    <a:pt x="6849" y="20302"/>
                  </a:cubicBezTo>
                  <a:cubicBezTo>
                    <a:pt x="6322" y="19762"/>
                    <a:pt x="6322" y="19042"/>
                    <a:pt x="6322" y="18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515920" y="554967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758450" y="216894"/>
              <a:ext cx="182921" cy="30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77" fill="norm" stroke="1" extrusionOk="0">
                  <a:moveTo>
                    <a:pt x="13112" y="7062"/>
                  </a:moveTo>
                  <a:cubicBezTo>
                    <a:pt x="13848" y="5468"/>
                    <a:pt x="14585" y="3873"/>
                    <a:pt x="15076" y="2713"/>
                  </a:cubicBezTo>
                  <a:cubicBezTo>
                    <a:pt x="15567" y="1554"/>
                    <a:pt x="15812" y="829"/>
                    <a:pt x="15321" y="394"/>
                  </a:cubicBezTo>
                  <a:cubicBezTo>
                    <a:pt x="14830" y="-41"/>
                    <a:pt x="13603" y="-186"/>
                    <a:pt x="11762" y="321"/>
                  </a:cubicBezTo>
                  <a:cubicBezTo>
                    <a:pt x="9921" y="829"/>
                    <a:pt x="7467" y="1988"/>
                    <a:pt x="5135" y="4743"/>
                  </a:cubicBezTo>
                  <a:cubicBezTo>
                    <a:pt x="2803" y="7497"/>
                    <a:pt x="594" y="11846"/>
                    <a:pt x="103" y="14963"/>
                  </a:cubicBezTo>
                  <a:cubicBezTo>
                    <a:pt x="-388" y="18080"/>
                    <a:pt x="839" y="19964"/>
                    <a:pt x="4644" y="20689"/>
                  </a:cubicBezTo>
                  <a:cubicBezTo>
                    <a:pt x="8448" y="21414"/>
                    <a:pt x="14830" y="20979"/>
                    <a:pt x="21212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973977" y="286086"/>
              <a:ext cx="186594" cy="21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694" fill="norm" stroke="1" extrusionOk="0">
                  <a:moveTo>
                    <a:pt x="16298" y="4576"/>
                  </a:moveTo>
                  <a:cubicBezTo>
                    <a:pt x="16298" y="3329"/>
                    <a:pt x="16298" y="2083"/>
                    <a:pt x="15692" y="1149"/>
                  </a:cubicBezTo>
                  <a:cubicBezTo>
                    <a:pt x="15085" y="214"/>
                    <a:pt x="13871" y="-409"/>
                    <a:pt x="11687" y="318"/>
                  </a:cubicBezTo>
                  <a:cubicBezTo>
                    <a:pt x="9503" y="1045"/>
                    <a:pt x="6348" y="3122"/>
                    <a:pt x="4042" y="5614"/>
                  </a:cubicBezTo>
                  <a:cubicBezTo>
                    <a:pt x="1737" y="8106"/>
                    <a:pt x="280" y="11014"/>
                    <a:pt x="38" y="13714"/>
                  </a:cubicBezTo>
                  <a:cubicBezTo>
                    <a:pt x="-205" y="16414"/>
                    <a:pt x="766" y="18906"/>
                    <a:pt x="1979" y="20049"/>
                  </a:cubicBezTo>
                  <a:cubicBezTo>
                    <a:pt x="3193" y="21191"/>
                    <a:pt x="4649" y="20983"/>
                    <a:pt x="6591" y="18076"/>
                  </a:cubicBezTo>
                  <a:cubicBezTo>
                    <a:pt x="8532" y="15168"/>
                    <a:pt x="10959" y="9560"/>
                    <a:pt x="12294" y="6029"/>
                  </a:cubicBezTo>
                  <a:cubicBezTo>
                    <a:pt x="13629" y="2499"/>
                    <a:pt x="13871" y="1045"/>
                    <a:pt x="13871" y="941"/>
                  </a:cubicBezTo>
                  <a:cubicBezTo>
                    <a:pt x="13871" y="837"/>
                    <a:pt x="13629" y="2083"/>
                    <a:pt x="13750" y="4991"/>
                  </a:cubicBezTo>
                  <a:cubicBezTo>
                    <a:pt x="13871" y="7899"/>
                    <a:pt x="14357" y="12468"/>
                    <a:pt x="14964" y="15272"/>
                  </a:cubicBezTo>
                  <a:cubicBezTo>
                    <a:pt x="15570" y="18076"/>
                    <a:pt x="16298" y="19114"/>
                    <a:pt x="17391" y="19529"/>
                  </a:cubicBezTo>
                  <a:cubicBezTo>
                    <a:pt x="18483" y="19945"/>
                    <a:pt x="19939" y="19737"/>
                    <a:pt x="21395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3192320" y="275567"/>
              <a:ext cx="120651" cy="190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1424"/>
                  </a:moveTo>
                  <a:cubicBezTo>
                    <a:pt x="2274" y="3323"/>
                    <a:pt x="4547" y="5222"/>
                    <a:pt x="6632" y="8189"/>
                  </a:cubicBezTo>
                  <a:cubicBezTo>
                    <a:pt x="8716" y="11156"/>
                    <a:pt x="10611" y="15191"/>
                    <a:pt x="11368" y="17802"/>
                  </a:cubicBezTo>
                  <a:cubicBezTo>
                    <a:pt x="12126" y="20413"/>
                    <a:pt x="11747" y="21600"/>
                    <a:pt x="11179" y="21363"/>
                  </a:cubicBezTo>
                  <a:cubicBezTo>
                    <a:pt x="10611" y="21125"/>
                    <a:pt x="9853" y="19464"/>
                    <a:pt x="10042" y="15903"/>
                  </a:cubicBezTo>
                  <a:cubicBezTo>
                    <a:pt x="10232" y="12343"/>
                    <a:pt x="11368" y="6884"/>
                    <a:pt x="12695" y="3798"/>
                  </a:cubicBezTo>
                  <a:cubicBezTo>
                    <a:pt x="14021" y="712"/>
                    <a:pt x="15537" y="0"/>
                    <a:pt x="17053" y="0"/>
                  </a:cubicBezTo>
                  <a:cubicBezTo>
                    <a:pt x="18568" y="0"/>
                    <a:pt x="20084" y="712"/>
                    <a:pt x="21600" y="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3316161" y="257703"/>
              <a:ext cx="161910" cy="19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41" fill="norm" stroke="1" extrusionOk="0">
                  <a:moveTo>
                    <a:pt x="413" y="9522"/>
                  </a:moveTo>
                  <a:cubicBezTo>
                    <a:pt x="1244" y="10441"/>
                    <a:pt x="2074" y="11360"/>
                    <a:pt x="3044" y="11475"/>
                  </a:cubicBezTo>
                  <a:cubicBezTo>
                    <a:pt x="4013" y="11590"/>
                    <a:pt x="5120" y="10901"/>
                    <a:pt x="6367" y="9522"/>
                  </a:cubicBezTo>
                  <a:cubicBezTo>
                    <a:pt x="7613" y="8143"/>
                    <a:pt x="8997" y="6075"/>
                    <a:pt x="9828" y="4237"/>
                  </a:cubicBezTo>
                  <a:cubicBezTo>
                    <a:pt x="10659" y="2398"/>
                    <a:pt x="10936" y="790"/>
                    <a:pt x="10382" y="215"/>
                  </a:cubicBezTo>
                  <a:cubicBezTo>
                    <a:pt x="9828" y="-359"/>
                    <a:pt x="8444" y="101"/>
                    <a:pt x="6505" y="2973"/>
                  </a:cubicBezTo>
                  <a:cubicBezTo>
                    <a:pt x="4567" y="5845"/>
                    <a:pt x="2074" y="11130"/>
                    <a:pt x="828" y="14347"/>
                  </a:cubicBezTo>
                  <a:cubicBezTo>
                    <a:pt x="-418" y="17564"/>
                    <a:pt x="-418" y="18713"/>
                    <a:pt x="1936" y="19632"/>
                  </a:cubicBezTo>
                  <a:cubicBezTo>
                    <a:pt x="4290" y="20552"/>
                    <a:pt x="8997" y="21241"/>
                    <a:pt x="12597" y="21241"/>
                  </a:cubicBezTo>
                  <a:cubicBezTo>
                    <a:pt x="16197" y="21241"/>
                    <a:pt x="18690" y="20552"/>
                    <a:pt x="21182" y="19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3993509" y="199559"/>
              <a:ext cx="124915" cy="49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365" fill="norm" stroke="1" extrusionOk="0">
                  <a:moveTo>
                    <a:pt x="8455" y="4660"/>
                  </a:moveTo>
                  <a:cubicBezTo>
                    <a:pt x="8095" y="6124"/>
                    <a:pt x="7735" y="7589"/>
                    <a:pt x="7555" y="9831"/>
                  </a:cubicBezTo>
                  <a:cubicBezTo>
                    <a:pt x="7375" y="12073"/>
                    <a:pt x="7375" y="15094"/>
                    <a:pt x="7195" y="16924"/>
                  </a:cubicBezTo>
                  <a:cubicBezTo>
                    <a:pt x="7015" y="18755"/>
                    <a:pt x="6655" y="19395"/>
                    <a:pt x="6295" y="20036"/>
                  </a:cubicBezTo>
                  <a:cubicBezTo>
                    <a:pt x="5935" y="20677"/>
                    <a:pt x="5575" y="21317"/>
                    <a:pt x="5035" y="21363"/>
                  </a:cubicBezTo>
                  <a:cubicBezTo>
                    <a:pt x="4495" y="21409"/>
                    <a:pt x="3775" y="20860"/>
                    <a:pt x="2875" y="18892"/>
                  </a:cubicBezTo>
                  <a:cubicBezTo>
                    <a:pt x="1975" y="16924"/>
                    <a:pt x="895" y="13538"/>
                    <a:pt x="355" y="10609"/>
                  </a:cubicBezTo>
                  <a:cubicBezTo>
                    <a:pt x="-185" y="7680"/>
                    <a:pt x="-185" y="5209"/>
                    <a:pt x="895" y="3470"/>
                  </a:cubicBezTo>
                  <a:cubicBezTo>
                    <a:pt x="1975" y="1731"/>
                    <a:pt x="4135" y="724"/>
                    <a:pt x="7015" y="267"/>
                  </a:cubicBezTo>
                  <a:cubicBezTo>
                    <a:pt x="9895" y="-191"/>
                    <a:pt x="13495" y="-99"/>
                    <a:pt x="16375" y="862"/>
                  </a:cubicBezTo>
                  <a:cubicBezTo>
                    <a:pt x="19255" y="1823"/>
                    <a:pt x="21415" y="3653"/>
                    <a:pt x="21235" y="5255"/>
                  </a:cubicBezTo>
                  <a:cubicBezTo>
                    <a:pt x="21055" y="6856"/>
                    <a:pt x="18535" y="8229"/>
                    <a:pt x="16015" y="9007"/>
                  </a:cubicBezTo>
                  <a:cubicBezTo>
                    <a:pt x="13495" y="9785"/>
                    <a:pt x="10975" y="9968"/>
                    <a:pt x="8815" y="10014"/>
                  </a:cubicBezTo>
                  <a:cubicBezTo>
                    <a:pt x="6655" y="10060"/>
                    <a:pt x="4855" y="9968"/>
                    <a:pt x="3955" y="9694"/>
                  </a:cubicBezTo>
                  <a:cubicBezTo>
                    <a:pt x="3055" y="9419"/>
                    <a:pt x="3055" y="8962"/>
                    <a:pt x="4315" y="8550"/>
                  </a:cubicBezTo>
                  <a:cubicBezTo>
                    <a:pt x="5575" y="8138"/>
                    <a:pt x="8095" y="7772"/>
                    <a:pt x="10615" y="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158680" y="241984"/>
              <a:ext cx="119491" cy="15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78" fill="norm" stroke="1" extrusionOk="0">
                  <a:moveTo>
                    <a:pt x="15708" y="7920"/>
                  </a:moveTo>
                  <a:cubicBezTo>
                    <a:pt x="15708" y="6499"/>
                    <a:pt x="15708" y="5078"/>
                    <a:pt x="15329" y="3657"/>
                  </a:cubicBezTo>
                  <a:cubicBezTo>
                    <a:pt x="14950" y="2236"/>
                    <a:pt x="14192" y="815"/>
                    <a:pt x="12866" y="246"/>
                  </a:cubicBezTo>
                  <a:cubicBezTo>
                    <a:pt x="11539" y="-322"/>
                    <a:pt x="9645" y="-38"/>
                    <a:pt x="7371" y="2520"/>
                  </a:cubicBezTo>
                  <a:cubicBezTo>
                    <a:pt x="5097" y="5078"/>
                    <a:pt x="2445" y="9910"/>
                    <a:pt x="1118" y="13036"/>
                  </a:cubicBezTo>
                  <a:cubicBezTo>
                    <a:pt x="-208" y="16162"/>
                    <a:pt x="-208" y="17583"/>
                    <a:pt x="360" y="18862"/>
                  </a:cubicBezTo>
                  <a:cubicBezTo>
                    <a:pt x="929" y="20141"/>
                    <a:pt x="2066" y="21278"/>
                    <a:pt x="3771" y="21278"/>
                  </a:cubicBezTo>
                  <a:cubicBezTo>
                    <a:pt x="5476" y="21278"/>
                    <a:pt x="7750" y="20141"/>
                    <a:pt x="9266" y="18720"/>
                  </a:cubicBezTo>
                  <a:cubicBezTo>
                    <a:pt x="10781" y="17299"/>
                    <a:pt x="11539" y="15594"/>
                    <a:pt x="12487" y="13178"/>
                  </a:cubicBezTo>
                  <a:cubicBezTo>
                    <a:pt x="13434" y="10762"/>
                    <a:pt x="14571" y="7636"/>
                    <a:pt x="15329" y="6783"/>
                  </a:cubicBezTo>
                  <a:cubicBezTo>
                    <a:pt x="16087" y="5931"/>
                    <a:pt x="16466" y="7352"/>
                    <a:pt x="17413" y="10052"/>
                  </a:cubicBezTo>
                  <a:cubicBezTo>
                    <a:pt x="18360" y="12752"/>
                    <a:pt x="19876" y="16731"/>
                    <a:pt x="21392" y="20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4297220" y="326367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700"/>
                    <a:pt x="11520" y="5400"/>
                    <a:pt x="15120" y="9000"/>
                  </a:cubicBezTo>
                  <a:cubicBezTo>
                    <a:pt x="18720" y="12600"/>
                    <a:pt x="2016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4303007" y="213768"/>
              <a:ext cx="19614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153" fill="norm" stroke="1" extrusionOk="0">
                  <a:moveTo>
                    <a:pt x="7055" y="20153"/>
                  </a:moveTo>
                  <a:cubicBezTo>
                    <a:pt x="2735" y="11153"/>
                    <a:pt x="-1585" y="2153"/>
                    <a:pt x="575" y="353"/>
                  </a:cubicBezTo>
                  <a:cubicBezTo>
                    <a:pt x="2735" y="-1447"/>
                    <a:pt x="11375" y="3953"/>
                    <a:pt x="20015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4354370" y="237467"/>
              <a:ext cx="9525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1028"/>
                  </a:moveTo>
                  <a:cubicBezTo>
                    <a:pt x="2400" y="343"/>
                    <a:pt x="4800" y="-343"/>
                    <a:pt x="7200" y="514"/>
                  </a:cubicBezTo>
                  <a:cubicBezTo>
                    <a:pt x="9600" y="1371"/>
                    <a:pt x="12000" y="3771"/>
                    <a:pt x="13200" y="6857"/>
                  </a:cubicBezTo>
                  <a:cubicBezTo>
                    <a:pt x="14400" y="9943"/>
                    <a:pt x="14400" y="13714"/>
                    <a:pt x="13920" y="16457"/>
                  </a:cubicBezTo>
                  <a:cubicBezTo>
                    <a:pt x="13440" y="19200"/>
                    <a:pt x="12480" y="20914"/>
                    <a:pt x="11280" y="21086"/>
                  </a:cubicBezTo>
                  <a:cubicBezTo>
                    <a:pt x="10080" y="21257"/>
                    <a:pt x="8640" y="19886"/>
                    <a:pt x="7920" y="16971"/>
                  </a:cubicBezTo>
                  <a:cubicBezTo>
                    <a:pt x="7200" y="14057"/>
                    <a:pt x="7200" y="9600"/>
                    <a:pt x="8160" y="6686"/>
                  </a:cubicBezTo>
                  <a:cubicBezTo>
                    <a:pt x="9120" y="3771"/>
                    <a:pt x="11040" y="2400"/>
                    <a:pt x="13440" y="1543"/>
                  </a:cubicBezTo>
                  <a:cubicBezTo>
                    <a:pt x="15840" y="686"/>
                    <a:pt x="18720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4494070" y="243817"/>
              <a:ext cx="143934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0"/>
                  </a:moveTo>
                  <a:cubicBezTo>
                    <a:pt x="0" y="5858"/>
                    <a:pt x="0" y="11715"/>
                    <a:pt x="318" y="15559"/>
                  </a:cubicBezTo>
                  <a:cubicBezTo>
                    <a:pt x="635" y="19403"/>
                    <a:pt x="1271" y="21234"/>
                    <a:pt x="2224" y="21417"/>
                  </a:cubicBezTo>
                  <a:cubicBezTo>
                    <a:pt x="3176" y="21600"/>
                    <a:pt x="4447" y="20136"/>
                    <a:pt x="5400" y="17939"/>
                  </a:cubicBezTo>
                  <a:cubicBezTo>
                    <a:pt x="6353" y="15742"/>
                    <a:pt x="6988" y="12814"/>
                    <a:pt x="7624" y="10434"/>
                  </a:cubicBezTo>
                  <a:cubicBezTo>
                    <a:pt x="8259" y="8054"/>
                    <a:pt x="8894" y="6224"/>
                    <a:pt x="9371" y="6224"/>
                  </a:cubicBezTo>
                  <a:cubicBezTo>
                    <a:pt x="9847" y="6224"/>
                    <a:pt x="10165" y="8054"/>
                    <a:pt x="10324" y="9885"/>
                  </a:cubicBezTo>
                  <a:cubicBezTo>
                    <a:pt x="10482" y="11715"/>
                    <a:pt x="10482" y="13546"/>
                    <a:pt x="10800" y="15376"/>
                  </a:cubicBezTo>
                  <a:cubicBezTo>
                    <a:pt x="11118" y="17207"/>
                    <a:pt x="11753" y="19037"/>
                    <a:pt x="12865" y="19953"/>
                  </a:cubicBezTo>
                  <a:cubicBezTo>
                    <a:pt x="13976" y="20868"/>
                    <a:pt x="15565" y="20868"/>
                    <a:pt x="16994" y="19037"/>
                  </a:cubicBezTo>
                  <a:cubicBezTo>
                    <a:pt x="18424" y="17207"/>
                    <a:pt x="19694" y="13546"/>
                    <a:pt x="20488" y="10251"/>
                  </a:cubicBezTo>
                  <a:cubicBezTo>
                    <a:pt x="21282" y="6956"/>
                    <a:pt x="21600" y="4027"/>
                    <a:pt x="21600" y="2563"/>
                  </a:cubicBezTo>
                  <a:cubicBezTo>
                    <a:pt x="21600" y="1098"/>
                    <a:pt x="21282" y="1098"/>
                    <a:pt x="20965" y="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684570" y="262867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697270" y="180317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690920" y="212067"/>
              <a:ext cx="114301" cy="14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1878"/>
                  </a:moveTo>
                  <a:cubicBezTo>
                    <a:pt x="20000" y="939"/>
                    <a:pt x="18400" y="0"/>
                    <a:pt x="15800" y="0"/>
                  </a:cubicBezTo>
                  <a:cubicBezTo>
                    <a:pt x="13200" y="0"/>
                    <a:pt x="9600" y="939"/>
                    <a:pt x="7800" y="2348"/>
                  </a:cubicBezTo>
                  <a:cubicBezTo>
                    <a:pt x="6000" y="3757"/>
                    <a:pt x="6000" y="5635"/>
                    <a:pt x="7800" y="7983"/>
                  </a:cubicBezTo>
                  <a:cubicBezTo>
                    <a:pt x="9600" y="10330"/>
                    <a:pt x="13200" y="13148"/>
                    <a:pt x="14800" y="15339"/>
                  </a:cubicBezTo>
                  <a:cubicBezTo>
                    <a:pt x="16400" y="17530"/>
                    <a:pt x="16000" y="19096"/>
                    <a:pt x="14800" y="20035"/>
                  </a:cubicBezTo>
                  <a:cubicBezTo>
                    <a:pt x="13600" y="20974"/>
                    <a:pt x="11600" y="21287"/>
                    <a:pt x="9600" y="21443"/>
                  </a:cubicBezTo>
                  <a:cubicBezTo>
                    <a:pt x="7600" y="21600"/>
                    <a:pt x="5600" y="21600"/>
                    <a:pt x="4000" y="20974"/>
                  </a:cubicBezTo>
                  <a:cubicBezTo>
                    <a:pt x="2400" y="20348"/>
                    <a:pt x="1200" y="19096"/>
                    <a:pt x="0" y="1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783011" y="203816"/>
              <a:ext cx="168260" cy="15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989" fill="norm" stroke="1" extrusionOk="0">
                  <a:moveTo>
                    <a:pt x="7598" y="12355"/>
                  </a:moveTo>
                  <a:cubicBezTo>
                    <a:pt x="7865" y="10915"/>
                    <a:pt x="8131" y="9475"/>
                    <a:pt x="8798" y="8035"/>
                  </a:cubicBezTo>
                  <a:cubicBezTo>
                    <a:pt x="9465" y="6595"/>
                    <a:pt x="10531" y="5155"/>
                    <a:pt x="10931" y="3715"/>
                  </a:cubicBezTo>
                  <a:cubicBezTo>
                    <a:pt x="11331" y="2275"/>
                    <a:pt x="11065" y="835"/>
                    <a:pt x="10265" y="259"/>
                  </a:cubicBezTo>
                  <a:cubicBezTo>
                    <a:pt x="9465" y="-317"/>
                    <a:pt x="8131" y="-29"/>
                    <a:pt x="6265" y="2131"/>
                  </a:cubicBezTo>
                  <a:cubicBezTo>
                    <a:pt x="4398" y="4291"/>
                    <a:pt x="1998" y="8323"/>
                    <a:pt x="798" y="11635"/>
                  </a:cubicBezTo>
                  <a:cubicBezTo>
                    <a:pt x="-402" y="14947"/>
                    <a:pt x="-402" y="17539"/>
                    <a:pt x="1865" y="19123"/>
                  </a:cubicBezTo>
                  <a:cubicBezTo>
                    <a:pt x="4131" y="20707"/>
                    <a:pt x="8665" y="21283"/>
                    <a:pt x="12265" y="20851"/>
                  </a:cubicBezTo>
                  <a:cubicBezTo>
                    <a:pt x="15865" y="20419"/>
                    <a:pt x="18531" y="18979"/>
                    <a:pt x="21198" y="17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554520" y="85067"/>
              <a:ext cx="25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4954" y="0"/>
                  </a:moveTo>
                  <a:cubicBezTo>
                    <a:pt x="18277" y="3972"/>
                    <a:pt x="21600" y="7945"/>
                    <a:pt x="19108" y="11545"/>
                  </a:cubicBezTo>
                  <a:cubicBezTo>
                    <a:pt x="16615" y="15145"/>
                    <a:pt x="8308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452920" y="402567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341920" y="288267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348270" y="21206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462298" y="0"/>
              <a:ext cx="101873" cy="46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521" fill="norm" stroke="1" extrusionOk="0">
                  <a:moveTo>
                    <a:pt x="21216" y="4221"/>
                  </a:moveTo>
                  <a:cubicBezTo>
                    <a:pt x="21216" y="3342"/>
                    <a:pt x="21216" y="2462"/>
                    <a:pt x="20555" y="1778"/>
                  </a:cubicBezTo>
                  <a:cubicBezTo>
                    <a:pt x="19894" y="1094"/>
                    <a:pt x="18571" y="605"/>
                    <a:pt x="16808" y="312"/>
                  </a:cubicBezTo>
                  <a:cubicBezTo>
                    <a:pt x="15045" y="19"/>
                    <a:pt x="12840" y="-79"/>
                    <a:pt x="11077" y="68"/>
                  </a:cubicBezTo>
                  <a:cubicBezTo>
                    <a:pt x="9314" y="214"/>
                    <a:pt x="7992" y="605"/>
                    <a:pt x="5787" y="2511"/>
                  </a:cubicBezTo>
                  <a:cubicBezTo>
                    <a:pt x="3583" y="4417"/>
                    <a:pt x="498" y="7838"/>
                    <a:pt x="57" y="11259"/>
                  </a:cubicBezTo>
                  <a:cubicBezTo>
                    <a:pt x="-384" y="14679"/>
                    <a:pt x="1820" y="18100"/>
                    <a:pt x="4024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6431525" y="269217"/>
              <a:ext cx="11994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993" y="21600"/>
                  </a:moveTo>
                  <a:cubicBezTo>
                    <a:pt x="248" y="17600"/>
                    <a:pt x="-497" y="13600"/>
                    <a:pt x="434" y="11200"/>
                  </a:cubicBezTo>
                  <a:cubicBezTo>
                    <a:pt x="1365" y="8800"/>
                    <a:pt x="3972" y="8000"/>
                    <a:pt x="7696" y="6400"/>
                  </a:cubicBezTo>
                  <a:cubicBezTo>
                    <a:pt x="11420" y="4800"/>
                    <a:pt x="16262" y="2400"/>
                    <a:pt x="211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6640320" y="36010"/>
              <a:ext cx="82601" cy="41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510" fill="norm" stroke="1" extrusionOk="0">
                  <a:moveTo>
                    <a:pt x="21073" y="6783"/>
                  </a:moveTo>
                  <a:cubicBezTo>
                    <a:pt x="21073" y="4928"/>
                    <a:pt x="21073" y="3074"/>
                    <a:pt x="19723" y="1874"/>
                  </a:cubicBezTo>
                  <a:cubicBezTo>
                    <a:pt x="18373" y="674"/>
                    <a:pt x="15673" y="128"/>
                    <a:pt x="13243" y="19"/>
                  </a:cubicBezTo>
                  <a:cubicBezTo>
                    <a:pt x="10813" y="-90"/>
                    <a:pt x="8653" y="237"/>
                    <a:pt x="6223" y="1710"/>
                  </a:cubicBezTo>
                  <a:cubicBezTo>
                    <a:pt x="3793" y="3183"/>
                    <a:pt x="1093" y="5801"/>
                    <a:pt x="283" y="9292"/>
                  </a:cubicBezTo>
                  <a:cubicBezTo>
                    <a:pt x="-527" y="12783"/>
                    <a:pt x="553" y="17146"/>
                    <a:pt x="1633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6583220" y="294617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80"/>
                    <a:pt x="0" y="12960"/>
                    <a:pt x="2160" y="9360"/>
                  </a:cubicBezTo>
                  <a:cubicBezTo>
                    <a:pt x="4320" y="5760"/>
                    <a:pt x="8640" y="2880"/>
                    <a:pt x="12240" y="144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403221" y="19146"/>
              <a:ext cx="145200" cy="41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07" fill="norm" stroke="1" extrusionOk="0">
                  <a:moveTo>
                    <a:pt x="7387" y="8307"/>
                  </a:moveTo>
                  <a:cubicBezTo>
                    <a:pt x="5822" y="11471"/>
                    <a:pt x="4257" y="14634"/>
                    <a:pt x="3317" y="16652"/>
                  </a:cubicBezTo>
                  <a:cubicBezTo>
                    <a:pt x="2378" y="18671"/>
                    <a:pt x="2065" y="19543"/>
                    <a:pt x="1596" y="20252"/>
                  </a:cubicBezTo>
                  <a:cubicBezTo>
                    <a:pt x="1126" y="20962"/>
                    <a:pt x="500" y="21507"/>
                    <a:pt x="187" y="21507"/>
                  </a:cubicBezTo>
                  <a:cubicBezTo>
                    <a:pt x="-126" y="21507"/>
                    <a:pt x="-126" y="20962"/>
                    <a:pt x="813" y="18943"/>
                  </a:cubicBezTo>
                  <a:cubicBezTo>
                    <a:pt x="1752" y="16925"/>
                    <a:pt x="3631" y="13434"/>
                    <a:pt x="6135" y="10162"/>
                  </a:cubicBezTo>
                  <a:cubicBezTo>
                    <a:pt x="8639" y="6889"/>
                    <a:pt x="11770" y="3834"/>
                    <a:pt x="13804" y="2089"/>
                  </a:cubicBezTo>
                  <a:cubicBezTo>
                    <a:pt x="15839" y="343"/>
                    <a:pt x="16778" y="-93"/>
                    <a:pt x="17561" y="16"/>
                  </a:cubicBezTo>
                  <a:cubicBezTo>
                    <a:pt x="18344" y="125"/>
                    <a:pt x="18970" y="780"/>
                    <a:pt x="19439" y="3180"/>
                  </a:cubicBezTo>
                  <a:cubicBezTo>
                    <a:pt x="19909" y="5580"/>
                    <a:pt x="20222" y="9725"/>
                    <a:pt x="20535" y="13052"/>
                  </a:cubicBezTo>
                  <a:cubicBezTo>
                    <a:pt x="20848" y="16380"/>
                    <a:pt x="21161" y="18889"/>
                    <a:pt x="21474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379300" y="275567"/>
              <a:ext cx="18182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1217" y="21600"/>
                  </a:moveTo>
                  <a:cubicBezTo>
                    <a:pt x="472" y="16800"/>
                    <a:pt x="-273" y="12000"/>
                    <a:pt x="99" y="8400"/>
                  </a:cubicBezTo>
                  <a:cubicBezTo>
                    <a:pt x="472" y="4800"/>
                    <a:pt x="1961" y="2400"/>
                    <a:pt x="5686" y="1200"/>
                  </a:cubicBezTo>
                  <a:cubicBezTo>
                    <a:pt x="9410" y="0"/>
                    <a:pt x="15368" y="0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7808770" y="44850"/>
              <a:ext cx="12701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76"/>
                  </a:moveTo>
                  <a:cubicBezTo>
                    <a:pt x="21600" y="688"/>
                    <a:pt x="21600" y="0"/>
                    <a:pt x="21600" y="0"/>
                  </a:cubicBezTo>
                  <a:cubicBezTo>
                    <a:pt x="21600" y="0"/>
                    <a:pt x="21600" y="688"/>
                    <a:pt x="21600" y="3233"/>
                  </a:cubicBezTo>
                  <a:cubicBezTo>
                    <a:pt x="21600" y="5778"/>
                    <a:pt x="21600" y="10181"/>
                    <a:pt x="18000" y="13552"/>
                  </a:cubicBezTo>
                  <a:cubicBezTo>
                    <a:pt x="14400" y="16922"/>
                    <a:pt x="7200" y="192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7675420" y="408917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5600"/>
                    <a:pt x="11782" y="9600"/>
                    <a:pt x="15382" y="6000"/>
                  </a:cubicBezTo>
                  <a:cubicBezTo>
                    <a:pt x="18982" y="2400"/>
                    <a:pt x="2029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8075470" y="161267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00"/>
                    <a:pt x="14400" y="10800"/>
                    <a:pt x="10800" y="14400"/>
                  </a:cubicBezTo>
                  <a:cubicBezTo>
                    <a:pt x="7200" y="18000"/>
                    <a:pt x="36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8069120" y="38266"/>
              <a:ext cx="95519" cy="38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66" fill="norm" stroke="1" extrusionOk="0">
                  <a:moveTo>
                    <a:pt x="2817" y="14570"/>
                  </a:moveTo>
                  <a:cubicBezTo>
                    <a:pt x="1878" y="10813"/>
                    <a:pt x="939" y="7057"/>
                    <a:pt x="470" y="4826"/>
                  </a:cubicBezTo>
                  <a:cubicBezTo>
                    <a:pt x="0" y="2596"/>
                    <a:pt x="0" y="1892"/>
                    <a:pt x="704" y="1305"/>
                  </a:cubicBezTo>
                  <a:cubicBezTo>
                    <a:pt x="1409" y="718"/>
                    <a:pt x="2817" y="248"/>
                    <a:pt x="4696" y="72"/>
                  </a:cubicBezTo>
                  <a:cubicBezTo>
                    <a:pt x="6574" y="-104"/>
                    <a:pt x="8922" y="13"/>
                    <a:pt x="11974" y="776"/>
                  </a:cubicBezTo>
                  <a:cubicBezTo>
                    <a:pt x="15026" y="1539"/>
                    <a:pt x="18783" y="2948"/>
                    <a:pt x="19957" y="4416"/>
                  </a:cubicBezTo>
                  <a:cubicBezTo>
                    <a:pt x="21130" y="5883"/>
                    <a:pt x="19722" y="7409"/>
                    <a:pt x="18313" y="8407"/>
                  </a:cubicBezTo>
                  <a:cubicBezTo>
                    <a:pt x="16904" y="9405"/>
                    <a:pt x="15496" y="9874"/>
                    <a:pt x="13852" y="10285"/>
                  </a:cubicBezTo>
                  <a:cubicBezTo>
                    <a:pt x="12209" y="10696"/>
                    <a:pt x="10330" y="11048"/>
                    <a:pt x="10330" y="11518"/>
                  </a:cubicBezTo>
                  <a:cubicBezTo>
                    <a:pt x="10330" y="11987"/>
                    <a:pt x="12209" y="12574"/>
                    <a:pt x="14791" y="13748"/>
                  </a:cubicBezTo>
                  <a:cubicBezTo>
                    <a:pt x="17374" y="14922"/>
                    <a:pt x="20661" y="16683"/>
                    <a:pt x="21130" y="18092"/>
                  </a:cubicBezTo>
                  <a:cubicBezTo>
                    <a:pt x="21600" y="19500"/>
                    <a:pt x="19252" y="20557"/>
                    <a:pt x="15261" y="21026"/>
                  </a:cubicBezTo>
                  <a:cubicBezTo>
                    <a:pt x="11270" y="21496"/>
                    <a:pt x="5635" y="21379"/>
                    <a:pt x="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8227870" y="497817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8767620" y="81802"/>
              <a:ext cx="126390" cy="38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28" fill="norm" stroke="1" extrusionOk="0">
                  <a:moveTo>
                    <a:pt x="2160" y="5524"/>
                  </a:moveTo>
                  <a:cubicBezTo>
                    <a:pt x="2160" y="9678"/>
                    <a:pt x="2160" y="13832"/>
                    <a:pt x="2160" y="16502"/>
                  </a:cubicBezTo>
                  <a:cubicBezTo>
                    <a:pt x="2160" y="19172"/>
                    <a:pt x="2160" y="20359"/>
                    <a:pt x="2340" y="20478"/>
                  </a:cubicBezTo>
                  <a:cubicBezTo>
                    <a:pt x="2520" y="20597"/>
                    <a:pt x="2880" y="19647"/>
                    <a:pt x="3060" y="16977"/>
                  </a:cubicBezTo>
                  <a:cubicBezTo>
                    <a:pt x="3240" y="14306"/>
                    <a:pt x="3240" y="9915"/>
                    <a:pt x="3420" y="7245"/>
                  </a:cubicBezTo>
                  <a:cubicBezTo>
                    <a:pt x="3600" y="4575"/>
                    <a:pt x="3960" y="3625"/>
                    <a:pt x="4320" y="2854"/>
                  </a:cubicBezTo>
                  <a:cubicBezTo>
                    <a:pt x="4680" y="2082"/>
                    <a:pt x="5040" y="1489"/>
                    <a:pt x="5760" y="955"/>
                  </a:cubicBezTo>
                  <a:cubicBezTo>
                    <a:pt x="6480" y="421"/>
                    <a:pt x="7560" y="-54"/>
                    <a:pt x="8640" y="5"/>
                  </a:cubicBezTo>
                  <a:cubicBezTo>
                    <a:pt x="9720" y="65"/>
                    <a:pt x="10800" y="658"/>
                    <a:pt x="12780" y="2379"/>
                  </a:cubicBezTo>
                  <a:cubicBezTo>
                    <a:pt x="14760" y="4100"/>
                    <a:pt x="17640" y="6948"/>
                    <a:pt x="18720" y="8728"/>
                  </a:cubicBezTo>
                  <a:cubicBezTo>
                    <a:pt x="19800" y="10509"/>
                    <a:pt x="19080" y="11221"/>
                    <a:pt x="18180" y="11814"/>
                  </a:cubicBezTo>
                  <a:cubicBezTo>
                    <a:pt x="17280" y="12408"/>
                    <a:pt x="16200" y="12882"/>
                    <a:pt x="16560" y="13298"/>
                  </a:cubicBezTo>
                  <a:cubicBezTo>
                    <a:pt x="16920" y="13713"/>
                    <a:pt x="18720" y="14069"/>
                    <a:pt x="19800" y="14603"/>
                  </a:cubicBezTo>
                  <a:cubicBezTo>
                    <a:pt x="20880" y="15137"/>
                    <a:pt x="21240" y="15849"/>
                    <a:pt x="21420" y="16680"/>
                  </a:cubicBezTo>
                  <a:cubicBezTo>
                    <a:pt x="21600" y="17511"/>
                    <a:pt x="21600" y="18460"/>
                    <a:pt x="19800" y="19291"/>
                  </a:cubicBezTo>
                  <a:cubicBezTo>
                    <a:pt x="18000" y="20122"/>
                    <a:pt x="14400" y="20834"/>
                    <a:pt x="11520" y="21190"/>
                  </a:cubicBezTo>
                  <a:cubicBezTo>
                    <a:pt x="8640" y="21546"/>
                    <a:pt x="6480" y="21546"/>
                    <a:pt x="4680" y="20893"/>
                  </a:cubicBezTo>
                  <a:cubicBezTo>
                    <a:pt x="2880" y="20241"/>
                    <a:pt x="1440" y="18935"/>
                    <a:pt x="0" y="17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154970" y="86768"/>
              <a:ext cx="38101" cy="32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720"/>
                  </a:moveTo>
                  <a:cubicBezTo>
                    <a:pt x="16800" y="304"/>
                    <a:pt x="12000" y="-111"/>
                    <a:pt x="8400" y="27"/>
                  </a:cubicBezTo>
                  <a:cubicBezTo>
                    <a:pt x="4800" y="166"/>
                    <a:pt x="2400" y="858"/>
                    <a:pt x="1200" y="3489"/>
                  </a:cubicBezTo>
                  <a:cubicBezTo>
                    <a:pt x="0" y="6120"/>
                    <a:pt x="0" y="10689"/>
                    <a:pt x="0" y="14012"/>
                  </a:cubicBezTo>
                  <a:cubicBezTo>
                    <a:pt x="0" y="17335"/>
                    <a:pt x="0" y="19412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9020488" y="392760"/>
              <a:ext cx="217033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55" fill="norm" stroke="1" extrusionOk="0">
                  <a:moveTo>
                    <a:pt x="1999" y="21255"/>
                  </a:moveTo>
                  <a:cubicBezTo>
                    <a:pt x="951" y="15620"/>
                    <a:pt x="-98" y="9985"/>
                    <a:pt x="7" y="6229"/>
                  </a:cubicBezTo>
                  <a:cubicBezTo>
                    <a:pt x="112" y="2472"/>
                    <a:pt x="1370" y="594"/>
                    <a:pt x="5145" y="125"/>
                  </a:cubicBezTo>
                  <a:cubicBezTo>
                    <a:pt x="8919" y="-345"/>
                    <a:pt x="15211" y="594"/>
                    <a:pt x="21502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9438504" y="107979"/>
              <a:ext cx="186367" cy="267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64" fill="norm" stroke="1" extrusionOk="0">
                  <a:moveTo>
                    <a:pt x="17531" y="3211"/>
                  </a:moveTo>
                  <a:cubicBezTo>
                    <a:pt x="17291" y="2206"/>
                    <a:pt x="17051" y="1202"/>
                    <a:pt x="16331" y="615"/>
                  </a:cubicBezTo>
                  <a:cubicBezTo>
                    <a:pt x="15611" y="29"/>
                    <a:pt x="14411" y="-138"/>
                    <a:pt x="12611" y="113"/>
                  </a:cubicBezTo>
                  <a:cubicBezTo>
                    <a:pt x="10811" y="364"/>
                    <a:pt x="8411" y="1034"/>
                    <a:pt x="5891" y="3797"/>
                  </a:cubicBezTo>
                  <a:cubicBezTo>
                    <a:pt x="3371" y="6560"/>
                    <a:pt x="731" y="11415"/>
                    <a:pt x="131" y="14764"/>
                  </a:cubicBezTo>
                  <a:cubicBezTo>
                    <a:pt x="-469" y="18113"/>
                    <a:pt x="971" y="19955"/>
                    <a:pt x="4811" y="20709"/>
                  </a:cubicBezTo>
                  <a:cubicBezTo>
                    <a:pt x="8651" y="21462"/>
                    <a:pt x="14891" y="21127"/>
                    <a:pt x="21131" y="20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9567720" y="383517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4909"/>
                    <a:pt x="16457" y="9818"/>
                    <a:pt x="12857" y="13418"/>
                  </a:cubicBezTo>
                  <a:cubicBezTo>
                    <a:pt x="9257" y="17018"/>
                    <a:pt x="4629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0033736" y="269011"/>
              <a:ext cx="188035" cy="15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764" fill="norm" stroke="1" extrusionOk="0">
                  <a:moveTo>
                    <a:pt x="16280" y="10396"/>
                  </a:moveTo>
                  <a:cubicBezTo>
                    <a:pt x="15320" y="7228"/>
                    <a:pt x="14360" y="4060"/>
                    <a:pt x="12560" y="2044"/>
                  </a:cubicBezTo>
                  <a:cubicBezTo>
                    <a:pt x="10760" y="28"/>
                    <a:pt x="8120" y="-836"/>
                    <a:pt x="5840" y="1036"/>
                  </a:cubicBezTo>
                  <a:cubicBezTo>
                    <a:pt x="3560" y="2908"/>
                    <a:pt x="1640" y="7516"/>
                    <a:pt x="680" y="10828"/>
                  </a:cubicBezTo>
                  <a:cubicBezTo>
                    <a:pt x="-280" y="14140"/>
                    <a:pt x="-280" y="16156"/>
                    <a:pt x="1040" y="17740"/>
                  </a:cubicBezTo>
                  <a:cubicBezTo>
                    <a:pt x="2360" y="19324"/>
                    <a:pt x="5000" y="20476"/>
                    <a:pt x="7160" y="19756"/>
                  </a:cubicBezTo>
                  <a:cubicBezTo>
                    <a:pt x="9320" y="19036"/>
                    <a:pt x="11000" y="16444"/>
                    <a:pt x="11960" y="14428"/>
                  </a:cubicBezTo>
                  <a:cubicBezTo>
                    <a:pt x="12920" y="12412"/>
                    <a:pt x="13160" y="10972"/>
                    <a:pt x="13400" y="11548"/>
                  </a:cubicBezTo>
                  <a:cubicBezTo>
                    <a:pt x="13640" y="12124"/>
                    <a:pt x="13880" y="14716"/>
                    <a:pt x="14360" y="16588"/>
                  </a:cubicBezTo>
                  <a:cubicBezTo>
                    <a:pt x="14840" y="18460"/>
                    <a:pt x="15560" y="19612"/>
                    <a:pt x="16760" y="20188"/>
                  </a:cubicBezTo>
                  <a:cubicBezTo>
                    <a:pt x="17960" y="20764"/>
                    <a:pt x="19640" y="20764"/>
                    <a:pt x="21320" y="20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0228483" y="266975"/>
              <a:ext cx="82188" cy="173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55" fill="norm" stroke="1" extrusionOk="0">
                  <a:moveTo>
                    <a:pt x="6551" y="11206"/>
                  </a:moveTo>
                  <a:cubicBezTo>
                    <a:pt x="7105" y="9904"/>
                    <a:pt x="7659" y="8603"/>
                    <a:pt x="7105" y="8863"/>
                  </a:cubicBezTo>
                  <a:cubicBezTo>
                    <a:pt x="6551" y="9124"/>
                    <a:pt x="4890" y="10945"/>
                    <a:pt x="4059" y="12637"/>
                  </a:cubicBezTo>
                  <a:cubicBezTo>
                    <a:pt x="3228" y="14328"/>
                    <a:pt x="3228" y="15890"/>
                    <a:pt x="2674" y="17321"/>
                  </a:cubicBezTo>
                  <a:cubicBezTo>
                    <a:pt x="2120" y="18753"/>
                    <a:pt x="1013" y="20054"/>
                    <a:pt x="459" y="19924"/>
                  </a:cubicBezTo>
                  <a:cubicBezTo>
                    <a:pt x="-95" y="19794"/>
                    <a:pt x="-95" y="18232"/>
                    <a:pt x="182" y="15109"/>
                  </a:cubicBezTo>
                  <a:cubicBezTo>
                    <a:pt x="459" y="11986"/>
                    <a:pt x="1013" y="7302"/>
                    <a:pt x="2120" y="4439"/>
                  </a:cubicBezTo>
                  <a:cubicBezTo>
                    <a:pt x="3228" y="1577"/>
                    <a:pt x="4890" y="536"/>
                    <a:pt x="7105" y="145"/>
                  </a:cubicBezTo>
                  <a:cubicBezTo>
                    <a:pt x="9320" y="-245"/>
                    <a:pt x="12090" y="15"/>
                    <a:pt x="14582" y="2618"/>
                  </a:cubicBezTo>
                  <a:cubicBezTo>
                    <a:pt x="17074" y="5220"/>
                    <a:pt x="19290" y="10165"/>
                    <a:pt x="20397" y="13678"/>
                  </a:cubicBezTo>
                  <a:cubicBezTo>
                    <a:pt x="21505" y="17191"/>
                    <a:pt x="21505" y="19273"/>
                    <a:pt x="21505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0334129" y="99684"/>
              <a:ext cx="165305" cy="36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048" fill="norm" stroke="1" extrusionOk="0">
                  <a:moveTo>
                    <a:pt x="16448" y="13511"/>
                  </a:moveTo>
                  <a:cubicBezTo>
                    <a:pt x="15638" y="13021"/>
                    <a:pt x="14828" y="12530"/>
                    <a:pt x="12803" y="12468"/>
                  </a:cubicBezTo>
                  <a:cubicBezTo>
                    <a:pt x="10778" y="12407"/>
                    <a:pt x="7538" y="12775"/>
                    <a:pt x="5108" y="13941"/>
                  </a:cubicBezTo>
                  <a:cubicBezTo>
                    <a:pt x="2678" y="15107"/>
                    <a:pt x="1058" y="17071"/>
                    <a:pt x="383" y="18359"/>
                  </a:cubicBezTo>
                  <a:cubicBezTo>
                    <a:pt x="-292" y="19648"/>
                    <a:pt x="-22" y="20261"/>
                    <a:pt x="788" y="20691"/>
                  </a:cubicBezTo>
                  <a:cubicBezTo>
                    <a:pt x="1598" y="21121"/>
                    <a:pt x="2948" y="21366"/>
                    <a:pt x="5243" y="20200"/>
                  </a:cubicBezTo>
                  <a:cubicBezTo>
                    <a:pt x="7538" y="19034"/>
                    <a:pt x="10778" y="16457"/>
                    <a:pt x="13613" y="13021"/>
                  </a:cubicBezTo>
                  <a:cubicBezTo>
                    <a:pt x="16448" y="9584"/>
                    <a:pt x="18878" y="5289"/>
                    <a:pt x="20093" y="2834"/>
                  </a:cubicBezTo>
                  <a:cubicBezTo>
                    <a:pt x="21308" y="380"/>
                    <a:pt x="21308" y="-234"/>
                    <a:pt x="20633" y="73"/>
                  </a:cubicBezTo>
                  <a:cubicBezTo>
                    <a:pt x="19958" y="380"/>
                    <a:pt x="18608" y="1607"/>
                    <a:pt x="17258" y="4061"/>
                  </a:cubicBezTo>
                  <a:cubicBezTo>
                    <a:pt x="15908" y="6516"/>
                    <a:pt x="14558" y="10198"/>
                    <a:pt x="14288" y="12530"/>
                  </a:cubicBezTo>
                  <a:cubicBezTo>
                    <a:pt x="14018" y="14861"/>
                    <a:pt x="14828" y="15843"/>
                    <a:pt x="15638" y="16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845902" y="163283"/>
              <a:ext cx="156919" cy="285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087" fill="norm" stroke="1" extrusionOk="0">
                  <a:moveTo>
                    <a:pt x="21070" y="2668"/>
                  </a:moveTo>
                  <a:cubicBezTo>
                    <a:pt x="20217" y="1729"/>
                    <a:pt x="19365" y="790"/>
                    <a:pt x="18086" y="321"/>
                  </a:cubicBezTo>
                  <a:cubicBezTo>
                    <a:pt x="16807" y="-149"/>
                    <a:pt x="15102" y="-149"/>
                    <a:pt x="13112" y="634"/>
                  </a:cubicBezTo>
                  <a:cubicBezTo>
                    <a:pt x="11123" y="1416"/>
                    <a:pt x="8849" y="2981"/>
                    <a:pt x="6291" y="5642"/>
                  </a:cubicBezTo>
                  <a:cubicBezTo>
                    <a:pt x="3733" y="8303"/>
                    <a:pt x="891" y="12060"/>
                    <a:pt x="181" y="14955"/>
                  </a:cubicBezTo>
                  <a:cubicBezTo>
                    <a:pt x="-530" y="17851"/>
                    <a:pt x="891" y="19886"/>
                    <a:pt x="3875" y="20668"/>
                  </a:cubicBezTo>
                  <a:cubicBezTo>
                    <a:pt x="6859" y="21451"/>
                    <a:pt x="11407" y="20981"/>
                    <a:pt x="15954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1155220" y="186667"/>
              <a:ext cx="69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851"/>
                    <a:pt x="11127" y="7702"/>
                    <a:pt x="7527" y="11302"/>
                  </a:cubicBezTo>
                  <a:cubicBezTo>
                    <a:pt x="3927" y="14902"/>
                    <a:pt x="1964" y="18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1040920" y="427967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4" y="18000"/>
                    <a:pt x="10708" y="14400"/>
                    <a:pt x="14308" y="10800"/>
                  </a:cubicBezTo>
                  <a:cubicBezTo>
                    <a:pt x="17908" y="7200"/>
                    <a:pt x="197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1312761" y="108036"/>
              <a:ext cx="203037" cy="354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83" fill="norm" stroke="1" extrusionOk="0">
                  <a:moveTo>
                    <a:pt x="12819" y="8582"/>
                  </a:moveTo>
                  <a:cubicBezTo>
                    <a:pt x="9702" y="11905"/>
                    <a:pt x="6584" y="15228"/>
                    <a:pt x="4692" y="17209"/>
                  </a:cubicBezTo>
                  <a:cubicBezTo>
                    <a:pt x="2799" y="19190"/>
                    <a:pt x="2131" y="19829"/>
                    <a:pt x="1463" y="20405"/>
                  </a:cubicBezTo>
                  <a:cubicBezTo>
                    <a:pt x="795" y="20980"/>
                    <a:pt x="127" y="21491"/>
                    <a:pt x="15" y="21363"/>
                  </a:cubicBezTo>
                  <a:cubicBezTo>
                    <a:pt x="-96" y="21235"/>
                    <a:pt x="349" y="20469"/>
                    <a:pt x="2353" y="18104"/>
                  </a:cubicBezTo>
                  <a:cubicBezTo>
                    <a:pt x="4358" y="15740"/>
                    <a:pt x="7920" y="11777"/>
                    <a:pt x="10927" y="8646"/>
                  </a:cubicBezTo>
                  <a:cubicBezTo>
                    <a:pt x="13933" y="5515"/>
                    <a:pt x="16382" y="3214"/>
                    <a:pt x="18052" y="1808"/>
                  </a:cubicBezTo>
                  <a:cubicBezTo>
                    <a:pt x="19723" y="402"/>
                    <a:pt x="20613" y="-109"/>
                    <a:pt x="21059" y="19"/>
                  </a:cubicBezTo>
                  <a:cubicBezTo>
                    <a:pt x="21504" y="147"/>
                    <a:pt x="21504" y="913"/>
                    <a:pt x="20725" y="3278"/>
                  </a:cubicBezTo>
                  <a:cubicBezTo>
                    <a:pt x="19945" y="5642"/>
                    <a:pt x="18386" y="9605"/>
                    <a:pt x="17162" y="12800"/>
                  </a:cubicBezTo>
                  <a:cubicBezTo>
                    <a:pt x="15937" y="15995"/>
                    <a:pt x="15046" y="18424"/>
                    <a:pt x="14156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371120" y="358117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0" y="1682716"/>
              <a:ext cx="176071" cy="29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10" fill="norm" stroke="1" extrusionOk="0">
                  <a:moveTo>
                    <a:pt x="5190" y="4747"/>
                  </a:moveTo>
                  <a:cubicBezTo>
                    <a:pt x="4676" y="3834"/>
                    <a:pt x="4161" y="2921"/>
                    <a:pt x="4547" y="2161"/>
                  </a:cubicBezTo>
                  <a:cubicBezTo>
                    <a:pt x="4933" y="1400"/>
                    <a:pt x="6219" y="792"/>
                    <a:pt x="7504" y="411"/>
                  </a:cubicBezTo>
                  <a:cubicBezTo>
                    <a:pt x="8790" y="31"/>
                    <a:pt x="10076" y="-121"/>
                    <a:pt x="11747" y="107"/>
                  </a:cubicBezTo>
                  <a:cubicBezTo>
                    <a:pt x="13419" y="335"/>
                    <a:pt x="15476" y="944"/>
                    <a:pt x="15861" y="2845"/>
                  </a:cubicBezTo>
                  <a:cubicBezTo>
                    <a:pt x="16247" y="4747"/>
                    <a:pt x="14961" y="7941"/>
                    <a:pt x="12261" y="10831"/>
                  </a:cubicBezTo>
                  <a:cubicBezTo>
                    <a:pt x="9561" y="13721"/>
                    <a:pt x="5447" y="16307"/>
                    <a:pt x="3004" y="18056"/>
                  </a:cubicBezTo>
                  <a:cubicBezTo>
                    <a:pt x="561" y="19806"/>
                    <a:pt x="-210" y="20718"/>
                    <a:pt x="47" y="21099"/>
                  </a:cubicBezTo>
                  <a:cubicBezTo>
                    <a:pt x="304" y="21479"/>
                    <a:pt x="1590" y="21327"/>
                    <a:pt x="5319" y="20794"/>
                  </a:cubicBezTo>
                  <a:cubicBezTo>
                    <a:pt x="9047" y="20262"/>
                    <a:pt x="15219" y="19349"/>
                    <a:pt x="21390" y="1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296720" y="191386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620570" y="1587597"/>
              <a:ext cx="171451" cy="43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4000" y="5782"/>
                  </a:moveTo>
                  <a:cubicBezTo>
                    <a:pt x="3733" y="5258"/>
                    <a:pt x="3467" y="4733"/>
                    <a:pt x="3333" y="4786"/>
                  </a:cubicBezTo>
                  <a:cubicBezTo>
                    <a:pt x="3200" y="4838"/>
                    <a:pt x="3200" y="5467"/>
                    <a:pt x="2933" y="7355"/>
                  </a:cubicBezTo>
                  <a:cubicBezTo>
                    <a:pt x="2667" y="9242"/>
                    <a:pt x="2133" y="12388"/>
                    <a:pt x="1600" y="14747"/>
                  </a:cubicBezTo>
                  <a:cubicBezTo>
                    <a:pt x="1067" y="17106"/>
                    <a:pt x="533" y="18679"/>
                    <a:pt x="267" y="19780"/>
                  </a:cubicBezTo>
                  <a:cubicBezTo>
                    <a:pt x="0" y="20881"/>
                    <a:pt x="0" y="21510"/>
                    <a:pt x="0" y="21353"/>
                  </a:cubicBezTo>
                  <a:cubicBezTo>
                    <a:pt x="0" y="21195"/>
                    <a:pt x="0" y="20252"/>
                    <a:pt x="667" y="18207"/>
                  </a:cubicBezTo>
                  <a:cubicBezTo>
                    <a:pt x="1333" y="16162"/>
                    <a:pt x="2667" y="13017"/>
                    <a:pt x="4267" y="9924"/>
                  </a:cubicBezTo>
                  <a:cubicBezTo>
                    <a:pt x="5867" y="6830"/>
                    <a:pt x="7733" y="3790"/>
                    <a:pt x="9200" y="2060"/>
                  </a:cubicBezTo>
                  <a:cubicBezTo>
                    <a:pt x="10667" y="329"/>
                    <a:pt x="11733" y="-90"/>
                    <a:pt x="12533" y="15"/>
                  </a:cubicBezTo>
                  <a:cubicBezTo>
                    <a:pt x="13333" y="120"/>
                    <a:pt x="13867" y="749"/>
                    <a:pt x="14533" y="2793"/>
                  </a:cubicBezTo>
                  <a:cubicBezTo>
                    <a:pt x="15200" y="4838"/>
                    <a:pt x="16000" y="8298"/>
                    <a:pt x="16933" y="11025"/>
                  </a:cubicBezTo>
                  <a:cubicBezTo>
                    <a:pt x="17867" y="13751"/>
                    <a:pt x="18933" y="15743"/>
                    <a:pt x="19733" y="16792"/>
                  </a:cubicBezTo>
                  <a:cubicBezTo>
                    <a:pt x="20533" y="17840"/>
                    <a:pt x="21067" y="17945"/>
                    <a:pt x="21600" y="18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645970" y="1837667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49170" y="1932917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1044013" y="1592133"/>
              <a:ext cx="124434" cy="38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555" fill="norm" stroke="1" extrusionOk="0">
                  <a:moveTo>
                    <a:pt x="6710" y="5251"/>
                  </a:moveTo>
                  <a:cubicBezTo>
                    <a:pt x="5648" y="7399"/>
                    <a:pt x="4585" y="9547"/>
                    <a:pt x="4408" y="12053"/>
                  </a:cubicBezTo>
                  <a:cubicBezTo>
                    <a:pt x="4231" y="14559"/>
                    <a:pt x="4939" y="17423"/>
                    <a:pt x="5471" y="19154"/>
                  </a:cubicBezTo>
                  <a:cubicBezTo>
                    <a:pt x="6002" y="20884"/>
                    <a:pt x="6356" y="21481"/>
                    <a:pt x="6356" y="21302"/>
                  </a:cubicBezTo>
                  <a:cubicBezTo>
                    <a:pt x="6356" y="21123"/>
                    <a:pt x="6002" y="20168"/>
                    <a:pt x="4762" y="17841"/>
                  </a:cubicBezTo>
                  <a:cubicBezTo>
                    <a:pt x="3523" y="15514"/>
                    <a:pt x="1398" y="11814"/>
                    <a:pt x="513" y="8891"/>
                  </a:cubicBezTo>
                  <a:cubicBezTo>
                    <a:pt x="-372" y="5967"/>
                    <a:pt x="-18" y="3819"/>
                    <a:pt x="867" y="2506"/>
                  </a:cubicBezTo>
                  <a:cubicBezTo>
                    <a:pt x="1753" y="1193"/>
                    <a:pt x="3169" y="716"/>
                    <a:pt x="4939" y="418"/>
                  </a:cubicBezTo>
                  <a:cubicBezTo>
                    <a:pt x="6710" y="119"/>
                    <a:pt x="8835" y="0"/>
                    <a:pt x="10782" y="0"/>
                  </a:cubicBezTo>
                  <a:cubicBezTo>
                    <a:pt x="12730" y="0"/>
                    <a:pt x="14500" y="119"/>
                    <a:pt x="16094" y="955"/>
                  </a:cubicBezTo>
                  <a:cubicBezTo>
                    <a:pt x="17687" y="1790"/>
                    <a:pt x="19103" y="3341"/>
                    <a:pt x="18395" y="5072"/>
                  </a:cubicBezTo>
                  <a:cubicBezTo>
                    <a:pt x="17687" y="6802"/>
                    <a:pt x="14854" y="8712"/>
                    <a:pt x="12198" y="10024"/>
                  </a:cubicBezTo>
                  <a:cubicBezTo>
                    <a:pt x="9543" y="11337"/>
                    <a:pt x="7064" y="12053"/>
                    <a:pt x="7064" y="12530"/>
                  </a:cubicBezTo>
                  <a:cubicBezTo>
                    <a:pt x="7064" y="13008"/>
                    <a:pt x="9543" y="13246"/>
                    <a:pt x="12198" y="13783"/>
                  </a:cubicBezTo>
                  <a:cubicBezTo>
                    <a:pt x="14854" y="14320"/>
                    <a:pt x="17687" y="15156"/>
                    <a:pt x="19280" y="15931"/>
                  </a:cubicBezTo>
                  <a:cubicBezTo>
                    <a:pt x="20874" y="16707"/>
                    <a:pt x="21228" y="17423"/>
                    <a:pt x="20343" y="18259"/>
                  </a:cubicBezTo>
                  <a:cubicBezTo>
                    <a:pt x="19458" y="19094"/>
                    <a:pt x="17333" y="20049"/>
                    <a:pt x="15385" y="20645"/>
                  </a:cubicBezTo>
                  <a:cubicBezTo>
                    <a:pt x="13438" y="21242"/>
                    <a:pt x="11667" y="21481"/>
                    <a:pt x="9543" y="21540"/>
                  </a:cubicBezTo>
                  <a:cubicBezTo>
                    <a:pt x="7418" y="21600"/>
                    <a:pt x="4939" y="21481"/>
                    <a:pt x="3523" y="21063"/>
                  </a:cubicBezTo>
                  <a:cubicBezTo>
                    <a:pt x="2107" y="20645"/>
                    <a:pt x="1753" y="19929"/>
                    <a:pt x="1398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249220" y="1926567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460164" y="1638023"/>
              <a:ext cx="170057" cy="282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490" fill="norm" stroke="1" extrusionOk="0">
                  <a:moveTo>
                    <a:pt x="19347" y="1180"/>
                  </a:moveTo>
                  <a:cubicBezTo>
                    <a:pt x="18306" y="696"/>
                    <a:pt x="17265" y="212"/>
                    <a:pt x="15963" y="51"/>
                  </a:cubicBezTo>
                  <a:cubicBezTo>
                    <a:pt x="14662" y="-110"/>
                    <a:pt x="13101" y="51"/>
                    <a:pt x="10238" y="1341"/>
                  </a:cubicBezTo>
                  <a:cubicBezTo>
                    <a:pt x="7375" y="2630"/>
                    <a:pt x="3212" y="5048"/>
                    <a:pt x="1260" y="7627"/>
                  </a:cubicBezTo>
                  <a:cubicBezTo>
                    <a:pt x="-692" y="10206"/>
                    <a:pt x="-432" y="12947"/>
                    <a:pt x="2431" y="15284"/>
                  </a:cubicBezTo>
                  <a:cubicBezTo>
                    <a:pt x="5294" y="17621"/>
                    <a:pt x="10759" y="19556"/>
                    <a:pt x="14272" y="20523"/>
                  </a:cubicBezTo>
                  <a:cubicBezTo>
                    <a:pt x="17785" y="21490"/>
                    <a:pt x="19347" y="21490"/>
                    <a:pt x="20908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2739517" y="1723858"/>
              <a:ext cx="167054" cy="19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17" fill="norm" stroke="1" extrusionOk="0">
                  <a:moveTo>
                    <a:pt x="17259" y="7530"/>
                  </a:moveTo>
                  <a:cubicBezTo>
                    <a:pt x="17259" y="5691"/>
                    <a:pt x="17259" y="3853"/>
                    <a:pt x="16989" y="2360"/>
                  </a:cubicBezTo>
                  <a:cubicBezTo>
                    <a:pt x="16719" y="866"/>
                    <a:pt x="16179" y="-283"/>
                    <a:pt x="13884" y="62"/>
                  </a:cubicBezTo>
                  <a:cubicBezTo>
                    <a:pt x="11589" y="406"/>
                    <a:pt x="7539" y="2245"/>
                    <a:pt x="4839" y="5232"/>
                  </a:cubicBezTo>
                  <a:cubicBezTo>
                    <a:pt x="2139" y="8219"/>
                    <a:pt x="789" y="12355"/>
                    <a:pt x="249" y="14998"/>
                  </a:cubicBezTo>
                  <a:cubicBezTo>
                    <a:pt x="-291" y="17640"/>
                    <a:pt x="-21" y="18789"/>
                    <a:pt x="1734" y="19134"/>
                  </a:cubicBezTo>
                  <a:cubicBezTo>
                    <a:pt x="3489" y="19479"/>
                    <a:pt x="6729" y="19019"/>
                    <a:pt x="8754" y="18215"/>
                  </a:cubicBezTo>
                  <a:cubicBezTo>
                    <a:pt x="10779" y="17411"/>
                    <a:pt x="11589" y="16262"/>
                    <a:pt x="12264" y="14768"/>
                  </a:cubicBezTo>
                  <a:cubicBezTo>
                    <a:pt x="12939" y="13274"/>
                    <a:pt x="13479" y="11436"/>
                    <a:pt x="13749" y="11091"/>
                  </a:cubicBezTo>
                  <a:cubicBezTo>
                    <a:pt x="14019" y="10747"/>
                    <a:pt x="14019" y="11896"/>
                    <a:pt x="14559" y="13619"/>
                  </a:cubicBezTo>
                  <a:cubicBezTo>
                    <a:pt x="15099" y="15343"/>
                    <a:pt x="16179" y="17640"/>
                    <a:pt x="17394" y="19019"/>
                  </a:cubicBezTo>
                  <a:cubicBezTo>
                    <a:pt x="18609" y="20398"/>
                    <a:pt x="19959" y="20857"/>
                    <a:pt x="21309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2944670" y="1710667"/>
              <a:ext cx="165101" cy="18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5959"/>
                  </a:moveTo>
                  <a:cubicBezTo>
                    <a:pt x="0" y="4717"/>
                    <a:pt x="0" y="3476"/>
                    <a:pt x="831" y="3103"/>
                  </a:cubicBezTo>
                  <a:cubicBezTo>
                    <a:pt x="1662" y="2731"/>
                    <a:pt x="3323" y="3228"/>
                    <a:pt x="5262" y="5586"/>
                  </a:cubicBezTo>
                  <a:cubicBezTo>
                    <a:pt x="7200" y="7945"/>
                    <a:pt x="9415" y="12166"/>
                    <a:pt x="10523" y="14897"/>
                  </a:cubicBezTo>
                  <a:cubicBezTo>
                    <a:pt x="11631" y="17628"/>
                    <a:pt x="11631" y="18869"/>
                    <a:pt x="10938" y="19862"/>
                  </a:cubicBezTo>
                  <a:cubicBezTo>
                    <a:pt x="10246" y="20855"/>
                    <a:pt x="8862" y="21600"/>
                    <a:pt x="7754" y="21476"/>
                  </a:cubicBezTo>
                  <a:cubicBezTo>
                    <a:pt x="6646" y="21352"/>
                    <a:pt x="5815" y="20359"/>
                    <a:pt x="5400" y="18248"/>
                  </a:cubicBezTo>
                  <a:cubicBezTo>
                    <a:pt x="4985" y="16138"/>
                    <a:pt x="4985" y="12910"/>
                    <a:pt x="7754" y="9683"/>
                  </a:cubicBezTo>
                  <a:cubicBezTo>
                    <a:pt x="10523" y="6455"/>
                    <a:pt x="16062" y="32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3087394" y="1698083"/>
              <a:ext cx="168427" cy="18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44" fill="norm" stroke="1" extrusionOk="0">
                  <a:moveTo>
                    <a:pt x="4419" y="7996"/>
                  </a:moveTo>
                  <a:cubicBezTo>
                    <a:pt x="3619" y="8966"/>
                    <a:pt x="2819" y="9937"/>
                    <a:pt x="2952" y="9937"/>
                  </a:cubicBezTo>
                  <a:cubicBezTo>
                    <a:pt x="3086" y="9937"/>
                    <a:pt x="4152" y="8966"/>
                    <a:pt x="5219" y="7632"/>
                  </a:cubicBezTo>
                  <a:cubicBezTo>
                    <a:pt x="6286" y="6297"/>
                    <a:pt x="7352" y="4598"/>
                    <a:pt x="7886" y="3142"/>
                  </a:cubicBezTo>
                  <a:cubicBezTo>
                    <a:pt x="8419" y="1686"/>
                    <a:pt x="8419" y="472"/>
                    <a:pt x="7752" y="108"/>
                  </a:cubicBezTo>
                  <a:cubicBezTo>
                    <a:pt x="7086" y="-256"/>
                    <a:pt x="5752" y="229"/>
                    <a:pt x="4152" y="2656"/>
                  </a:cubicBezTo>
                  <a:cubicBezTo>
                    <a:pt x="2552" y="5083"/>
                    <a:pt x="686" y="9452"/>
                    <a:pt x="152" y="12728"/>
                  </a:cubicBezTo>
                  <a:cubicBezTo>
                    <a:pt x="-381" y="16005"/>
                    <a:pt x="419" y="18189"/>
                    <a:pt x="3619" y="19524"/>
                  </a:cubicBezTo>
                  <a:cubicBezTo>
                    <a:pt x="6819" y="20859"/>
                    <a:pt x="12419" y="21344"/>
                    <a:pt x="15752" y="21344"/>
                  </a:cubicBezTo>
                  <a:cubicBezTo>
                    <a:pt x="19086" y="21344"/>
                    <a:pt x="20152" y="20859"/>
                    <a:pt x="21219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3938627" y="1676910"/>
              <a:ext cx="159627" cy="22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88" fill="norm" stroke="1" extrusionOk="0">
                  <a:moveTo>
                    <a:pt x="402" y="2009"/>
                  </a:moveTo>
                  <a:cubicBezTo>
                    <a:pt x="687" y="7257"/>
                    <a:pt x="971" y="12506"/>
                    <a:pt x="971" y="15635"/>
                  </a:cubicBezTo>
                  <a:cubicBezTo>
                    <a:pt x="971" y="18764"/>
                    <a:pt x="687" y="19773"/>
                    <a:pt x="402" y="19672"/>
                  </a:cubicBezTo>
                  <a:cubicBezTo>
                    <a:pt x="118" y="19571"/>
                    <a:pt x="-166" y="18360"/>
                    <a:pt x="118" y="15332"/>
                  </a:cubicBezTo>
                  <a:cubicBezTo>
                    <a:pt x="402" y="12304"/>
                    <a:pt x="1255" y="7459"/>
                    <a:pt x="2108" y="4633"/>
                  </a:cubicBezTo>
                  <a:cubicBezTo>
                    <a:pt x="2960" y="1807"/>
                    <a:pt x="3813" y="999"/>
                    <a:pt x="4950" y="696"/>
                  </a:cubicBezTo>
                  <a:cubicBezTo>
                    <a:pt x="6087" y="394"/>
                    <a:pt x="7508" y="595"/>
                    <a:pt x="8502" y="2009"/>
                  </a:cubicBezTo>
                  <a:cubicBezTo>
                    <a:pt x="9497" y="3422"/>
                    <a:pt x="10066" y="6046"/>
                    <a:pt x="10350" y="8367"/>
                  </a:cubicBezTo>
                  <a:cubicBezTo>
                    <a:pt x="10634" y="10689"/>
                    <a:pt x="10634" y="12708"/>
                    <a:pt x="10350" y="14424"/>
                  </a:cubicBezTo>
                  <a:cubicBezTo>
                    <a:pt x="10066" y="16139"/>
                    <a:pt x="9497" y="17552"/>
                    <a:pt x="9213" y="17452"/>
                  </a:cubicBezTo>
                  <a:cubicBezTo>
                    <a:pt x="8929" y="17351"/>
                    <a:pt x="8929" y="15736"/>
                    <a:pt x="9355" y="13010"/>
                  </a:cubicBezTo>
                  <a:cubicBezTo>
                    <a:pt x="9781" y="10285"/>
                    <a:pt x="10634" y="6450"/>
                    <a:pt x="11487" y="4128"/>
                  </a:cubicBezTo>
                  <a:cubicBezTo>
                    <a:pt x="12339" y="1807"/>
                    <a:pt x="13192" y="999"/>
                    <a:pt x="14329" y="495"/>
                  </a:cubicBezTo>
                  <a:cubicBezTo>
                    <a:pt x="15466" y="-10"/>
                    <a:pt x="16887" y="-212"/>
                    <a:pt x="18023" y="293"/>
                  </a:cubicBezTo>
                  <a:cubicBezTo>
                    <a:pt x="19160" y="797"/>
                    <a:pt x="20013" y="2009"/>
                    <a:pt x="20581" y="4936"/>
                  </a:cubicBezTo>
                  <a:cubicBezTo>
                    <a:pt x="21150" y="7863"/>
                    <a:pt x="21434" y="12506"/>
                    <a:pt x="21434" y="15534"/>
                  </a:cubicBezTo>
                  <a:cubicBezTo>
                    <a:pt x="21434" y="18562"/>
                    <a:pt x="21150" y="19975"/>
                    <a:pt x="20866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154080" y="1717017"/>
              <a:ext cx="117741" cy="176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90" fill="norm" stroke="1" extrusionOk="0">
                  <a:moveTo>
                    <a:pt x="1784" y="0"/>
                  </a:moveTo>
                  <a:cubicBezTo>
                    <a:pt x="1012" y="6171"/>
                    <a:pt x="241" y="12343"/>
                    <a:pt x="48" y="16071"/>
                  </a:cubicBezTo>
                  <a:cubicBezTo>
                    <a:pt x="-145" y="19800"/>
                    <a:pt x="241" y="21086"/>
                    <a:pt x="1205" y="21343"/>
                  </a:cubicBezTo>
                  <a:cubicBezTo>
                    <a:pt x="2169" y="21600"/>
                    <a:pt x="3712" y="20829"/>
                    <a:pt x="5641" y="18257"/>
                  </a:cubicBezTo>
                  <a:cubicBezTo>
                    <a:pt x="7569" y="15686"/>
                    <a:pt x="9884" y="11314"/>
                    <a:pt x="11426" y="8357"/>
                  </a:cubicBezTo>
                  <a:cubicBezTo>
                    <a:pt x="12969" y="5400"/>
                    <a:pt x="13741" y="3857"/>
                    <a:pt x="14126" y="3857"/>
                  </a:cubicBezTo>
                  <a:cubicBezTo>
                    <a:pt x="14512" y="3857"/>
                    <a:pt x="14512" y="5400"/>
                    <a:pt x="14512" y="7457"/>
                  </a:cubicBezTo>
                  <a:cubicBezTo>
                    <a:pt x="14512" y="9514"/>
                    <a:pt x="14512" y="12086"/>
                    <a:pt x="14898" y="14143"/>
                  </a:cubicBezTo>
                  <a:cubicBezTo>
                    <a:pt x="15284" y="16200"/>
                    <a:pt x="16055" y="17743"/>
                    <a:pt x="17212" y="18129"/>
                  </a:cubicBezTo>
                  <a:cubicBezTo>
                    <a:pt x="18369" y="18514"/>
                    <a:pt x="19912" y="17743"/>
                    <a:pt x="21455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4273010" y="1482067"/>
              <a:ext cx="240111" cy="40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35" fill="norm" stroke="1" extrusionOk="0">
                  <a:moveTo>
                    <a:pt x="7220" y="0"/>
                  </a:moveTo>
                  <a:cubicBezTo>
                    <a:pt x="6093" y="3786"/>
                    <a:pt x="4966" y="7571"/>
                    <a:pt x="4309" y="10800"/>
                  </a:cubicBezTo>
                  <a:cubicBezTo>
                    <a:pt x="3651" y="14029"/>
                    <a:pt x="3464" y="16701"/>
                    <a:pt x="3464" y="18482"/>
                  </a:cubicBezTo>
                  <a:cubicBezTo>
                    <a:pt x="3464" y="20264"/>
                    <a:pt x="3651" y="21155"/>
                    <a:pt x="4309" y="21377"/>
                  </a:cubicBezTo>
                  <a:cubicBezTo>
                    <a:pt x="4966" y="21600"/>
                    <a:pt x="6093" y="21155"/>
                    <a:pt x="7032" y="20375"/>
                  </a:cubicBezTo>
                  <a:cubicBezTo>
                    <a:pt x="7971" y="19596"/>
                    <a:pt x="8723" y="18482"/>
                    <a:pt x="9004" y="17647"/>
                  </a:cubicBezTo>
                  <a:cubicBezTo>
                    <a:pt x="9286" y="16812"/>
                    <a:pt x="9098" y="16256"/>
                    <a:pt x="8159" y="15643"/>
                  </a:cubicBezTo>
                  <a:cubicBezTo>
                    <a:pt x="7220" y="15031"/>
                    <a:pt x="5530" y="14363"/>
                    <a:pt x="3839" y="13862"/>
                  </a:cubicBezTo>
                  <a:cubicBezTo>
                    <a:pt x="2149" y="13361"/>
                    <a:pt x="458" y="13027"/>
                    <a:pt x="83" y="12860"/>
                  </a:cubicBezTo>
                  <a:cubicBezTo>
                    <a:pt x="-293" y="12693"/>
                    <a:pt x="646" y="12693"/>
                    <a:pt x="2337" y="12581"/>
                  </a:cubicBezTo>
                  <a:cubicBezTo>
                    <a:pt x="4027" y="12470"/>
                    <a:pt x="6469" y="12247"/>
                    <a:pt x="8159" y="12136"/>
                  </a:cubicBezTo>
                  <a:cubicBezTo>
                    <a:pt x="9850" y="12025"/>
                    <a:pt x="10789" y="12025"/>
                    <a:pt x="11164" y="12359"/>
                  </a:cubicBezTo>
                  <a:cubicBezTo>
                    <a:pt x="11540" y="12693"/>
                    <a:pt x="11352" y="13361"/>
                    <a:pt x="11164" y="14252"/>
                  </a:cubicBezTo>
                  <a:cubicBezTo>
                    <a:pt x="10977" y="15142"/>
                    <a:pt x="10789" y="16256"/>
                    <a:pt x="10695" y="17091"/>
                  </a:cubicBezTo>
                  <a:cubicBezTo>
                    <a:pt x="10601" y="17926"/>
                    <a:pt x="10601" y="18482"/>
                    <a:pt x="10977" y="18928"/>
                  </a:cubicBezTo>
                  <a:cubicBezTo>
                    <a:pt x="11352" y="19373"/>
                    <a:pt x="12104" y="19707"/>
                    <a:pt x="12855" y="19652"/>
                  </a:cubicBezTo>
                  <a:cubicBezTo>
                    <a:pt x="13606" y="19596"/>
                    <a:pt x="14357" y="19151"/>
                    <a:pt x="15109" y="18315"/>
                  </a:cubicBezTo>
                  <a:cubicBezTo>
                    <a:pt x="15860" y="17480"/>
                    <a:pt x="16611" y="16256"/>
                    <a:pt x="17269" y="15087"/>
                  </a:cubicBezTo>
                  <a:cubicBezTo>
                    <a:pt x="17926" y="13918"/>
                    <a:pt x="18490" y="12804"/>
                    <a:pt x="18677" y="12581"/>
                  </a:cubicBezTo>
                  <a:cubicBezTo>
                    <a:pt x="18865" y="12359"/>
                    <a:pt x="18677" y="13027"/>
                    <a:pt x="18677" y="14029"/>
                  </a:cubicBezTo>
                  <a:cubicBezTo>
                    <a:pt x="18677" y="15031"/>
                    <a:pt x="18865" y="16367"/>
                    <a:pt x="19335" y="17258"/>
                  </a:cubicBezTo>
                  <a:cubicBezTo>
                    <a:pt x="19804" y="18148"/>
                    <a:pt x="20556" y="18594"/>
                    <a:pt x="21307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4547804" y="1441764"/>
              <a:ext cx="452821" cy="65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03" fill="norm" stroke="1" extrusionOk="0">
                  <a:moveTo>
                    <a:pt x="7094" y="9090"/>
                  </a:moveTo>
                  <a:cubicBezTo>
                    <a:pt x="5788" y="8741"/>
                    <a:pt x="4482" y="8391"/>
                    <a:pt x="3327" y="8671"/>
                  </a:cubicBezTo>
                  <a:cubicBezTo>
                    <a:pt x="2171" y="8950"/>
                    <a:pt x="1167" y="9859"/>
                    <a:pt x="614" y="10523"/>
                  </a:cubicBezTo>
                  <a:cubicBezTo>
                    <a:pt x="61" y="11187"/>
                    <a:pt x="-39" y="11607"/>
                    <a:pt x="11" y="11991"/>
                  </a:cubicBezTo>
                  <a:cubicBezTo>
                    <a:pt x="61" y="12376"/>
                    <a:pt x="262" y="12725"/>
                    <a:pt x="815" y="12760"/>
                  </a:cubicBezTo>
                  <a:cubicBezTo>
                    <a:pt x="1368" y="12795"/>
                    <a:pt x="2272" y="12516"/>
                    <a:pt x="2925" y="12026"/>
                  </a:cubicBezTo>
                  <a:cubicBezTo>
                    <a:pt x="3578" y="11537"/>
                    <a:pt x="3980" y="10838"/>
                    <a:pt x="4331" y="10279"/>
                  </a:cubicBezTo>
                  <a:cubicBezTo>
                    <a:pt x="4683" y="9719"/>
                    <a:pt x="4984" y="9300"/>
                    <a:pt x="5034" y="9335"/>
                  </a:cubicBezTo>
                  <a:cubicBezTo>
                    <a:pt x="5085" y="9370"/>
                    <a:pt x="4884" y="9859"/>
                    <a:pt x="4733" y="10314"/>
                  </a:cubicBezTo>
                  <a:cubicBezTo>
                    <a:pt x="4582" y="10768"/>
                    <a:pt x="4482" y="11187"/>
                    <a:pt x="4482" y="11677"/>
                  </a:cubicBezTo>
                  <a:cubicBezTo>
                    <a:pt x="4482" y="12166"/>
                    <a:pt x="4582" y="12725"/>
                    <a:pt x="4884" y="13005"/>
                  </a:cubicBezTo>
                  <a:cubicBezTo>
                    <a:pt x="5185" y="13284"/>
                    <a:pt x="5688" y="13284"/>
                    <a:pt x="6290" y="12865"/>
                  </a:cubicBezTo>
                  <a:cubicBezTo>
                    <a:pt x="6893" y="12446"/>
                    <a:pt x="7596" y="11607"/>
                    <a:pt x="8450" y="10069"/>
                  </a:cubicBezTo>
                  <a:cubicBezTo>
                    <a:pt x="9304" y="8531"/>
                    <a:pt x="10309" y="6294"/>
                    <a:pt x="10912" y="4686"/>
                  </a:cubicBezTo>
                  <a:cubicBezTo>
                    <a:pt x="11514" y="3079"/>
                    <a:pt x="11715" y="2100"/>
                    <a:pt x="11766" y="1436"/>
                  </a:cubicBezTo>
                  <a:cubicBezTo>
                    <a:pt x="11816" y="772"/>
                    <a:pt x="11715" y="422"/>
                    <a:pt x="11414" y="213"/>
                  </a:cubicBezTo>
                  <a:cubicBezTo>
                    <a:pt x="11113" y="3"/>
                    <a:pt x="10610" y="-67"/>
                    <a:pt x="10208" y="73"/>
                  </a:cubicBezTo>
                  <a:cubicBezTo>
                    <a:pt x="9807" y="213"/>
                    <a:pt x="9505" y="562"/>
                    <a:pt x="9053" y="1785"/>
                  </a:cubicBezTo>
                  <a:cubicBezTo>
                    <a:pt x="8601" y="3009"/>
                    <a:pt x="7998" y="5106"/>
                    <a:pt x="7747" y="7028"/>
                  </a:cubicBezTo>
                  <a:cubicBezTo>
                    <a:pt x="7496" y="8950"/>
                    <a:pt x="7596" y="10698"/>
                    <a:pt x="7797" y="11747"/>
                  </a:cubicBezTo>
                  <a:cubicBezTo>
                    <a:pt x="7998" y="12795"/>
                    <a:pt x="8300" y="13145"/>
                    <a:pt x="8701" y="13250"/>
                  </a:cubicBezTo>
                  <a:cubicBezTo>
                    <a:pt x="9103" y="13354"/>
                    <a:pt x="9606" y="13215"/>
                    <a:pt x="10460" y="12446"/>
                  </a:cubicBezTo>
                  <a:cubicBezTo>
                    <a:pt x="11314" y="11677"/>
                    <a:pt x="12519" y="10279"/>
                    <a:pt x="13524" y="8601"/>
                  </a:cubicBezTo>
                  <a:cubicBezTo>
                    <a:pt x="14528" y="6923"/>
                    <a:pt x="15332" y="4966"/>
                    <a:pt x="15834" y="3638"/>
                  </a:cubicBezTo>
                  <a:cubicBezTo>
                    <a:pt x="16337" y="2310"/>
                    <a:pt x="16538" y="1611"/>
                    <a:pt x="16588" y="1086"/>
                  </a:cubicBezTo>
                  <a:cubicBezTo>
                    <a:pt x="16638" y="562"/>
                    <a:pt x="16538" y="213"/>
                    <a:pt x="16287" y="143"/>
                  </a:cubicBezTo>
                  <a:cubicBezTo>
                    <a:pt x="16035" y="73"/>
                    <a:pt x="15634" y="283"/>
                    <a:pt x="15031" y="1436"/>
                  </a:cubicBezTo>
                  <a:cubicBezTo>
                    <a:pt x="14428" y="2589"/>
                    <a:pt x="13624" y="4686"/>
                    <a:pt x="13172" y="6504"/>
                  </a:cubicBezTo>
                  <a:cubicBezTo>
                    <a:pt x="12720" y="8321"/>
                    <a:pt x="12620" y="9859"/>
                    <a:pt x="12569" y="10838"/>
                  </a:cubicBezTo>
                  <a:cubicBezTo>
                    <a:pt x="12519" y="11816"/>
                    <a:pt x="12519" y="12236"/>
                    <a:pt x="12770" y="12446"/>
                  </a:cubicBezTo>
                  <a:cubicBezTo>
                    <a:pt x="13021" y="12655"/>
                    <a:pt x="13524" y="12655"/>
                    <a:pt x="14127" y="12236"/>
                  </a:cubicBezTo>
                  <a:cubicBezTo>
                    <a:pt x="14729" y="11816"/>
                    <a:pt x="15433" y="10978"/>
                    <a:pt x="15935" y="10069"/>
                  </a:cubicBezTo>
                  <a:cubicBezTo>
                    <a:pt x="16437" y="9160"/>
                    <a:pt x="16739" y="8182"/>
                    <a:pt x="16739" y="7902"/>
                  </a:cubicBezTo>
                  <a:cubicBezTo>
                    <a:pt x="16739" y="7622"/>
                    <a:pt x="16437" y="8042"/>
                    <a:pt x="16236" y="8881"/>
                  </a:cubicBezTo>
                  <a:cubicBezTo>
                    <a:pt x="16035" y="9719"/>
                    <a:pt x="15935" y="10978"/>
                    <a:pt x="16035" y="11747"/>
                  </a:cubicBezTo>
                  <a:cubicBezTo>
                    <a:pt x="16136" y="12516"/>
                    <a:pt x="16437" y="12795"/>
                    <a:pt x="16839" y="12935"/>
                  </a:cubicBezTo>
                  <a:cubicBezTo>
                    <a:pt x="17241" y="13075"/>
                    <a:pt x="17743" y="13075"/>
                    <a:pt x="18396" y="12550"/>
                  </a:cubicBezTo>
                  <a:cubicBezTo>
                    <a:pt x="19049" y="12026"/>
                    <a:pt x="19853" y="10978"/>
                    <a:pt x="20305" y="10174"/>
                  </a:cubicBezTo>
                  <a:cubicBezTo>
                    <a:pt x="20757" y="9370"/>
                    <a:pt x="20858" y="8811"/>
                    <a:pt x="20757" y="8706"/>
                  </a:cubicBezTo>
                  <a:cubicBezTo>
                    <a:pt x="20657" y="8601"/>
                    <a:pt x="20355" y="8950"/>
                    <a:pt x="20154" y="10034"/>
                  </a:cubicBezTo>
                  <a:cubicBezTo>
                    <a:pt x="19954" y="11117"/>
                    <a:pt x="19853" y="12935"/>
                    <a:pt x="20104" y="14752"/>
                  </a:cubicBezTo>
                  <a:cubicBezTo>
                    <a:pt x="20355" y="16570"/>
                    <a:pt x="20958" y="18387"/>
                    <a:pt x="21260" y="19471"/>
                  </a:cubicBezTo>
                  <a:cubicBezTo>
                    <a:pt x="21561" y="20554"/>
                    <a:pt x="21561" y="20904"/>
                    <a:pt x="21310" y="21149"/>
                  </a:cubicBezTo>
                  <a:cubicBezTo>
                    <a:pt x="21059" y="21393"/>
                    <a:pt x="20556" y="21533"/>
                    <a:pt x="19602" y="21498"/>
                  </a:cubicBezTo>
                  <a:cubicBezTo>
                    <a:pt x="18648" y="21463"/>
                    <a:pt x="17241" y="21253"/>
                    <a:pt x="15834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573570" y="1513817"/>
              <a:ext cx="2369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10800" y="0"/>
                  </a:moveTo>
                  <a:cubicBezTo>
                    <a:pt x="16200" y="4133"/>
                    <a:pt x="21600" y="8267"/>
                    <a:pt x="19800" y="11867"/>
                  </a:cubicBezTo>
                  <a:cubicBezTo>
                    <a:pt x="18000" y="15467"/>
                    <a:pt x="9000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465620" y="1844017"/>
              <a:ext cx="254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4400"/>
                    <a:pt x="12240" y="7200"/>
                    <a:pt x="15840" y="3600"/>
                  </a:cubicBezTo>
                  <a:cubicBezTo>
                    <a:pt x="19440" y="0"/>
                    <a:pt x="20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443520" y="1685267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449870" y="1577317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529870" y="1389013"/>
              <a:ext cx="97801" cy="49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05" fill="norm" stroke="1" extrusionOk="0">
                  <a:moveTo>
                    <a:pt x="21235" y="3733"/>
                  </a:moveTo>
                  <a:cubicBezTo>
                    <a:pt x="21235" y="3095"/>
                    <a:pt x="21235" y="2457"/>
                    <a:pt x="19856" y="1819"/>
                  </a:cubicBezTo>
                  <a:cubicBezTo>
                    <a:pt x="18478" y="1181"/>
                    <a:pt x="15720" y="543"/>
                    <a:pt x="13192" y="224"/>
                  </a:cubicBezTo>
                  <a:cubicBezTo>
                    <a:pt x="10665" y="-95"/>
                    <a:pt x="8367" y="-95"/>
                    <a:pt x="6299" y="361"/>
                  </a:cubicBezTo>
                  <a:cubicBezTo>
                    <a:pt x="4231" y="816"/>
                    <a:pt x="2392" y="1728"/>
                    <a:pt x="1244" y="3824"/>
                  </a:cubicBezTo>
                  <a:cubicBezTo>
                    <a:pt x="95" y="5920"/>
                    <a:pt x="-365" y="9201"/>
                    <a:pt x="324" y="12346"/>
                  </a:cubicBezTo>
                  <a:cubicBezTo>
                    <a:pt x="1014" y="15490"/>
                    <a:pt x="2852" y="18497"/>
                    <a:pt x="469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494270" y="1685267"/>
              <a:ext cx="184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742" y="21600"/>
                  </a:moveTo>
                  <a:cubicBezTo>
                    <a:pt x="251" y="18720"/>
                    <a:pt x="-240" y="15840"/>
                    <a:pt x="128" y="13680"/>
                  </a:cubicBezTo>
                  <a:cubicBezTo>
                    <a:pt x="496" y="11520"/>
                    <a:pt x="1724" y="10080"/>
                    <a:pt x="5405" y="7920"/>
                  </a:cubicBezTo>
                  <a:cubicBezTo>
                    <a:pt x="9087" y="5760"/>
                    <a:pt x="15224" y="2880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7248064" y="1644732"/>
              <a:ext cx="128907" cy="208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0675" fill="norm" stroke="1" extrusionOk="0">
                  <a:moveTo>
                    <a:pt x="20554" y="4645"/>
                  </a:moveTo>
                  <a:cubicBezTo>
                    <a:pt x="19879" y="3177"/>
                    <a:pt x="19204" y="1709"/>
                    <a:pt x="18023" y="765"/>
                  </a:cubicBezTo>
                  <a:cubicBezTo>
                    <a:pt x="16842" y="-179"/>
                    <a:pt x="15154" y="-598"/>
                    <a:pt x="11610" y="1604"/>
                  </a:cubicBezTo>
                  <a:cubicBezTo>
                    <a:pt x="8066" y="3806"/>
                    <a:pt x="2666" y="8629"/>
                    <a:pt x="810" y="12299"/>
                  </a:cubicBezTo>
                  <a:cubicBezTo>
                    <a:pt x="-1046" y="15969"/>
                    <a:pt x="641" y="18485"/>
                    <a:pt x="2329" y="19744"/>
                  </a:cubicBezTo>
                  <a:cubicBezTo>
                    <a:pt x="4016" y="21002"/>
                    <a:pt x="5704" y="21002"/>
                    <a:pt x="7560" y="19639"/>
                  </a:cubicBezTo>
                  <a:cubicBezTo>
                    <a:pt x="9417" y="18276"/>
                    <a:pt x="11442" y="15550"/>
                    <a:pt x="12623" y="13662"/>
                  </a:cubicBezTo>
                  <a:cubicBezTo>
                    <a:pt x="13804" y="11775"/>
                    <a:pt x="14142" y="10726"/>
                    <a:pt x="14310" y="9573"/>
                  </a:cubicBezTo>
                  <a:cubicBezTo>
                    <a:pt x="14479" y="8419"/>
                    <a:pt x="14479" y="7161"/>
                    <a:pt x="13973" y="7266"/>
                  </a:cubicBezTo>
                  <a:cubicBezTo>
                    <a:pt x="13467" y="7371"/>
                    <a:pt x="12454" y="8839"/>
                    <a:pt x="12117" y="10831"/>
                  </a:cubicBezTo>
                  <a:cubicBezTo>
                    <a:pt x="11779" y="12823"/>
                    <a:pt x="12117" y="15340"/>
                    <a:pt x="12960" y="17018"/>
                  </a:cubicBezTo>
                  <a:cubicBezTo>
                    <a:pt x="13804" y="18695"/>
                    <a:pt x="15154" y="19534"/>
                    <a:pt x="16504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402899" y="1666221"/>
              <a:ext cx="82022" cy="17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12" fill="norm" stroke="1" extrusionOk="0">
                  <a:moveTo>
                    <a:pt x="3185" y="7026"/>
                  </a:moveTo>
                  <a:cubicBezTo>
                    <a:pt x="3185" y="10929"/>
                    <a:pt x="3185" y="14833"/>
                    <a:pt x="2631" y="17435"/>
                  </a:cubicBezTo>
                  <a:cubicBezTo>
                    <a:pt x="2077" y="20038"/>
                    <a:pt x="970" y="21339"/>
                    <a:pt x="416" y="21079"/>
                  </a:cubicBezTo>
                  <a:cubicBezTo>
                    <a:pt x="-138" y="20819"/>
                    <a:pt x="-138" y="18997"/>
                    <a:pt x="416" y="16134"/>
                  </a:cubicBezTo>
                  <a:cubicBezTo>
                    <a:pt x="970" y="13272"/>
                    <a:pt x="2077" y="9368"/>
                    <a:pt x="3462" y="6635"/>
                  </a:cubicBezTo>
                  <a:cubicBezTo>
                    <a:pt x="4847" y="3903"/>
                    <a:pt x="6508" y="2341"/>
                    <a:pt x="8724" y="1300"/>
                  </a:cubicBezTo>
                  <a:cubicBezTo>
                    <a:pt x="10939" y="259"/>
                    <a:pt x="13708" y="-261"/>
                    <a:pt x="15647" y="129"/>
                  </a:cubicBezTo>
                  <a:cubicBezTo>
                    <a:pt x="17585" y="520"/>
                    <a:pt x="18693" y="1821"/>
                    <a:pt x="19524" y="5204"/>
                  </a:cubicBezTo>
                  <a:cubicBezTo>
                    <a:pt x="20354" y="8587"/>
                    <a:pt x="20908" y="14052"/>
                    <a:pt x="21462" y="19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516670" y="1686446"/>
              <a:ext cx="129911" cy="35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88" fill="norm" stroke="1" extrusionOk="0">
                  <a:moveTo>
                    <a:pt x="0" y="2567"/>
                  </a:moveTo>
                  <a:cubicBezTo>
                    <a:pt x="697" y="1437"/>
                    <a:pt x="1394" y="306"/>
                    <a:pt x="1742" y="55"/>
                  </a:cubicBezTo>
                  <a:cubicBezTo>
                    <a:pt x="2090" y="-196"/>
                    <a:pt x="2090" y="432"/>
                    <a:pt x="2265" y="1374"/>
                  </a:cubicBezTo>
                  <a:cubicBezTo>
                    <a:pt x="2439" y="2316"/>
                    <a:pt x="2787" y="3571"/>
                    <a:pt x="3658" y="4388"/>
                  </a:cubicBezTo>
                  <a:cubicBezTo>
                    <a:pt x="4529" y="5204"/>
                    <a:pt x="5923" y="5581"/>
                    <a:pt x="8013" y="5392"/>
                  </a:cubicBezTo>
                  <a:cubicBezTo>
                    <a:pt x="10103" y="5204"/>
                    <a:pt x="12890" y="4451"/>
                    <a:pt x="14632" y="3509"/>
                  </a:cubicBezTo>
                  <a:cubicBezTo>
                    <a:pt x="16374" y="2567"/>
                    <a:pt x="17071" y="1437"/>
                    <a:pt x="17071" y="1248"/>
                  </a:cubicBezTo>
                  <a:cubicBezTo>
                    <a:pt x="17071" y="1060"/>
                    <a:pt x="16374" y="1813"/>
                    <a:pt x="16548" y="3823"/>
                  </a:cubicBezTo>
                  <a:cubicBezTo>
                    <a:pt x="16723" y="5832"/>
                    <a:pt x="17768" y="9097"/>
                    <a:pt x="18813" y="11923"/>
                  </a:cubicBezTo>
                  <a:cubicBezTo>
                    <a:pt x="19858" y="14748"/>
                    <a:pt x="20903" y="17134"/>
                    <a:pt x="21252" y="18641"/>
                  </a:cubicBezTo>
                  <a:cubicBezTo>
                    <a:pt x="21600" y="20148"/>
                    <a:pt x="21252" y="20776"/>
                    <a:pt x="20206" y="21090"/>
                  </a:cubicBezTo>
                  <a:cubicBezTo>
                    <a:pt x="19161" y="21404"/>
                    <a:pt x="17419" y="21404"/>
                    <a:pt x="14110" y="20651"/>
                  </a:cubicBezTo>
                  <a:cubicBezTo>
                    <a:pt x="10800" y="19897"/>
                    <a:pt x="5923" y="18390"/>
                    <a:pt x="1045" y="16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067709" y="1612900"/>
              <a:ext cx="92683" cy="25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3" h="21458" fill="norm" stroke="1" extrusionOk="0">
                  <a:moveTo>
                    <a:pt x="16851" y="5478"/>
                  </a:moveTo>
                  <a:cubicBezTo>
                    <a:pt x="17771" y="4599"/>
                    <a:pt x="18690" y="3721"/>
                    <a:pt x="19379" y="2843"/>
                  </a:cubicBezTo>
                  <a:cubicBezTo>
                    <a:pt x="20068" y="1965"/>
                    <a:pt x="20528" y="1087"/>
                    <a:pt x="19609" y="560"/>
                  </a:cubicBezTo>
                  <a:cubicBezTo>
                    <a:pt x="18690" y="34"/>
                    <a:pt x="16392" y="-142"/>
                    <a:pt x="13175" y="121"/>
                  </a:cubicBezTo>
                  <a:cubicBezTo>
                    <a:pt x="9958" y="385"/>
                    <a:pt x="5822" y="1087"/>
                    <a:pt x="3064" y="2404"/>
                  </a:cubicBezTo>
                  <a:cubicBezTo>
                    <a:pt x="307" y="3721"/>
                    <a:pt x="-1072" y="5653"/>
                    <a:pt x="996" y="7673"/>
                  </a:cubicBezTo>
                  <a:cubicBezTo>
                    <a:pt x="3064" y="9692"/>
                    <a:pt x="8579" y="11799"/>
                    <a:pt x="12256" y="13995"/>
                  </a:cubicBezTo>
                  <a:cubicBezTo>
                    <a:pt x="15932" y="16190"/>
                    <a:pt x="17771" y="18473"/>
                    <a:pt x="17081" y="19790"/>
                  </a:cubicBezTo>
                  <a:cubicBezTo>
                    <a:pt x="16392" y="21107"/>
                    <a:pt x="13175" y="21458"/>
                    <a:pt x="10188" y="21458"/>
                  </a:cubicBezTo>
                  <a:cubicBezTo>
                    <a:pt x="7200" y="21458"/>
                    <a:pt x="4443" y="21107"/>
                    <a:pt x="2834" y="20317"/>
                  </a:cubicBezTo>
                  <a:cubicBezTo>
                    <a:pt x="1226" y="19526"/>
                    <a:pt x="766" y="18297"/>
                    <a:pt x="307" y="17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8222528" y="1691617"/>
              <a:ext cx="145043" cy="14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89" fill="norm" stroke="1" extrusionOk="0">
                  <a:moveTo>
                    <a:pt x="2668" y="0"/>
                  </a:moveTo>
                  <a:cubicBezTo>
                    <a:pt x="1729" y="4320"/>
                    <a:pt x="790" y="8640"/>
                    <a:pt x="321" y="11726"/>
                  </a:cubicBezTo>
                  <a:cubicBezTo>
                    <a:pt x="-149" y="14811"/>
                    <a:pt x="-149" y="16663"/>
                    <a:pt x="634" y="17743"/>
                  </a:cubicBezTo>
                  <a:cubicBezTo>
                    <a:pt x="1416" y="18823"/>
                    <a:pt x="2981" y="19131"/>
                    <a:pt x="4234" y="18514"/>
                  </a:cubicBezTo>
                  <a:cubicBezTo>
                    <a:pt x="5486" y="17897"/>
                    <a:pt x="6425" y="16354"/>
                    <a:pt x="7208" y="14657"/>
                  </a:cubicBezTo>
                  <a:cubicBezTo>
                    <a:pt x="7990" y="12960"/>
                    <a:pt x="8616" y="11109"/>
                    <a:pt x="9399" y="9257"/>
                  </a:cubicBezTo>
                  <a:cubicBezTo>
                    <a:pt x="10181" y="7406"/>
                    <a:pt x="11121" y="5554"/>
                    <a:pt x="11590" y="5709"/>
                  </a:cubicBezTo>
                  <a:cubicBezTo>
                    <a:pt x="12060" y="5863"/>
                    <a:pt x="12060" y="8023"/>
                    <a:pt x="12060" y="10029"/>
                  </a:cubicBezTo>
                  <a:cubicBezTo>
                    <a:pt x="12060" y="12034"/>
                    <a:pt x="12060" y="13886"/>
                    <a:pt x="12842" y="15891"/>
                  </a:cubicBezTo>
                  <a:cubicBezTo>
                    <a:pt x="13625" y="17897"/>
                    <a:pt x="15190" y="20057"/>
                    <a:pt x="16755" y="20829"/>
                  </a:cubicBezTo>
                  <a:cubicBezTo>
                    <a:pt x="18321" y="21600"/>
                    <a:pt x="19886" y="20983"/>
                    <a:pt x="21451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8367520" y="1545567"/>
              <a:ext cx="107352" cy="27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58" fill="norm" stroke="1" extrusionOk="0">
                  <a:moveTo>
                    <a:pt x="9979" y="0"/>
                  </a:moveTo>
                  <a:cubicBezTo>
                    <a:pt x="9563" y="4710"/>
                    <a:pt x="9148" y="9420"/>
                    <a:pt x="8525" y="12586"/>
                  </a:cubicBezTo>
                  <a:cubicBezTo>
                    <a:pt x="7902" y="15753"/>
                    <a:pt x="7071" y="17377"/>
                    <a:pt x="6656" y="18758"/>
                  </a:cubicBezTo>
                  <a:cubicBezTo>
                    <a:pt x="6240" y="20138"/>
                    <a:pt x="6240" y="21275"/>
                    <a:pt x="6240" y="21438"/>
                  </a:cubicBezTo>
                  <a:cubicBezTo>
                    <a:pt x="6240" y="21600"/>
                    <a:pt x="6240" y="20788"/>
                    <a:pt x="7486" y="19489"/>
                  </a:cubicBezTo>
                  <a:cubicBezTo>
                    <a:pt x="8732" y="18189"/>
                    <a:pt x="11225" y="16403"/>
                    <a:pt x="13509" y="15347"/>
                  </a:cubicBezTo>
                  <a:cubicBezTo>
                    <a:pt x="15794" y="14292"/>
                    <a:pt x="17871" y="13967"/>
                    <a:pt x="19117" y="14211"/>
                  </a:cubicBezTo>
                  <a:cubicBezTo>
                    <a:pt x="20363" y="14454"/>
                    <a:pt x="20779" y="15266"/>
                    <a:pt x="20986" y="16159"/>
                  </a:cubicBezTo>
                  <a:cubicBezTo>
                    <a:pt x="21194" y="17053"/>
                    <a:pt x="21194" y="18027"/>
                    <a:pt x="18494" y="18920"/>
                  </a:cubicBezTo>
                  <a:cubicBezTo>
                    <a:pt x="15794" y="19814"/>
                    <a:pt x="10394" y="20626"/>
                    <a:pt x="6656" y="20869"/>
                  </a:cubicBezTo>
                  <a:cubicBezTo>
                    <a:pt x="2917" y="21113"/>
                    <a:pt x="840" y="20788"/>
                    <a:pt x="217" y="20057"/>
                  </a:cubicBezTo>
                  <a:cubicBezTo>
                    <a:pt x="-406" y="19326"/>
                    <a:pt x="425" y="18189"/>
                    <a:pt x="1256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8509248" y="1662782"/>
              <a:ext cx="80573" cy="1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90" fill="norm" stroke="1" extrusionOk="0">
                  <a:moveTo>
                    <a:pt x="21083" y="4379"/>
                  </a:moveTo>
                  <a:cubicBezTo>
                    <a:pt x="20529" y="3062"/>
                    <a:pt x="19975" y="1745"/>
                    <a:pt x="18314" y="955"/>
                  </a:cubicBezTo>
                  <a:cubicBezTo>
                    <a:pt x="16652" y="164"/>
                    <a:pt x="13883" y="-99"/>
                    <a:pt x="10560" y="33"/>
                  </a:cubicBezTo>
                  <a:cubicBezTo>
                    <a:pt x="7237" y="164"/>
                    <a:pt x="3360" y="691"/>
                    <a:pt x="1421" y="1745"/>
                  </a:cubicBezTo>
                  <a:cubicBezTo>
                    <a:pt x="-517" y="2799"/>
                    <a:pt x="-517" y="4379"/>
                    <a:pt x="1698" y="7013"/>
                  </a:cubicBezTo>
                  <a:cubicBezTo>
                    <a:pt x="3914" y="9647"/>
                    <a:pt x="8345" y="13335"/>
                    <a:pt x="10006" y="16101"/>
                  </a:cubicBezTo>
                  <a:cubicBezTo>
                    <a:pt x="11668" y="18867"/>
                    <a:pt x="10560" y="20711"/>
                    <a:pt x="9175" y="21106"/>
                  </a:cubicBezTo>
                  <a:cubicBezTo>
                    <a:pt x="7791" y="21501"/>
                    <a:pt x="6129" y="20447"/>
                    <a:pt x="4468" y="19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596170" y="1471105"/>
              <a:ext cx="277750" cy="393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51" fill="norm" stroke="1" extrusionOk="0">
                  <a:moveTo>
                    <a:pt x="0" y="15499"/>
                  </a:moveTo>
                  <a:cubicBezTo>
                    <a:pt x="1800" y="15383"/>
                    <a:pt x="3600" y="15268"/>
                    <a:pt x="4909" y="14921"/>
                  </a:cubicBezTo>
                  <a:cubicBezTo>
                    <a:pt x="6218" y="14575"/>
                    <a:pt x="7036" y="13997"/>
                    <a:pt x="7609" y="13419"/>
                  </a:cubicBezTo>
                  <a:cubicBezTo>
                    <a:pt x="8182" y="12842"/>
                    <a:pt x="8509" y="12264"/>
                    <a:pt x="8182" y="12033"/>
                  </a:cubicBezTo>
                  <a:cubicBezTo>
                    <a:pt x="7855" y="11802"/>
                    <a:pt x="6873" y="11918"/>
                    <a:pt x="5482" y="12784"/>
                  </a:cubicBezTo>
                  <a:cubicBezTo>
                    <a:pt x="4091" y="13650"/>
                    <a:pt x="2291" y="15268"/>
                    <a:pt x="1309" y="16423"/>
                  </a:cubicBezTo>
                  <a:cubicBezTo>
                    <a:pt x="327" y="17578"/>
                    <a:pt x="164" y="18271"/>
                    <a:pt x="164" y="18906"/>
                  </a:cubicBezTo>
                  <a:cubicBezTo>
                    <a:pt x="164" y="19541"/>
                    <a:pt x="327" y="20119"/>
                    <a:pt x="982" y="20408"/>
                  </a:cubicBezTo>
                  <a:cubicBezTo>
                    <a:pt x="1636" y="20696"/>
                    <a:pt x="2782" y="20696"/>
                    <a:pt x="4500" y="20003"/>
                  </a:cubicBezTo>
                  <a:cubicBezTo>
                    <a:pt x="6218" y="19310"/>
                    <a:pt x="8509" y="17924"/>
                    <a:pt x="10800" y="15672"/>
                  </a:cubicBezTo>
                  <a:cubicBezTo>
                    <a:pt x="13091" y="13419"/>
                    <a:pt x="15382" y="10301"/>
                    <a:pt x="17182" y="7760"/>
                  </a:cubicBezTo>
                  <a:cubicBezTo>
                    <a:pt x="18982" y="5218"/>
                    <a:pt x="20291" y="3255"/>
                    <a:pt x="20945" y="1984"/>
                  </a:cubicBezTo>
                  <a:cubicBezTo>
                    <a:pt x="21600" y="714"/>
                    <a:pt x="21600" y="136"/>
                    <a:pt x="21191" y="21"/>
                  </a:cubicBezTo>
                  <a:cubicBezTo>
                    <a:pt x="20782" y="-95"/>
                    <a:pt x="19964" y="252"/>
                    <a:pt x="18818" y="1638"/>
                  </a:cubicBezTo>
                  <a:cubicBezTo>
                    <a:pt x="17673" y="3024"/>
                    <a:pt x="16200" y="5449"/>
                    <a:pt x="14973" y="8279"/>
                  </a:cubicBezTo>
                  <a:cubicBezTo>
                    <a:pt x="13745" y="11109"/>
                    <a:pt x="12764" y="14344"/>
                    <a:pt x="12273" y="16423"/>
                  </a:cubicBezTo>
                  <a:cubicBezTo>
                    <a:pt x="11782" y="18502"/>
                    <a:pt x="11782" y="19426"/>
                    <a:pt x="11945" y="20177"/>
                  </a:cubicBezTo>
                  <a:cubicBezTo>
                    <a:pt x="12109" y="20927"/>
                    <a:pt x="12436" y="21505"/>
                    <a:pt x="13500" y="21447"/>
                  </a:cubicBezTo>
                  <a:cubicBezTo>
                    <a:pt x="14564" y="21389"/>
                    <a:pt x="16364" y="20696"/>
                    <a:pt x="18164" y="20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748570" y="167256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280926" y="1508418"/>
              <a:ext cx="388395" cy="65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43" fill="norm" stroke="1" extrusionOk="0">
                  <a:moveTo>
                    <a:pt x="8814" y="8664"/>
                  </a:moveTo>
                  <a:cubicBezTo>
                    <a:pt x="7997" y="8112"/>
                    <a:pt x="7180" y="7560"/>
                    <a:pt x="6070" y="7422"/>
                  </a:cubicBezTo>
                  <a:cubicBezTo>
                    <a:pt x="4961" y="7284"/>
                    <a:pt x="3560" y="7560"/>
                    <a:pt x="2393" y="8457"/>
                  </a:cubicBezTo>
                  <a:cubicBezTo>
                    <a:pt x="1225" y="9354"/>
                    <a:pt x="291" y="10873"/>
                    <a:pt x="58" y="11804"/>
                  </a:cubicBezTo>
                  <a:cubicBezTo>
                    <a:pt x="-176" y="12736"/>
                    <a:pt x="291" y="13081"/>
                    <a:pt x="1634" y="12874"/>
                  </a:cubicBezTo>
                  <a:cubicBezTo>
                    <a:pt x="2976" y="12667"/>
                    <a:pt x="5195" y="11908"/>
                    <a:pt x="6304" y="10631"/>
                  </a:cubicBezTo>
                  <a:cubicBezTo>
                    <a:pt x="7413" y="9354"/>
                    <a:pt x="7413" y="7560"/>
                    <a:pt x="7238" y="6421"/>
                  </a:cubicBezTo>
                  <a:cubicBezTo>
                    <a:pt x="7063" y="5283"/>
                    <a:pt x="6713" y="4800"/>
                    <a:pt x="6888" y="4420"/>
                  </a:cubicBezTo>
                  <a:cubicBezTo>
                    <a:pt x="7063" y="4041"/>
                    <a:pt x="7763" y="3765"/>
                    <a:pt x="9340" y="3143"/>
                  </a:cubicBezTo>
                  <a:cubicBezTo>
                    <a:pt x="10916" y="2522"/>
                    <a:pt x="13368" y="1556"/>
                    <a:pt x="14827" y="935"/>
                  </a:cubicBezTo>
                  <a:cubicBezTo>
                    <a:pt x="16287" y="314"/>
                    <a:pt x="16754" y="38"/>
                    <a:pt x="16695" y="4"/>
                  </a:cubicBezTo>
                  <a:cubicBezTo>
                    <a:pt x="16637" y="-31"/>
                    <a:pt x="16053" y="176"/>
                    <a:pt x="14827" y="1315"/>
                  </a:cubicBezTo>
                  <a:cubicBezTo>
                    <a:pt x="13601" y="2453"/>
                    <a:pt x="11733" y="4524"/>
                    <a:pt x="10099" y="6766"/>
                  </a:cubicBezTo>
                  <a:cubicBezTo>
                    <a:pt x="8464" y="9009"/>
                    <a:pt x="7063" y="11425"/>
                    <a:pt x="6246" y="13667"/>
                  </a:cubicBezTo>
                  <a:cubicBezTo>
                    <a:pt x="5428" y="15910"/>
                    <a:pt x="5195" y="17981"/>
                    <a:pt x="5136" y="19223"/>
                  </a:cubicBezTo>
                  <a:cubicBezTo>
                    <a:pt x="5078" y="20465"/>
                    <a:pt x="5195" y="20879"/>
                    <a:pt x="5545" y="21155"/>
                  </a:cubicBezTo>
                  <a:cubicBezTo>
                    <a:pt x="5895" y="21431"/>
                    <a:pt x="6479" y="21569"/>
                    <a:pt x="7238" y="21293"/>
                  </a:cubicBezTo>
                  <a:cubicBezTo>
                    <a:pt x="7997" y="21017"/>
                    <a:pt x="8931" y="20327"/>
                    <a:pt x="9807" y="19361"/>
                  </a:cubicBezTo>
                  <a:cubicBezTo>
                    <a:pt x="10682" y="18395"/>
                    <a:pt x="11500" y="17152"/>
                    <a:pt x="11967" y="16359"/>
                  </a:cubicBezTo>
                  <a:cubicBezTo>
                    <a:pt x="12434" y="15565"/>
                    <a:pt x="12550" y="15220"/>
                    <a:pt x="12959" y="15048"/>
                  </a:cubicBezTo>
                  <a:cubicBezTo>
                    <a:pt x="13368" y="14875"/>
                    <a:pt x="14068" y="14875"/>
                    <a:pt x="15528" y="14565"/>
                  </a:cubicBezTo>
                  <a:cubicBezTo>
                    <a:pt x="16987" y="14254"/>
                    <a:pt x="19206" y="13633"/>
                    <a:pt x="21424" y="13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9921241" y="1574052"/>
              <a:ext cx="186230" cy="441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53" fill="norm" stroke="1" extrusionOk="0">
                  <a:moveTo>
                    <a:pt x="21353" y="2319"/>
                  </a:moveTo>
                  <a:cubicBezTo>
                    <a:pt x="21353" y="1804"/>
                    <a:pt x="21353" y="1290"/>
                    <a:pt x="20989" y="827"/>
                  </a:cubicBezTo>
                  <a:cubicBezTo>
                    <a:pt x="20625" y="364"/>
                    <a:pt x="19897" y="-47"/>
                    <a:pt x="17591" y="4"/>
                  </a:cubicBezTo>
                  <a:cubicBezTo>
                    <a:pt x="15286" y="56"/>
                    <a:pt x="11402" y="570"/>
                    <a:pt x="8975" y="1033"/>
                  </a:cubicBezTo>
                  <a:cubicBezTo>
                    <a:pt x="6549" y="1496"/>
                    <a:pt x="5578" y="1907"/>
                    <a:pt x="5578" y="2833"/>
                  </a:cubicBezTo>
                  <a:cubicBezTo>
                    <a:pt x="5578" y="3759"/>
                    <a:pt x="6549" y="5199"/>
                    <a:pt x="7762" y="6433"/>
                  </a:cubicBezTo>
                  <a:cubicBezTo>
                    <a:pt x="8975" y="7667"/>
                    <a:pt x="10432" y="8696"/>
                    <a:pt x="11160" y="9570"/>
                  </a:cubicBezTo>
                  <a:cubicBezTo>
                    <a:pt x="11888" y="10444"/>
                    <a:pt x="11888" y="11164"/>
                    <a:pt x="10674" y="11884"/>
                  </a:cubicBezTo>
                  <a:cubicBezTo>
                    <a:pt x="9461" y="12604"/>
                    <a:pt x="7034" y="13324"/>
                    <a:pt x="5214" y="13684"/>
                  </a:cubicBezTo>
                  <a:cubicBezTo>
                    <a:pt x="3393" y="14044"/>
                    <a:pt x="2180" y="14044"/>
                    <a:pt x="1937" y="14250"/>
                  </a:cubicBezTo>
                  <a:cubicBezTo>
                    <a:pt x="1695" y="14456"/>
                    <a:pt x="2423" y="14867"/>
                    <a:pt x="2180" y="15896"/>
                  </a:cubicBezTo>
                  <a:cubicBezTo>
                    <a:pt x="1937" y="16924"/>
                    <a:pt x="724" y="18570"/>
                    <a:pt x="238" y="19650"/>
                  </a:cubicBezTo>
                  <a:cubicBezTo>
                    <a:pt x="-247" y="20730"/>
                    <a:pt x="-4" y="21244"/>
                    <a:pt x="1088" y="21399"/>
                  </a:cubicBezTo>
                  <a:cubicBezTo>
                    <a:pt x="2180" y="21553"/>
                    <a:pt x="4122" y="21347"/>
                    <a:pt x="6063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0098288" y="1614287"/>
              <a:ext cx="173754" cy="42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99" fill="norm" stroke="1" extrusionOk="0">
                  <a:moveTo>
                    <a:pt x="14401" y="6862"/>
                  </a:moveTo>
                  <a:cubicBezTo>
                    <a:pt x="13100" y="6970"/>
                    <a:pt x="11799" y="7078"/>
                    <a:pt x="10368" y="7726"/>
                  </a:cubicBezTo>
                  <a:cubicBezTo>
                    <a:pt x="8936" y="8374"/>
                    <a:pt x="7375" y="9562"/>
                    <a:pt x="5944" y="11722"/>
                  </a:cubicBezTo>
                  <a:cubicBezTo>
                    <a:pt x="4512" y="13882"/>
                    <a:pt x="3211" y="17014"/>
                    <a:pt x="2170" y="18904"/>
                  </a:cubicBezTo>
                  <a:cubicBezTo>
                    <a:pt x="1129" y="20794"/>
                    <a:pt x="348" y="21442"/>
                    <a:pt x="88" y="21496"/>
                  </a:cubicBezTo>
                  <a:cubicBezTo>
                    <a:pt x="-172" y="21550"/>
                    <a:pt x="88" y="21010"/>
                    <a:pt x="1650" y="19066"/>
                  </a:cubicBezTo>
                  <a:cubicBezTo>
                    <a:pt x="3211" y="17122"/>
                    <a:pt x="6074" y="13774"/>
                    <a:pt x="8936" y="10534"/>
                  </a:cubicBezTo>
                  <a:cubicBezTo>
                    <a:pt x="11799" y="7294"/>
                    <a:pt x="14662" y="4162"/>
                    <a:pt x="16483" y="2326"/>
                  </a:cubicBezTo>
                  <a:cubicBezTo>
                    <a:pt x="18305" y="490"/>
                    <a:pt x="19086" y="-50"/>
                    <a:pt x="19736" y="4"/>
                  </a:cubicBezTo>
                  <a:cubicBezTo>
                    <a:pt x="20387" y="58"/>
                    <a:pt x="20908" y="706"/>
                    <a:pt x="21168" y="2488"/>
                  </a:cubicBezTo>
                  <a:cubicBezTo>
                    <a:pt x="21428" y="4270"/>
                    <a:pt x="21428" y="7186"/>
                    <a:pt x="21168" y="10048"/>
                  </a:cubicBezTo>
                  <a:cubicBezTo>
                    <a:pt x="20908" y="12910"/>
                    <a:pt x="20387" y="15718"/>
                    <a:pt x="19867" y="18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0158270" y="1845012"/>
              <a:ext cx="196851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3484" y="521"/>
                    <a:pt x="6968" y="-1443"/>
                    <a:pt x="10568" y="1502"/>
                  </a:cubicBezTo>
                  <a:cubicBezTo>
                    <a:pt x="14168" y="4448"/>
                    <a:pt x="17884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0291620" y="1907517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0463070" y="1593104"/>
              <a:ext cx="117788" cy="34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34" fill="norm" stroke="1" extrusionOk="0">
                  <a:moveTo>
                    <a:pt x="10232" y="9348"/>
                  </a:moveTo>
                  <a:cubicBezTo>
                    <a:pt x="8716" y="11203"/>
                    <a:pt x="7200" y="13058"/>
                    <a:pt x="6253" y="14714"/>
                  </a:cubicBezTo>
                  <a:cubicBezTo>
                    <a:pt x="5305" y="16371"/>
                    <a:pt x="4926" y="17829"/>
                    <a:pt x="4168" y="18889"/>
                  </a:cubicBezTo>
                  <a:cubicBezTo>
                    <a:pt x="3411" y="19949"/>
                    <a:pt x="2274" y="20611"/>
                    <a:pt x="1705" y="20545"/>
                  </a:cubicBezTo>
                  <a:cubicBezTo>
                    <a:pt x="1137" y="20479"/>
                    <a:pt x="1137" y="19684"/>
                    <a:pt x="1895" y="17762"/>
                  </a:cubicBezTo>
                  <a:cubicBezTo>
                    <a:pt x="2653" y="15841"/>
                    <a:pt x="4168" y="12793"/>
                    <a:pt x="6063" y="9878"/>
                  </a:cubicBezTo>
                  <a:cubicBezTo>
                    <a:pt x="7958" y="6962"/>
                    <a:pt x="10232" y="4179"/>
                    <a:pt x="11937" y="2457"/>
                  </a:cubicBezTo>
                  <a:cubicBezTo>
                    <a:pt x="13642" y="734"/>
                    <a:pt x="14779" y="72"/>
                    <a:pt x="15916" y="5"/>
                  </a:cubicBezTo>
                  <a:cubicBezTo>
                    <a:pt x="17053" y="-61"/>
                    <a:pt x="18189" y="469"/>
                    <a:pt x="19326" y="1728"/>
                  </a:cubicBezTo>
                  <a:cubicBezTo>
                    <a:pt x="20463" y="2987"/>
                    <a:pt x="21600" y="4975"/>
                    <a:pt x="20842" y="6962"/>
                  </a:cubicBezTo>
                  <a:cubicBezTo>
                    <a:pt x="20084" y="8950"/>
                    <a:pt x="17432" y="10938"/>
                    <a:pt x="15347" y="12130"/>
                  </a:cubicBezTo>
                  <a:cubicBezTo>
                    <a:pt x="13263" y="13323"/>
                    <a:pt x="11747" y="13721"/>
                    <a:pt x="11937" y="13853"/>
                  </a:cubicBezTo>
                  <a:cubicBezTo>
                    <a:pt x="12126" y="13986"/>
                    <a:pt x="14021" y="13853"/>
                    <a:pt x="15726" y="14184"/>
                  </a:cubicBezTo>
                  <a:cubicBezTo>
                    <a:pt x="17432" y="14516"/>
                    <a:pt x="18947" y="15311"/>
                    <a:pt x="19137" y="16371"/>
                  </a:cubicBezTo>
                  <a:cubicBezTo>
                    <a:pt x="19326" y="17431"/>
                    <a:pt x="18189" y="18756"/>
                    <a:pt x="15726" y="19684"/>
                  </a:cubicBezTo>
                  <a:cubicBezTo>
                    <a:pt x="13263" y="20611"/>
                    <a:pt x="9474" y="21141"/>
                    <a:pt x="6632" y="21340"/>
                  </a:cubicBezTo>
                  <a:cubicBezTo>
                    <a:pt x="3789" y="21539"/>
                    <a:pt x="1895" y="21406"/>
                    <a:pt x="947" y="21075"/>
                  </a:cubicBezTo>
                  <a:cubicBezTo>
                    <a:pt x="0" y="20744"/>
                    <a:pt x="0" y="20214"/>
                    <a:pt x="0" y="19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0564670" y="1932917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877"/>
                    <a:pt x="9257" y="7754"/>
                    <a:pt x="5657" y="11354"/>
                  </a:cubicBezTo>
                  <a:cubicBezTo>
                    <a:pt x="2057" y="14954"/>
                    <a:pt x="1029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0762893" y="1668333"/>
              <a:ext cx="220878" cy="24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018" fill="norm" stroke="1" extrusionOk="0">
                  <a:moveTo>
                    <a:pt x="18998" y="360"/>
                  </a:moveTo>
                  <a:cubicBezTo>
                    <a:pt x="16736" y="0"/>
                    <a:pt x="14473" y="-360"/>
                    <a:pt x="12004" y="720"/>
                  </a:cubicBezTo>
                  <a:cubicBezTo>
                    <a:pt x="9536" y="1800"/>
                    <a:pt x="6861" y="4320"/>
                    <a:pt x="4804" y="6840"/>
                  </a:cubicBezTo>
                  <a:cubicBezTo>
                    <a:pt x="2747" y="9360"/>
                    <a:pt x="1307" y="11880"/>
                    <a:pt x="587" y="13860"/>
                  </a:cubicBezTo>
                  <a:cubicBezTo>
                    <a:pt x="-133" y="15840"/>
                    <a:pt x="-133" y="17280"/>
                    <a:pt x="278" y="18360"/>
                  </a:cubicBezTo>
                  <a:cubicBezTo>
                    <a:pt x="690" y="19440"/>
                    <a:pt x="1513" y="20160"/>
                    <a:pt x="3467" y="20610"/>
                  </a:cubicBezTo>
                  <a:cubicBezTo>
                    <a:pt x="5421" y="21060"/>
                    <a:pt x="8507" y="21240"/>
                    <a:pt x="11696" y="20610"/>
                  </a:cubicBezTo>
                  <a:cubicBezTo>
                    <a:pt x="14884" y="19980"/>
                    <a:pt x="18176" y="18540"/>
                    <a:pt x="21467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0939320" y="1605802"/>
              <a:ext cx="184860" cy="447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53" fill="norm" stroke="1" extrusionOk="0">
                  <a:moveTo>
                    <a:pt x="15290" y="768"/>
                  </a:moveTo>
                  <a:cubicBezTo>
                    <a:pt x="16018" y="361"/>
                    <a:pt x="16746" y="-47"/>
                    <a:pt x="17717" y="4"/>
                  </a:cubicBezTo>
                  <a:cubicBezTo>
                    <a:pt x="18688" y="55"/>
                    <a:pt x="19901" y="564"/>
                    <a:pt x="20629" y="1481"/>
                  </a:cubicBezTo>
                  <a:cubicBezTo>
                    <a:pt x="21357" y="2398"/>
                    <a:pt x="21600" y="3723"/>
                    <a:pt x="20022" y="5098"/>
                  </a:cubicBezTo>
                  <a:cubicBezTo>
                    <a:pt x="18445" y="6474"/>
                    <a:pt x="15047" y="7900"/>
                    <a:pt x="12984" y="8817"/>
                  </a:cubicBezTo>
                  <a:cubicBezTo>
                    <a:pt x="10921" y="9734"/>
                    <a:pt x="10193" y="10142"/>
                    <a:pt x="10436" y="10651"/>
                  </a:cubicBezTo>
                  <a:cubicBezTo>
                    <a:pt x="10679" y="11161"/>
                    <a:pt x="11892" y="11772"/>
                    <a:pt x="12984" y="12944"/>
                  </a:cubicBezTo>
                  <a:cubicBezTo>
                    <a:pt x="14076" y="14115"/>
                    <a:pt x="15047" y="15847"/>
                    <a:pt x="14076" y="17376"/>
                  </a:cubicBezTo>
                  <a:cubicBezTo>
                    <a:pt x="13106" y="18904"/>
                    <a:pt x="10193" y="20228"/>
                    <a:pt x="7524" y="20891"/>
                  </a:cubicBezTo>
                  <a:cubicBezTo>
                    <a:pt x="4854" y="21553"/>
                    <a:pt x="2427" y="21553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081212" y="2450102"/>
              <a:ext cx="203809" cy="17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098" fill="norm" stroke="1" extrusionOk="0">
                  <a:moveTo>
                    <a:pt x="15932" y="6956"/>
                  </a:moveTo>
                  <a:cubicBezTo>
                    <a:pt x="14830" y="4771"/>
                    <a:pt x="13728" y="2587"/>
                    <a:pt x="12075" y="1252"/>
                  </a:cubicBezTo>
                  <a:cubicBezTo>
                    <a:pt x="10422" y="-83"/>
                    <a:pt x="8218" y="-568"/>
                    <a:pt x="6124" y="888"/>
                  </a:cubicBezTo>
                  <a:cubicBezTo>
                    <a:pt x="4030" y="2344"/>
                    <a:pt x="2046" y="5742"/>
                    <a:pt x="944" y="9019"/>
                  </a:cubicBezTo>
                  <a:cubicBezTo>
                    <a:pt x="-158" y="12295"/>
                    <a:pt x="-378" y="15450"/>
                    <a:pt x="724" y="17634"/>
                  </a:cubicBezTo>
                  <a:cubicBezTo>
                    <a:pt x="1826" y="19819"/>
                    <a:pt x="4251" y="21032"/>
                    <a:pt x="6675" y="19212"/>
                  </a:cubicBezTo>
                  <a:cubicBezTo>
                    <a:pt x="9100" y="17392"/>
                    <a:pt x="11524" y="12538"/>
                    <a:pt x="12846" y="9504"/>
                  </a:cubicBezTo>
                  <a:cubicBezTo>
                    <a:pt x="14169" y="6470"/>
                    <a:pt x="14389" y="5257"/>
                    <a:pt x="14830" y="5985"/>
                  </a:cubicBezTo>
                  <a:cubicBezTo>
                    <a:pt x="15271" y="6713"/>
                    <a:pt x="15932" y="9383"/>
                    <a:pt x="17034" y="11810"/>
                  </a:cubicBezTo>
                  <a:cubicBezTo>
                    <a:pt x="18136" y="14236"/>
                    <a:pt x="19679" y="16421"/>
                    <a:pt x="21222" y="18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8310420" y="2453617"/>
              <a:ext cx="133351" cy="15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6300"/>
                  </a:moveTo>
                  <a:cubicBezTo>
                    <a:pt x="686" y="4500"/>
                    <a:pt x="1371" y="2700"/>
                    <a:pt x="2743" y="1800"/>
                  </a:cubicBezTo>
                  <a:cubicBezTo>
                    <a:pt x="4114" y="900"/>
                    <a:pt x="6171" y="900"/>
                    <a:pt x="8400" y="2250"/>
                  </a:cubicBezTo>
                  <a:cubicBezTo>
                    <a:pt x="10629" y="3600"/>
                    <a:pt x="13029" y="6300"/>
                    <a:pt x="14229" y="9450"/>
                  </a:cubicBezTo>
                  <a:cubicBezTo>
                    <a:pt x="15429" y="12600"/>
                    <a:pt x="15429" y="16200"/>
                    <a:pt x="14400" y="18450"/>
                  </a:cubicBezTo>
                  <a:cubicBezTo>
                    <a:pt x="13371" y="20700"/>
                    <a:pt x="11314" y="21600"/>
                    <a:pt x="10114" y="21150"/>
                  </a:cubicBezTo>
                  <a:cubicBezTo>
                    <a:pt x="8914" y="20700"/>
                    <a:pt x="8571" y="18900"/>
                    <a:pt x="9600" y="15450"/>
                  </a:cubicBezTo>
                  <a:cubicBezTo>
                    <a:pt x="10629" y="12000"/>
                    <a:pt x="13029" y="6900"/>
                    <a:pt x="15257" y="4050"/>
                  </a:cubicBezTo>
                  <a:cubicBezTo>
                    <a:pt x="17486" y="1200"/>
                    <a:pt x="19543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8465085" y="2430317"/>
              <a:ext cx="156486" cy="16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13" fill="norm" stroke="1" extrusionOk="0">
                  <a:moveTo>
                    <a:pt x="2254" y="8752"/>
                  </a:moveTo>
                  <a:cubicBezTo>
                    <a:pt x="3675" y="9025"/>
                    <a:pt x="5096" y="9299"/>
                    <a:pt x="6375" y="8615"/>
                  </a:cubicBezTo>
                  <a:cubicBezTo>
                    <a:pt x="7654" y="7932"/>
                    <a:pt x="8791" y="6291"/>
                    <a:pt x="9501" y="4651"/>
                  </a:cubicBezTo>
                  <a:cubicBezTo>
                    <a:pt x="10212" y="3010"/>
                    <a:pt x="10496" y="1370"/>
                    <a:pt x="9928" y="549"/>
                  </a:cubicBezTo>
                  <a:cubicBezTo>
                    <a:pt x="9359" y="-271"/>
                    <a:pt x="7938" y="-271"/>
                    <a:pt x="6233" y="1233"/>
                  </a:cubicBezTo>
                  <a:cubicBezTo>
                    <a:pt x="4528" y="2737"/>
                    <a:pt x="2538" y="5744"/>
                    <a:pt x="1259" y="9025"/>
                  </a:cubicBezTo>
                  <a:cubicBezTo>
                    <a:pt x="-20" y="12306"/>
                    <a:pt x="-588" y="15861"/>
                    <a:pt x="833" y="18048"/>
                  </a:cubicBezTo>
                  <a:cubicBezTo>
                    <a:pt x="2254" y="20235"/>
                    <a:pt x="5665" y="21056"/>
                    <a:pt x="9359" y="21192"/>
                  </a:cubicBezTo>
                  <a:cubicBezTo>
                    <a:pt x="13054" y="21329"/>
                    <a:pt x="17033" y="20782"/>
                    <a:pt x="21012" y="20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161320" y="2301217"/>
              <a:ext cx="571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00" y="2685"/>
                    <a:pt x="20000" y="5369"/>
                    <a:pt x="16400" y="8969"/>
                  </a:cubicBezTo>
                  <a:cubicBezTo>
                    <a:pt x="12800" y="12569"/>
                    <a:pt x="6400" y="170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002570" y="2637767"/>
              <a:ext cx="381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1800"/>
                    <a:pt x="5040" y="3600"/>
                    <a:pt x="8640" y="7200"/>
                  </a:cubicBezTo>
                  <a:cubicBezTo>
                    <a:pt x="12240" y="10800"/>
                    <a:pt x="1692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4051900" y="3135318"/>
              <a:ext cx="118511" cy="56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443" fill="norm" stroke="1" extrusionOk="0">
                  <a:moveTo>
                    <a:pt x="5089" y="8135"/>
                  </a:moveTo>
                  <a:cubicBezTo>
                    <a:pt x="5455" y="10472"/>
                    <a:pt x="5821" y="12810"/>
                    <a:pt x="6004" y="14824"/>
                  </a:cubicBezTo>
                  <a:cubicBezTo>
                    <a:pt x="6187" y="16839"/>
                    <a:pt x="6187" y="18532"/>
                    <a:pt x="5821" y="19660"/>
                  </a:cubicBezTo>
                  <a:cubicBezTo>
                    <a:pt x="5455" y="20789"/>
                    <a:pt x="4722" y="21353"/>
                    <a:pt x="4173" y="21433"/>
                  </a:cubicBezTo>
                  <a:cubicBezTo>
                    <a:pt x="3624" y="21514"/>
                    <a:pt x="3258" y="21111"/>
                    <a:pt x="2709" y="19539"/>
                  </a:cubicBezTo>
                  <a:cubicBezTo>
                    <a:pt x="2160" y="17968"/>
                    <a:pt x="1428" y="15227"/>
                    <a:pt x="1061" y="12487"/>
                  </a:cubicBezTo>
                  <a:cubicBezTo>
                    <a:pt x="695" y="9747"/>
                    <a:pt x="695" y="7007"/>
                    <a:pt x="878" y="5153"/>
                  </a:cubicBezTo>
                  <a:cubicBezTo>
                    <a:pt x="1061" y="3299"/>
                    <a:pt x="1428" y="2332"/>
                    <a:pt x="1977" y="1607"/>
                  </a:cubicBezTo>
                  <a:cubicBezTo>
                    <a:pt x="2526" y="881"/>
                    <a:pt x="3258" y="398"/>
                    <a:pt x="4539" y="156"/>
                  </a:cubicBezTo>
                  <a:cubicBezTo>
                    <a:pt x="5821" y="-86"/>
                    <a:pt x="7651" y="-86"/>
                    <a:pt x="10580" y="438"/>
                  </a:cubicBezTo>
                  <a:cubicBezTo>
                    <a:pt x="13509" y="962"/>
                    <a:pt x="17536" y="2010"/>
                    <a:pt x="19366" y="3621"/>
                  </a:cubicBezTo>
                  <a:cubicBezTo>
                    <a:pt x="21197" y="5233"/>
                    <a:pt x="20831" y="7410"/>
                    <a:pt x="18085" y="8941"/>
                  </a:cubicBezTo>
                  <a:cubicBezTo>
                    <a:pt x="15339" y="10472"/>
                    <a:pt x="10214" y="11359"/>
                    <a:pt x="6553" y="11762"/>
                  </a:cubicBezTo>
                  <a:cubicBezTo>
                    <a:pt x="2892" y="12165"/>
                    <a:pt x="695" y="12084"/>
                    <a:pt x="146" y="11883"/>
                  </a:cubicBezTo>
                  <a:cubicBezTo>
                    <a:pt x="-403" y="11681"/>
                    <a:pt x="695" y="11359"/>
                    <a:pt x="1794" y="1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4189270" y="3374367"/>
              <a:ext cx="146051" cy="244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6590"/>
                  </a:moveTo>
                  <a:cubicBezTo>
                    <a:pt x="1878" y="6773"/>
                    <a:pt x="3757" y="6956"/>
                    <a:pt x="5635" y="8878"/>
                  </a:cubicBezTo>
                  <a:cubicBezTo>
                    <a:pt x="7513" y="10800"/>
                    <a:pt x="9391" y="14461"/>
                    <a:pt x="10174" y="16749"/>
                  </a:cubicBezTo>
                  <a:cubicBezTo>
                    <a:pt x="10957" y="19037"/>
                    <a:pt x="10643" y="19953"/>
                    <a:pt x="9704" y="20593"/>
                  </a:cubicBezTo>
                  <a:cubicBezTo>
                    <a:pt x="8765" y="21234"/>
                    <a:pt x="7200" y="21600"/>
                    <a:pt x="5478" y="20227"/>
                  </a:cubicBezTo>
                  <a:cubicBezTo>
                    <a:pt x="3757" y="18854"/>
                    <a:pt x="1878" y="15742"/>
                    <a:pt x="3287" y="12264"/>
                  </a:cubicBezTo>
                  <a:cubicBezTo>
                    <a:pt x="4696" y="8786"/>
                    <a:pt x="9391" y="4942"/>
                    <a:pt x="12991" y="2837"/>
                  </a:cubicBezTo>
                  <a:cubicBezTo>
                    <a:pt x="16591" y="732"/>
                    <a:pt x="19096" y="3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4412991" y="3279746"/>
              <a:ext cx="93780" cy="36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37" fill="norm" stroke="1" extrusionOk="0">
                  <a:moveTo>
                    <a:pt x="20804" y="1846"/>
                  </a:moveTo>
                  <a:cubicBezTo>
                    <a:pt x="19395" y="1093"/>
                    <a:pt x="17987" y="339"/>
                    <a:pt x="16108" y="88"/>
                  </a:cubicBezTo>
                  <a:cubicBezTo>
                    <a:pt x="14230" y="-163"/>
                    <a:pt x="11882" y="88"/>
                    <a:pt x="9300" y="1281"/>
                  </a:cubicBezTo>
                  <a:cubicBezTo>
                    <a:pt x="6717" y="2474"/>
                    <a:pt x="3900" y="4609"/>
                    <a:pt x="2021" y="7309"/>
                  </a:cubicBezTo>
                  <a:cubicBezTo>
                    <a:pt x="143" y="10009"/>
                    <a:pt x="-796" y="13274"/>
                    <a:pt x="847" y="15723"/>
                  </a:cubicBezTo>
                  <a:cubicBezTo>
                    <a:pt x="2491" y="18172"/>
                    <a:pt x="6717" y="19804"/>
                    <a:pt x="10239" y="20621"/>
                  </a:cubicBezTo>
                  <a:cubicBezTo>
                    <a:pt x="13761" y="21437"/>
                    <a:pt x="16578" y="21437"/>
                    <a:pt x="19395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4583764" y="3275854"/>
              <a:ext cx="126207" cy="34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76" fill="norm" stroke="1" extrusionOk="0">
                  <a:moveTo>
                    <a:pt x="10665" y="4522"/>
                  </a:moveTo>
                  <a:cubicBezTo>
                    <a:pt x="9585" y="5700"/>
                    <a:pt x="8505" y="6878"/>
                    <a:pt x="7065" y="9300"/>
                  </a:cubicBezTo>
                  <a:cubicBezTo>
                    <a:pt x="5625" y="11722"/>
                    <a:pt x="3825" y="15387"/>
                    <a:pt x="2565" y="17744"/>
                  </a:cubicBezTo>
                  <a:cubicBezTo>
                    <a:pt x="1305" y="20100"/>
                    <a:pt x="585" y="21147"/>
                    <a:pt x="225" y="21344"/>
                  </a:cubicBezTo>
                  <a:cubicBezTo>
                    <a:pt x="-135" y="21540"/>
                    <a:pt x="-135" y="20885"/>
                    <a:pt x="765" y="18529"/>
                  </a:cubicBezTo>
                  <a:cubicBezTo>
                    <a:pt x="1665" y="16173"/>
                    <a:pt x="3465" y="12115"/>
                    <a:pt x="5625" y="8907"/>
                  </a:cubicBezTo>
                  <a:cubicBezTo>
                    <a:pt x="7785" y="5700"/>
                    <a:pt x="10305" y="3344"/>
                    <a:pt x="12105" y="1904"/>
                  </a:cubicBezTo>
                  <a:cubicBezTo>
                    <a:pt x="13905" y="464"/>
                    <a:pt x="14985" y="-60"/>
                    <a:pt x="15705" y="5"/>
                  </a:cubicBezTo>
                  <a:cubicBezTo>
                    <a:pt x="16425" y="71"/>
                    <a:pt x="16785" y="725"/>
                    <a:pt x="16965" y="3409"/>
                  </a:cubicBezTo>
                  <a:cubicBezTo>
                    <a:pt x="17145" y="6093"/>
                    <a:pt x="17145" y="10805"/>
                    <a:pt x="17865" y="14078"/>
                  </a:cubicBezTo>
                  <a:cubicBezTo>
                    <a:pt x="18585" y="17351"/>
                    <a:pt x="20025" y="19184"/>
                    <a:pt x="21465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4608370" y="3482317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4925870" y="3380717"/>
              <a:ext cx="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900470" y="3285467"/>
              <a:ext cx="158272" cy="380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79" fill="norm" stroke="1" extrusionOk="0">
                  <a:moveTo>
                    <a:pt x="0" y="4654"/>
                  </a:moveTo>
                  <a:cubicBezTo>
                    <a:pt x="281" y="3341"/>
                    <a:pt x="561" y="2029"/>
                    <a:pt x="1403" y="1193"/>
                  </a:cubicBezTo>
                  <a:cubicBezTo>
                    <a:pt x="2244" y="358"/>
                    <a:pt x="3647" y="0"/>
                    <a:pt x="6171" y="0"/>
                  </a:cubicBezTo>
                  <a:cubicBezTo>
                    <a:pt x="8696" y="0"/>
                    <a:pt x="12343" y="358"/>
                    <a:pt x="13886" y="1551"/>
                  </a:cubicBezTo>
                  <a:cubicBezTo>
                    <a:pt x="15429" y="2745"/>
                    <a:pt x="14868" y="4773"/>
                    <a:pt x="13325" y="6265"/>
                  </a:cubicBezTo>
                  <a:cubicBezTo>
                    <a:pt x="11782" y="7757"/>
                    <a:pt x="9257" y="8712"/>
                    <a:pt x="7294" y="9368"/>
                  </a:cubicBezTo>
                  <a:cubicBezTo>
                    <a:pt x="5330" y="10024"/>
                    <a:pt x="3927" y="10382"/>
                    <a:pt x="4348" y="10621"/>
                  </a:cubicBezTo>
                  <a:cubicBezTo>
                    <a:pt x="4769" y="10860"/>
                    <a:pt x="7013" y="10979"/>
                    <a:pt x="9818" y="11397"/>
                  </a:cubicBezTo>
                  <a:cubicBezTo>
                    <a:pt x="12623" y="11814"/>
                    <a:pt x="15990" y="12530"/>
                    <a:pt x="18234" y="13664"/>
                  </a:cubicBezTo>
                  <a:cubicBezTo>
                    <a:pt x="20478" y="14798"/>
                    <a:pt x="21600" y="16349"/>
                    <a:pt x="20618" y="17662"/>
                  </a:cubicBezTo>
                  <a:cubicBezTo>
                    <a:pt x="19636" y="18975"/>
                    <a:pt x="16551" y="20049"/>
                    <a:pt x="13465" y="20705"/>
                  </a:cubicBezTo>
                  <a:cubicBezTo>
                    <a:pt x="10379" y="21361"/>
                    <a:pt x="7294" y="21600"/>
                    <a:pt x="5470" y="21421"/>
                  </a:cubicBezTo>
                  <a:cubicBezTo>
                    <a:pt x="3647" y="21242"/>
                    <a:pt x="3086" y="20645"/>
                    <a:pt x="2525" y="20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246104" y="3342740"/>
              <a:ext cx="225867" cy="24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128" fill="norm" stroke="1" extrusionOk="0">
                  <a:moveTo>
                    <a:pt x="14012" y="2205"/>
                  </a:moveTo>
                  <a:cubicBezTo>
                    <a:pt x="13219" y="1282"/>
                    <a:pt x="12427" y="359"/>
                    <a:pt x="11040" y="82"/>
                  </a:cubicBezTo>
                  <a:cubicBezTo>
                    <a:pt x="9652" y="-195"/>
                    <a:pt x="7671" y="174"/>
                    <a:pt x="5590" y="2113"/>
                  </a:cubicBezTo>
                  <a:cubicBezTo>
                    <a:pt x="3509" y="4051"/>
                    <a:pt x="1329" y="7559"/>
                    <a:pt x="438" y="10974"/>
                  </a:cubicBezTo>
                  <a:cubicBezTo>
                    <a:pt x="-454" y="14390"/>
                    <a:pt x="-58" y="17713"/>
                    <a:pt x="2320" y="19467"/>
                  </a:cubicBezTo>
                  <a:cubicBezTo>
                    <a:pt x="4698" y="21220"/>
                    <a:pt x="9058" y="21405"/>
                    <a:pt x="12526" y="20851"/>
                  </a:cubicBezTo>
                  <a:cubicBezTo>
                    <a:pt x="15994" y="20297"/>
                    <a:pt x="18570" y="19005"/>
                    <a:pt x="21146" y="17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529120" y="3202917"/>
              <a:ext cx="11828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600" fill="norm" stroke="1" extrusionOk="0">
                  <a:moveTo>
                    <a:pt x="0" y="0"/>
                  </a:moveTo>
                  <a:cubicBezTo>
                    <a:pt x="5492" y="2564"/>
                    <a:pt x="10983" y="5129"/>
                    <a:pt x="15010" y="7940"/>
                  </a:cubicBezTo>
                  <a:cubicBezTo>
                    <a:pt x="19037" y="10751"/>
                    <a:pt x="21600" y="13808"/>
                    <a:pt x="19953" y="16126"/>
                  </a:cubicBezTo>
                  <a:cubicBezTo>
                    <a:pt x="18305" y="18444"/>
                    <a:pt x="12447" y="20022"/>
                    <a:pt x="65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5979970" y="3444217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5979970" y="3583917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545120" y="3221170"/>
              <a:ext cx="130229" cy="35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0623" fill="norm" stroke="1" extrusionOk="0">
                  <a:moveTo>
                    <a:pt x="4181" y="8055"/>
                  </a:moveTo>
                  <a:cubicBezTo>
                    <a:pt x="3484" y="10967"/>
                    <a:pt x="2787" y="13879"/>
                    <a:pt x="2787" y="16488"/>
                  </a:cubicBezTo>
                  <a:cubicBezTo>
                    <a:pt x="2787" y="19097"/>
                    <a:pt x="3484" y="21403"/>
                    <a:pt x="3310" y="20372"/>
                  </a:cubicBezTo>
                  <a:cubicBezTo>
                    <a:pt x="3135" y="19340"/>
                    <a:pt x="2090" y="14972"/>
                    <a:pt x="2090" y="11270"/>
                  </a:cubicBezTo>
                  <a:cubicBezTo>
                    <a:pt x="2090" y="7569"/>
                    <a:pt x="3135" y="4536"/>
                    <a:pt x="4181" y="2776"/>
                  </a:cubicBezTo>
                  <a:cubicBezTo>
                    <a:pt x="5226" y="1016"/>
                    <a:pt x="6271" y="531"/>
                    <a:pt x="8187" y="228"/>
                  </a:cubicBezTo>
                  <a:cubicBezTo>
                    <a:pt x="10103" y="-76"/>
                    <a:pt x="12890" y="-197"/>
                    <a:pt x="15677" y="652"/>
                  </a:cubicBezTo>
                  <a:cubicBezTo>
                    <a:pt x="18465" y="1502"/>
                    <a:pt x="21252" y="3322"/>
                    <a:pt x="21426" y="5264"/>
                  </a:cubicBezTo>
                  <a:cubicBezTo>
                    <a:pt x="21600" y="7205"/>
                    <a:pt x="19161" y="9268"/>
                    <a:pt x="16026" y="10603"/>
                  </a:cubicBezTo>
                  <a:cubicBezTo>
                    <a:pt x="12890" y="11938"/>
                    <a:pt x="9058" y="12545"/>
                    <a:pt x="6271" y="12727"/>
                  </a:cubicBezTo>
                  <a:cubicBezTo>
                    <a:pt x="3484" y="12909"/>
                    <a:pt x="1742" y="12666"/>
                    <a:pt x="0" y="12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6640370" y="3425167"/>
              <a:ext cx="158751" cy="17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7200"/>
                  </a:moveTo>
                  <a:cubicBezTo>
                    <a:pt x="864" y="6133"/>
                    <a:pt x="1728" y="5067"/>
                    <a:pt x="2880" y="4800"/>
                  </a:cubicBezTo>
                  <a:cubicBezTo>
                    <a:pt x="4032" y="4533"/>
                    <a:pt x="5472" y="5067"/>
                    <a:pt x="6912" y="7200"/>
                  </a:cubicBezTo>
                  <a:cubicBezTo>
                    <a:pt x="8352" y="9333"/>
                    <a:pt x="9792" y="13067"/>
                    <a:pt x="10368" y="15733"/>
                  </a:cubicBezTo>
                  <a:cubicBezTo>
                    <a:pt x="10944" y="18400"/>
                    <a:pt x="10656" y="20000"/>
                    <a:pt x="9792" y="20800"/>
                  </a:cubicBezTo>
                  <a:cubicBezTo>
                    <a:pt x="8928" y="21600"/>
                    <a:pt x="7488" y="21600"/>
                    <a:pt x="6624" y="20933"/>
                  </a:cubicBezTo>
                  <a:cubicBezTo>
                    <a:pt x="5760" y="20267"/>
                    <a:pt x="5472" y="18933"/>
                    <a:pt x="5760" y="16667"/>
                  </a:cubicBezTo>
                  <a:cubicBezTo>
                    <a:pt x="6048" y="14400"/>
                    <a:pt x="6912" y="11200"/>
                    <a:pt x="9648" y="8267"/>
                  </a:cubicBezTo>
                  <a:cubicBezTo>
                    <a:pt x="12384" y="5333"/>
                    <a:pt x="16992" y="26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864991" y="3264686"/>
              <a:ext cx="92880" cy="32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35" fill="norm" stroke="1" extrusionOk="0">
                  <a:moveTo>
                    <a:pt x="21062" y="3876"/>
                  </a:moveTo>
                  <a:cubicBezTo>
                    <a:pt x="19622" y="2622"/>
                    <a:pt x="18182" y="1368"/>
                    <a:pt x="16262" y="671"/>
                  </a:cubicBezTo>
                  <a:cubicBezTo>
                    <a:pt x="14342" y="-26"/>
                    <a:pt x="11942" y="-165"/>
                    <a:pt x="10262" y="183"/>
                  </a:cubicBezTo>
                  <a:cubicBezTo>
                    <a:pt x="8582" y="532"/>
                    <a:pt x="7622" y="1368"/>
                    <a:pt x="5702" y="3598"/>
                  </a:cubicBezTo>
                  <a:cubicBezTo>
                    <a:pt x="3782" y="5827"/>
                    <a:pt x="902" y="9450"/>
                    <a:pt x="182" y="12516"/>
                  </a:cubicBezTo>
                  <a:cubicBezTo>
                    <a:pt x="-538" y="15582"/>
                    <a:pt x="902" y="18090"/>
                    <a:pt x="4022" y="19484"/>
                  </a:cubicBezTo>
                  <a:cubicBezTo>
                    <a:pt x="7142" y="20878"/>
                    <a:pt x="11942" y="21156"/>
                    <a:pt x="16742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7003114" y="3182736"/>
              <a:ext cx="113507" cy="38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29" fill="norm" stroke="1" extrusionOk="0">
                  <a:moveTo>
                    <a:pt x="9450" y="6718"/>
                  </a:moveTo>
                  <a:cubicBezTo>
                    <a:pt x="7450" y="8820"/>
                    <a:pt x="5450" y="10921"/>
                    <a:pt x="4250" y="13023"/>
                  </a:cubicBezTo>
                  <a:cubicBezTo>
                    <a:pt x="3050" y="15124"/>
                    <a:pt x="2650" y="17226"/>
                    <a:pt x="2050" y="18744"/>
                  </a:cubicBezTo>
                  <a:cubicBezTo>
                    <a:pt x="1450" y="20262"/>
                    <a:pt x="650" y="21196"/>
                    <a:pt x="250" y="21371"/>
                  </a:cubicBezTo>
                  <a:cubicBezTo>
                    <a:pt x="-150" y="21546"/>
                    <a:pt x="-150" y="20962"/>
                    <a:pt x="850" y="18627"/>
                  </a:cubicBezTo>
                  <a:cubicBezTo>
                    <a:pt x="1850" y="16292"/>
                    <a:pt x="3850" y="12205"/>
                    <a:pt x="5850" y="8995"/>
                  </a:cubicBezTo>
                  <a:cubicBezTo>
                    <a:pt x="7850" y="5784"/>
                    <a:pt x="9850" y="3449"/>
                    <a:pt x="11650" y="1989"/>
                  </a:cubicBezTo>
                  <a:cubicBezTo>
                    <a:pt x="13450" y="530"/>
                    <a:pt x="15050" y="-54"/>
                    <a:pt x="16050" y="4"/>
                  </a:cubicBezTo>
                  <a:cubicBezTo>
                    <a:pt x="17050" y="63"/>
                    <a:pt x="17450" y="763"/>
                    <a:pt x="17850" y="2982"/>
                  </a:cubicBezTo>
                  <a:cubicBezTo>
                    <a:pt x="18250" y="5200"/>
                    <a:pt x="18650" y="8936"/>
                    <a:pt x="19250" y="12264"/>
                  </a:cubicBezTo>
                  <a:cubicBezTo>
                    <a:pt x="19850" y="15591"/>
                    <a:pt x="20650" y="18510"/>
                    <a:pt x="2145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7025274" y="3368017"/>
              <a:ext cx="11039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916" y="21600"/>
                  </a:moveTo>
                  <a:cubicBezTo>
                    <a:pt x="1286" y="18720"/>
                    <a:pt x="-344" y="15840"/>
                    <a:pt x="64" y="13680"/>
                  </a:cubicBezTo>
                  <a:cubicBezTo>
                    <a:pt x="471" y="11520"/>
                    <a:pt x="2916" y="10080"/>
                    <a:pt x="6788" y="7920"/>
                  </a:cubicBezTo>
                  <a:cubicBezTo>
                    <a:pt x="10660" y="5760"/>
                    <a:pt x="15958" y="2880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7211870" y="3202917"/>
              <a:ext cx="9684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600" fill="norm" stroke="1" extrusionOk="0">
                  <a:moveTo>
                    <a:pt x="0" y="0"/>
                  </a:moveTo>
                  <a:cubicBezTo>
                    <a:pt x="6300" y="3314"/>
                    <a:pt x="12600" y="6629"/>
                    <a:pt x="16425" y="9371"/>
                  </a:cubicBezTo>
                  <a:cubicBezTo>
                    <a:pt x="20250" y="12114"/>
                    <a:pt x="21600" y="14286"/>
                    <a:pt x="19800" y="16229"/>
                  </a:cubicBezTo>
                  <a:cubicBezTo>
                    <a:pt x="18000" y="18171"/>
                    <a:pt x="13050" y="19886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7376970" y="3456917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7732570" y="3144549"/>
              <a:ext cx="138544" cy="46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559" fill="norm" stroke="1" extrusionOk="0">
                  <a:moveTo>
                    <a:pt x="0" y="9105"/>
                  </a:moveTo>
                  <a:cubicBezTo>
                    <a:pt x="1934" y="12218"/>
                    <a:pt x="3869" y="15332"/>
                    <a:pt x="4836" y="17181"/>
                  </a:cubicBezTo>
                  <a:cubicBezTo>
                    <a:pt x="5803" y="19029"/>
                    <a:pt x="5803" y="19613"/>
                    <a:pt x="5803" y="20245"/>
                  </a:cubicBezTo>
                  <a:cubicBezTo>
                    <a:pt x="5803" y="20878"/>
                    <a:pt x="5803" y="21559"/>
                    <a:pt x="5481" y="21559"/>
                  </a:cubicBezTo>
                  <a:cubicBezTo>
                    <a:pt x="5158" y="21559"/>
                    <a:pt x="4513" y="20878"/>
                    <a:pt x="4191" y="18737"/>
                  </a:cubicBezTo>
                  <a:cubicBezTo>
                    <a:pt x="3869" y="16597"/>
                    <a:pt x="3869" y="12997"/>
                    <a:pt x="4352" y="10029"/>
                  </a:cubicBezTo>
                  <a:cubicBezTo>
                    <a:pt x="4836" y="7062"/>
                    <a:pt x="5803" y="4727"/>
                    <a:pt x="6770" y="3218"/>
                  </a:cubicBezTo>
                  <a:cubicBezTo>
                    <a:pt x="7737" y="1710"/>
                    <a:pt x="8704" y="1029"/>
                    <a:pt x="9994" y="591"/>
                  </a:cubicBezTo>
                  <a:cubicBezTo>
                    <a:pt x="11284" y="154"/>
                    <a:pt x="12896" y="-41"/>
                    <a:pt x="14346" y="8"/>
                  </a:cubicBezTo>
                  <a:cubicBezTo>
                    <a:pt x="15797" y="56"/>
                    <a:pt x="17087" y="348"/>
                    <a:pt x="18537" y="1321"/>
                  </a:cubicBezTo>
                  <a:cubicBezTo>
                    <a:pt x="19988" y="2294"/>
                    <a:pt x="21600" y="3948"/>
                    <a:pt x="20955" y="5651"/>
                  </a:cubicBezTo>
                  <a:cubicBezTo>
                    <a:pt x="20310" y="7354"/>
                    <a:pt x="17409" y="9105"/>
                    <a:pt x="13863" y="10078"/>
                  </a:cubicBezTo>
                  <a:cubicBezTo>
                    <a:pt x="10316" y="11051"/>
                    <a:pt x="6125" y="11245"/>
                    <a:pt x="1934" y="1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7897670" y="3342617"/>
              <a:ext cx="146051" cy="2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8917"/>
                  </a:moveTo>
                  <a:cubicBezTo>
                    <a:pt x="1565" y="9116"/>
                    <a:pt x="3130" y="9314"/>
                    <a:pt x="4696" y="10998"/>
                  </a:cubicBezTo>
                  <a:cubicBezTo>
                    <a:pt x="6261" y="12683"/>
                    <a:pt x="7826" y="15853"/>
                    <a:pt x="8452" y="17934"/>
                  </a:cubicBezTo>
                  <a:cubicBezTo>
                    <a:pt x="9078" y="20015"/>
                    <a:pt x="8765" y="21006"/>
                    <a:pt x="7826" y="21303"/>
                  </a:cubicBezTo>
                  <a:cubicBezTo>
                    <a:pt x="6887" y="21600"/>
                    <a:pt x="5322" y="21204"/>
                    <a:pt x="4070" y="19717"/>
                  </a:cubicBezTo>
                  <a:cubicBezTo>
                    <a:pt x="2817" y="18231"/>
                    <a:pt x="1878" y="15655"/>
                    <a:pt x="2504" y="12683"/>
                  </a:cubicBezTo>
                  <a:cubicBezTo>
                    <a:pt x="3130" y="9710"/>
                    <a:pt x="5322" y="6341"/>
                    <a:pt x="8765" y="4161"/>
                  </a:cubicBezTo>
                  <a:cubicBezTo>
                    <a:pt x="12209" y="1982"/>
                    <a:pt x="16904" y="9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8082381" y="3253840"/>
              <a:ext cx="81990" cy="355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65" fill="norm" stroke="1" extrusionOk="0">
                  <a:moveTo>
                    <a:pt x="20917" y="3827"/>
                  </a:moveTo>
                  <a:cubicBezTo>
                    <a:pt x="20377" y="3060"/>
                    <a:pt x="19837" y="2293"/>
                    <a:pt x="19027" y="1590"/>
                  </a:cubicBezTo>
                  <a:cubicBezTo>
                    <a:pt x="18217" y="887"/>
                    <a:pt x="17137" y="248"/>
                    <a:pt x="15247" y="57"/>
                  </a:cubicBezTo>
                  <a:cubicBezTo>
                    <a:pt x="13357" y="-135"/>
                    <a:pt x="10657" y="121"/>
                    <a:pt x="7687" y="1463"/>
                  </a:cubicBezTo>
                  <a:cubicBezTo>
                    <a:pt x="4717" y="2805"/>
                    <a:pt x="1477" y="5233"/>
                    <a:pt x="397" y="8301"/>
                  </a:cubicBezTo>
                  <a:cubicBezTo>
                    <a:pt x="-683" y="11368"/>
                    <a:pt x="397" y="15074"/>
                    <a:pt x="4177" y="17375"/>
                  </a:cubicBezTo>
                  <a:cubicBezTo>
                    <a:pt x="7957" y="19676"/>
                    <a:pt x="14437" y="20570"/>
                    <a:pt x="20917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8307427" y="3266417"/>
              <a:ext cx="1569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354"/>
                    <a:pt x="3818" y="4708"/>
                    <a:pt x="1118" y="8308"/>
                  </a:cubicBezTo>
                  <a:cubicBezTo>
                    <a:pt x="-1582" y="11908"/>
                    <a:pt x="1118" y="1675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8278670" y="3211282"/>
              <a:ext cx="127848" cy="40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77" fill="norm" stroke="1" extrusionOk="0">
                  <a:moveTo>
                    <a:pt x="2090" y="4280"/>
                  </a:moveTo>
                  <a:cubicBezTo>
                    <a:pt x="2090" y="3380"/>
                    <a:pt x="2090" y="2480"/>
                    <a:pt x="2265" y="1749"/>
                  </a:cubicBezTo>
                  <a:cubicBezTo>
                    <a:pt x="2439" y="1018"/>
                    <a:pt x="2787" y="455"/>
                    <a:pt x="3832" y="174"/>
                  </a:cubicBezTo>
                  <a:cubicBezTo>
                    <a:pt x="4877" y="-107"/>
                    <a:pt x="6619" y="-107"/>
                    <a:pt x="9406" y="624"/>
                  </a:cubicBezTo>
                  <a:cubicBezTo>
                    <a:pt x="12194" y="1355"/>
                    <a:pt x="16026" y="2818"/>
                    <a:pt x="17594" y="4393"/>
                  </a:cubicBezTo>
                  <a:cubicBezTo>
                    <a:pt x="19161" y="5968"/>
                    <a:pt x="18465" y="7655"/>
                    <a:pt x="17594" y="8780"/>
                  </a:cubicBezTo>
                  <a:cubicBezTo>
                    <a:pt x="16723" y="9905"/>
                    <a:pt x="15677" y="10468"/>
                    <a:pt x="13935" y="10974"/>
                  </a:cubicBezTo>
                  <a:cubicBezTo>
                    <a:pt x="12194" y="11480"/>
                    <a:pt x="9755" y="11930"/>
                    <a:pt x="9406" y="12212"/>
                  </a:cubicBezTo>
                  <a:cubicBezTo>
                    <a:pt x="9058" y="12493"/>
                    <a:pt x="10800" y="12605"/>
                    <a:pt x="13239" y="12999"/>
                  </a:cubicBezTo>
                  <a:cubicBezTo>
                    <a:pt x="15677" y="13393"/>
                    <a:pt x="18813" y="14068"/>
                    <a:pt x="20206" y="15193"/>
                  </a:cubicBezTo>
                  <a:cubicBezTo>
                    <a:pt x="21600" y="16318"/>
                    <a:pt x="21252" y="17893"/>
                    <a:pt x="19161" y="19018"/>
                  </a:cubicBezTo>
                  <a:cubicBezTo>
                    <a:pt x="17071" y="20143"/>
                    <a:pt x="13239" y="20818"/>
                    <a:pt x="10452" y="21156"/>
                  </a:cubicBezTo>
                  <a:cubicBezTo>
                    <a:pt x="7665" y="21493"/>
                    <a:pt x="5923" y="21493"/>
                    <a:pt x="4355" y="20818"/>
                  </a:cubicBezTo>
                  <a:cubicBezTo>
                    <a:pt x="2787" y="20143"/>
                    <a:pt x="1394" y="18793"/>
                    <a:pt x="0" y="17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8431070" y="3207721"/>
              <a:ext cx="95123" cy="42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465" fill="norm" stroke="1" extrusionOk="0">
                  <a:moveTo>
                    <a:pt x="0" y="78"/>
                  </a:moveTo>
                  <a:cubicBezTo>
                    <a:pt x="2757" y="-29"/>
                    <a:pt x="5515" y="-135"/>
                    <a:pt x="8962" y="557"/>
                  </a:cubicBezTo>
                  <a:cubicBezTo>
                    <a:pt x="12409" y="1248"/>
                    <a:pt x="16545" y="2738"/>
                    <a:pt x="18843" y="5292"/>
                  </a:cubicBezTo>
                  <a:cubicBezTo>
                    <a:pt x="21140" y="7845"/>
                    <a:pt x="21600" y="11463"/>
                    <a:pt x="18153" y="14336"/>
                  </a:cubicBezTo>
                  <a:cubicBezTo>
                    <a:pt x="14706" y="17209"/>
                    <a:pt x="7353" y="19337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8640620" y="3501367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8920581" y="3171215"/>
              <a:ext cx="138827" cy="43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324" fill="norm" stroke="1" extrusionOk="0">
                  <a:moveTo>
                    <a:pt x="4613" y="9344"/>
                  </a:moveTo>
                  <a:cubicBezTo>
                    <a:pt x="5552" y="12563"/>
                    <a:pt x="6491" y="15782"/>
                    <a:pt x="6961" y="17911"/>
                  </a:cubicBezTo>
                  <a:cubicBezTo>
                    <a:pt x="7430" y="20040"/>
                    <a:pt x="7430" y="21079"/>
                    <a:pt x="7274" y="21286"/>
                  </a:cubicBezTo>
                  <a:cubicBezTo>
                    <a:pt x="7117" y="21494"/>
                    <a:pt x="6804" y="20871"/>
                    <a:pt x="6491" y="18794"/>
                  </a:cubicBezTo>
                  <a:cubicBezTo>
                    <a:pt x="6178" y="16717"/>
                    <a:pt x="5865" y="13186"/>
                    <a:pt x="6178" y="10382"/>
                  </a:cubicBezTo>
                  <a:cubicBezTo>
                    <a:pt x="6491" y="7579"/>
                    <a:pt x="7430" y="5502"/>
                    <a:pt x="8369" y="3944"/>
                  </a:cubicBezTo>
                  <a:cubicBezTo>
                    <a:pt x="9308" y="2386"/>
                    <a:pt x="10247" y="1348"/>
                    <a:pt x="11500" y="725"/>
                  </a:cubicBezTo>
                  <a:cubicBezTo>
                    <a:pt x="12752" y="102"/>
                    <a:pt x="14317" y="-106"/>
                    <a:pt x="15569" y="50"/>
                  </a:cubicBezTo>
                  <a:cubicBezTo>
                    <a:pt x="16821" y="206"/>
                    <a:pt x="17761" y="725"/>
                    <a:pt x="18856" y="2127"/>
                  </a:cubicBezTo>
                  <a:cubicBezTo>
                    <a:pt x="19952" y="3529"/>
                    <a:pt x="21204" y="5813"/>
                    <a:pt x="20108" y="7631"/>
                  </a:cubicBezTo>
                  <a:cubicBezTo>
                    <a:pt x="19013" y="9448"/>
                    <a:pt x="15569" y="10798"/>
                    <a:pt x="11969" y="11525"/>
                  </a:cubicBezTo>
                  <a:cubicBezTo>
                    <a:pt x="8369" y="12252"/>
                    <a:pt x="4613" y="12356"/>
                    <a:pt x="2421" y="12096"/>
                  </a:cubicBezTo>
                  <a:cubicBezTo>
                    <a:pt x="230" y="11836"/>
                    <a:pt x="-396" y="11213"/>
                    <a:pt x="230" y="10642"/>
                  </a:cubicBezTo>
                  <a:cubicBezTo>
                    <a:pt x="856" y="10071"/>
                    <a:pt x="2734" y="9552"/>
                    <a:pt x="4613" y="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087450" y="3348967"/>
              <a:ext cx="181821" cy="21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02" fill="norm" stroke="1" extrusionOk="0">
                  <a:moveTo>
                    <a:pt x="1217" y="8341"/>
                  </a:moveTo>
                  <a:cubicBezTo>
                    <a:pt x="472" y="7271"/>
                    <a:pt x="-273" y="6202"/>
                    <a:pt x="99" y="5667"/>
                  </a:cubicBezTo>
                  <a:cubicBezTo>
                    <a:pt x="472" y="5133"/>
                    <a:pt x="1961" y="5133"/>
                    <a:pt x="3699" y="6309"/>
                  </a:cubicBezTo>
                  <a:cubicBezTo>
                    <a:pt x="5437" y="7485"/>
                    <a:pt x="7424" y="9838"/>
                    <a:pt x="8293" y="12297"/>
                  </a:cubicBezTo>
                  <a:cubicBezTo>
                    <a:pt x="9161" y="14756"/>
                    <a:pt x="8913" y="17323"/>
                    <a:pt x="8044" y="19034"/>
                  </a:cubicBezTo>
                  <a:cubicBezTo>
                    <a:pt x="7175" y="20745"/>
                    <a:pt x="5686" y="21600"/>
                    <a:pt x="4693" y="21493"/>
                  </a:cubicBezTo>
                  <a:cubicBezTo>
                    <a:pt x="3699" y="21386"/>
                    <a:pt x="3203" y="20317"/>
                    <a:pt x="3699" y="17857"/>
                  </a:cubicBezTo>
                  <a:cubicBezTo>
                    <a:pt x="4196" y="15398"/>
                    <a:pt x="5686" y="11549"/>
                    <a:pt x="8789" y="8341"/>
                  </a:cubicBezTo>
                  <a:cubicBezTo>
                    <a:pt x="11893" y="5133"/>
                    <a:pt x="16610" y="2566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9313728" y="3221650"/>
              <a:ext cx="165093" cy="34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191" fill="norm" stroke="1" extrusionOk="0">
                  <a:moveTo>
                    <a:pt x="16199" y="3142"/>
                  </a:moveTo>
                  <a:cubicBezTo>
                    <a:pt x="16199" y="1971"/>
                    <a:pt x="16199" y="800"/>
                    <a:pt x="15389" y="279"/>
                  </a:cubicBezTo>
                  <a:cubicBezTo>
                    <a:pt x="14579" y="-241"/>
                    <a:pt x="12959" y="-111"/>
                    <a:pt x="10529" y="1320"/>
                  </a:cubicBezTo>
                  <a:cubicBezTo>
                    <a:pt x="8099" y="2752"/>
                    <a:pt x="4859" y="5484"/>
                    <a:pt x="2699" y="8542"/>
                  </a:cubicBezTo>
                  <a:cubicBezTo>
                    <a:pt x="539" y="11600"/>
                    <a:pt x="-541" y="14983"/>
                    <a:pt x="269" y="17325"/>
                  </a:cubicBezTo>
                  <a:cubicBezTo>
                    <a:pt x="1079" y="19667"/>
                    <a:pt x="3779" y="20969"/>
                    <a:pt x="7559" y="21164"/>
                  </a:cubicBezTo>
                  <a:cubicBezTo>
                    <a:pt x="11339" y="21359"/>
                    <a:pt x="16199" y="20448"/>
                    <a:pt x="21059" y="19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9508145" y="3316672"/>
              <a:ext cx="161176" cy="174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65" fill="norm" stroke="1" extrusionOk="0">
                  <a:moveTo>
                    <a:pt x="16311" y="4639"/>
                  </a:moveTo>
                  <a:cubicBezTo>
                    <a:pt x="16030" y="3369"/>
                    <a:pt x="15750" y="2098"/>
                    <a:pt x="14908" y="1209"/>
                  </a:cubicBezTo>
                  <a:cubicBezTo>
                    <a:pt x="14066" y="319"/>
                    <a:pt x="12664" y="-189"/>
                    <a:pt x="10700" y="65"/>
                  </a:cubicBezTo>
                  <a:cubicBezTo>
                    <a:pt x="8737" y="319"/>
                    <a:pt x="6212" y="1336"/>
                    <a:pt x="4108" y="4004"/>
                  </a:cubicBezTo>
                  <a:cubicBezTo>
                    <a:pt x="2004" y="6672"/>
                    <a:pt x="321" y="10992"/>
                    <a:pt x="41" y="14296"/>
                  </a:cubicBezTo>
                  <a:cubicBezTo>
                    <a:pt x="-240" y="17599"/>
                    <a:pt x="882" y="19886"/>
                    <a:pt x="4669" y="20649"/>
                  </a:cubicBezTo>
                  <a:cubicBezTo>
                    <a:pt x="8456" y="21411"/>
                    <a:pt x="14908" y="20649"/>
                    <a:pt x="21360" y="19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9643920" y="3221967"/>
              <a:ext cx="12643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600" fill="norm" stroke="1" extrusionOk="0">
                  <a:moveTo>
                    <a:pt x="11497" y="0"/>
                  </a:moveTo>
                  <a:cubicBezTo>
                    <a:pt x="15329" y="3545"/>
                    <a:pt x="19161" y="7089"/>
                    <a:pt x="20381" y="10135"/>
                  </a:cubicBezTo>
                  <a:cubicBezTo>
                    <a:pt x="21600" y="13182"/>
                    <a:pt x="20206" y="15729"/>
                    <a:pt x="16374" y="17557"/>
                  </a:cubicBezTo>
                  <a:cubicBezTo>
                    <a:pt x="12542" y="19385"/>
                    <a:pt x="6271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953139" y="2072881"/>
              <a:ext cx="1595032" cy="6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38" fill="norm" stroke="1" extrusionOk="0">
                  <a:moveTo>
                    <a:pt x="959" y="19350"/>
                  </a:moveTo>
                  <a:cubicBezTo>
                    <a:pt x="530" y="20070"/>
                    <a:pt x="101" y="20790"/>
                    <a:pt x="16" y="21150"/>
                  </a:cubicBezTo>
                  <a:cubicBezTo>
                    <a:pt x="-70" y="21510"/>
                    <a:pt x="187" y="21510"/>
                    <a:pt x="859" y="19710"/>
                  </a:cubicBezTo>
                  <a:cubicBezTo>
                    <a:pt x="1530" y="17910"/>
                    <a:pt x="2616" y="14310"/>
                    <a:pt x="3659" y="11790"/>
                  </a:cubicBezTo>
                  <a:cubicBezTo>
                    <a:pt x="4701" y="9270"/>
                    <a:pt x="5701" y="7830"/>
                    <a:pt x="6787" y="6390"/>
                  </a:cubicBezTo>
                  <a:cubicBezTo>
                    <a:pt x="7873" y="4950"/>
                    <a:pt x="9044" y="3510"/>
                    <a:pt x="10059" y="2430"/>
                  </a:cubicBezTo>
                  <a:cubicBezTo>
                    <a:pt x="11073" y="1350"/>
                    <a:pt x="11930" y="630"/>
                    <a:pt x="12959" y="270"/>
                  </a:cubicBezTo>
                  <a:cubicBezTo>
                    <a:pt x="13987" y="-90"/>
                    <a:pt x="15187" y="-90"/>
                    <a:pt x="16359" y="270"/>
                  </a:cubicBezTo>
                  <a:cubicBezTo>
                    <a:pt x="17530" y="630"/>
                    <a:pt x="18673" y="1350"/>
                    <a:pt x="19473" y="2070"/>
                  </a:cubicBezTo>
                  <a:cubicBezTo>
                    <a:pt x="20273" y="2790"/>
                    <a:pt x="20730" y="3510"/>
                    <a:pt x="21044" y="4230"/>
                  </a:cubicBezTo>
                  <a:cubicBezTo>
                    <a:pt x="21359" y="4950"/>
                    <a:pt x="21530" y="5670"/>
                    <a:pt x="21530" y="6030"/>
                  </a:cubicBezTo>
                  <a:cubicBezTo>
                    <a:pt x="21530" y="6390"/>
                    <a:pt x="21359" y="6390"/>
                    <a:pt x="20859" y="7110"/>
                  </a:cubicBezTo>
                  <a:cubicBezTo>
                    <a:pt x="20359" y="7830"/>
                    <a:pt x="19530" y="9270"/>
                    <a:pt x="18701" y="10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4246420" y="2180567"/>
              <a:ext cx="838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6" y="19800"/>
                    <a:pt x="3273" y="18000"/>
                    <a:pt x="5155" y="16200"/>
                  </a:cubicBezTo>
                  <a:cubicBezTo>
                    <a:pt x="7036" y="14400"/>
                    <a:pt x="9164" y="12600"/>
                    <a:pt x="11427" y="10800"/>
                  </a:cubicBezTo>
                  <a:cubicBezTo>
                    <a:pt x="13691" y="9000"/>
                    <a:pt x="16091" y="7200"/>
                    <a:pt x="17809" y="5400"/>
                  </a:cubicBezTo>
                  <a:cubicBezTo>
                    <a:pt x="19527" y="3600"/>
                    <a:pt x="2056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72790" y="2263117"/>
              <a:ext cx="3640281" cy="148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21585" y="0"/>
                  </a:moveTo>
                  <a:cubicBezTo>
                    <a:pt x="21522" y="154"/>
                    <a:pt x="21459" y="308"/>
                    <a:pt x="21422" y="569"/>
                  </a:cubicBezTo>
                  <a:cubicBezTo>
                    <a:pt x="21384" y="831"/>
                    <a:pt x="21372" y="1200"/>
                    <a:pt x="21265" y="1600"/>
                  </a:cubicBezTo>
                  <a:cubicBezTo>
                    <a:pt x="21158" y="2000"/>
                    <a:pt x="20957" y="2431"/>
                    <a:pt x="20650" y="2708"/>
                  </a:cubicBezTo>
                  <a:cubicBezTo>
                    <a:pt x="20342" y="2985"/>
                    <a:pt x="19928" y="3108"/>
                    <a:pt x="19464" y="3185"/>
                  </a:cubicBezTo>
                  <a:cubicBezTo>
                    <a:pt x="19000" y="3262"/>
                    <a:pt x="18485" y="3292"/>
                    <a:pt x="18002" y="3354"/>
                  </a:cubicBezTo>
                  <a:cubicBezTo>
                    <a:pt x="17519" y="3415"/>
                    <a:pt x="17067" y="3508"/>
                    <a:pt x="16583" y="3631"/>
                  </a:cubicBezTo>
                  <a:cubicBezTo>
                    <a:pt x="16100" y="3754"/>
                    <a:pt x="15586" y="3908"/>
                    <a:pt x="15140" y="4046"/>
                  </a:cubicBezTo>
                  <a:cubicBezTo>
                    <a:pt x="14695" y="4185"/>
                    <a:pt x="14318" y="4308"/>
                    <a:pt x="13935" y="4446"/>
                  </a:cubicBezTo>
                  <a:cubicBezTo>
                    <a:pt x="13552" y="4585"/>
                    <a:pt x="13163" y="4738"/>
                    <a:pt x="12787" y="4877"/>
                  </a:cubicBezTo>
                  <a:cubicBezTo>
                    <a:pt x="12410" y="5015"/>
                    <a:pt x="12046" y="5138"/>
                    <a:pt x="11676" y="5277"/>
                  </a:cubicBezTo>
                  <a:cubicBezTo>
                    <a:pt x="11306" y="5415"/>
                    <a:pt x="10929" y="5569"/>
                    <a:pt x="10478" y="5785"/>
                  </a:cubicBezTo>
                  <a:cubicBezTo>
                    <a:pt x="10026" y="6000"/>
                    <a:pt x="9499" y="6277"/>
                    <a:pt x="8990" y="6569"/>
                  </a:cubicBezTo>
                  <a:cubicBezTo>
                    <a:pt x="8482" y="6862"/>
                    <a:pt x="7992" y="7169"/>
                    <a:pt x="7541" y="7477"/>
                  </a:cubicBezTo>
                  <a:cubicBezTo>
                    <a:pt x="7089" y="7785"/>
                    <a:pt x="6675" y="8092"/>
                    <a:pt x="6223" y="8477"/>
                  </a:cubicBezTo>
                  <a:cubicBezTo>
                    <a:pt x="5771" y="8862"/>
                    <a:pt x="5281" y="9323"/>
                    <a:pt x="4836" y="9785"/>
                  </a:cubicBezTo>
                  <a:cubicBezTo>
                    <a:pt x="4390" y="10246"/>
                    <a:pt x="3989" y="10708"/>
                    <a:pt x="3587" y="11246"/>
                  </a:cubicBezTo>
                  <a:cubicBezTo>
                    <a:pt x="3185" y="11785"/>
                    <a:pt x="2784" y="12400"/>
                    <a:pt x="2426" y="12985"/>
                  </a:cubicBezTo>
                  <a:cubicBezTo>
                    <a:pt x="2068" y="13569"/>
                    <a:pt x="1755" y="14123"/>
                    <a:pt x="1491" y="14815"/>
                  </a:cubicBezTo>
                  <a:cubicBezTo>
                    <a:pt x="1228" y="15508"/>
                    <a:pt x="1014" y="16338"/>
                    <a:pt x="832" y="17138"/>
                  </a:cubicBezTo>
                  <a:cubicBezTo>
                    <a:pt x="650" y="17938"/>
                    <a:pt x="500" y="18708"/>
                    <a:pt x="368" y="19292"/>
                  </a:cubicBezTo>
                  <a:cubicBezTo>
                    <a:pt x="236" y="19877"/>
                    <a:pt x="123" y="20277"/>
                    <a:pt x="60" y="20554"/>
                  </a:cubicBezTo>
                  <a:cubicBezTo>
                    <a:pt x="-2" y="20831"/>
                    <a:pt x="-15" y="20985"/>
                    <a:pt x="16" y="21108"/>
                  </a:cubicBezTo>
                  <a:cubicBezTo>
                    <a:pt x="48" y="21231"/>
                    <a:pt x="123" y="21323"/>
                    <a:pt x="349" y="21415"/>
                  </a:cubicBezTo>
                  <a:cubicBezTo>
                    <a:pt x="575" y="21508"/>
                    <a:pt x="951" y="21600"/>
                    <a:pt x="1359" y="21600"/>
                  </a:cubicBezTo>
                  <a:cubicBezTo>
                    <a:pt x="1767" y="21600"/>
                    <a:pt x="2206" y="21508"/>
                    <a:pt x="2552" y="21415"/>
                  </a:cubicBezTo>
                  <a:cubicBezTo>
                    <a:pt x="2897" y="21323"/>
                    <a:pt x="3148" y="21231"/>
                    <a:pt x="3330" y="21123"/>
                  </a:cubicBezTo>
                  <a:cubicBezTo>
                    <a:pt x="3512" y="21015"/>
                    <a:pt x="3625" y="20892"/>
                    <a:pt x="3738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001570" y="3625535"/>
              <a:ext cx="120631" cy="20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454" fill="norm" stroke="1" extrusionOk="0">
                  <a:moveTo>
                    <a:pt x="4393" y="1617"/>
                  </a:moveTo>
                  <a:cubicBezTo>
                    <a:pt x="2197" y="956"/>
                    <a:pt x="0" y="295"/>
                    <a:pt x="0" y="74"/>
                  </a:cubicBezTo>
                  <a:cubicBezTo>
                    <a:pt x="0" y="-146"/>
                    <a:pt x="2197" y="74"/>
                    <a:pt x="5675" y="1397"/>
                  </a:cubicBezTo>
                  <a:cubicBezTo>
                    <a:pt x="9153" y="2719"/>
                    <a:pt x="13912" y="5144"/>
                    <a:pt x="17024" y="7678"/>
                  </a:cubicBezTo>
                  <a:cubicBezTo>
                    <a:pt x="20136" y="10213"/>
                    <a:pt x="21600" y="12858"/>
                    <a:pt x="20502" y="15172"/>
                  </a:cubicBezTo>
                  <a:cubicBezTo>
                    <a:pt x="19403" y="17487"/>
                    <a:pt x="15742" y="19470"/>
                    <a:pt x="12081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339341" y="3562914"/>
              <a:ext cx="132641" cy="48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78" fill="norm" stroke="1" extrusionOk="0">
                  <a:moveTo>
                    <a:pt x="6893" y="6285"/>
                  </a:moveTo>
                  <a:cubicBezTo>
                    <a:pt x="7905" y="9196"/>
                    <a:pt x="8918" y="12108"/>
                    <a:pt x="9593" y="14315"/>
                  </a:cubicBezTo>
                  <a:cubicBezTo>
                    <a:pt x="10267" y="16522"/>
                    <a:pt x="10605" y="18024"/>
                    <a:pt x="10774" y="19198"/>
                  </a:cubicBezTo>
                  <a:cubicBezTo>
                    <a:pt x="10943" y="20372"/>
                    <a:pt x="10943" y="21217"/>
                    <a:pt x="10605" y="21358"/>
                  </a:cubicBezTo>
                  <a:cubicBezTo>
                    <a:pt x="10267" y="21499"/>
                    <a:pt x="9593" y="20936"/>
                    <a:pt x="8242" y="18963"/>
                  </a:cubicBezTo>
                  <a:cubicBezTo>
                    <a:pt x="6893" y="16991"/>
                    <a:pt x="4868" y="13610"/>
                    <a:pt x="3349" y="10417"/>
                  </a:cubicBezTo>
                  <a:cubicBezTo>
                    <a:pt x="1830" y="7224"/>
                    <a:pt x="818" y="4219"/>
                    <a:pt x="311" y="2482"/>
                  </a:cubicBezTo>
                  <a:cubicBezTo>
                    <a:pt x="-195" y="744"/>
                    <a:pt x="-195" y="275"/>
                    <a:pt x="1155" y="87"/>
                  </a:cubicBezTo>
                  <a:cubicBezTo>
                    <a:pt x="2505" y="-101"/>
                    <a:pt x="5205" y="-7"/>
                    <a:pt x="8580" y="603"/>
                  </a:cubicBezTo>
                  <a:cubicBezTo>
                    <a:pt x="11955" y="1214"/>
                    <a:pt x="16005" y="2341"/>
                    <a:pt x="18367" y="3609"/>
                  </a:cubicBezTo>
                  <a:cubicBezTo>
                    <a:pt x="20730" y="4876"/>
                    <a:pt x="21405" y="6285"/>
                    <a:pt x="21067" y="7271"/>
                  </a:cubicBezTo>
                  <a:cubicBezTo>
                    <a:pt x="20730" y="8257"/>
                    <a:pt x="19380" y="8821"/>
                    <a:pt x="16849" y="9102"/>
                  </a:cubicBezTo>
                  <a:cubicBezTo>
                    <a:pt x="14317" y="9384"/>
                    <a:pt x="10605" y="9384"/>
                    <a:pt x="8580" y="9056"/>
                  </a:cubicBezTo>
                  <a:cubicBezTo>
                    <a:pt x="6555" y="8727"/>
                    <a:pt x="6218" y="8069"/>
                    <a:pt x="6555" y="7553"/>
                  </a:cubicBezTo>
                  <a:cubicBezTo>
                    <a:pt x="6893" y="7036"/>
                    <a:pt x="7905" y="6661"/>
                    <a:pt x="8918" y="6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492637" y="3600416"/>
              <a:ext cx="112184" cy="16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7" fill="norm" stroke="1" extrusionOk="0">
                  <a:moveTo>
                    <a:pt x="14264" y="3479"/>
                  </a:moveTo>
                  <a:cubicBezTo>
                    <a:pt x="13042" y="2425"/>
                    <a:pt x="11819" y="1371"/>
                    <a:pt x="10189" y="713"/>
                  </a:cubicBezTo>
                  <a:cubicBezTo>
                    <a:pt x="8558" y="54"/>
                    <a:pt x="6521" y="-209"/>
                    <a:pt x="4891" y="186"/>
                  </a:cubicBezTo>
                  <a:cubicBezTo>
                    <a:pt x="3260" y="581"/>
                    <a:pt x="2038" y="1635"/>
                    <a:pt x="1223" y="4532"/>
                  </a:cubicBezTo>
                  <a:cubicBezTo>
                    <a:pt x="408" y="7430"/>
                    <a:pt x="0" y="12171"/>
                    <a:pt x="0" y="15201"/>
                  </a:cubicBezTo>
                  <a:cubicBezTo>
                    <a:pt x="0" y="18230"/>
                    <a:pt x="408" y="19547"/>
                    <a:pt x="1630" y="20337"/>
                  </a:cubicBezTo>
                  <a:cubicBezTo>
                    <a:pt x="2853" y="21128"/>
                    <a:pt x="4891" y="21391"/>
                    <a:pt x="6928" y="19152"/>
                  </a:cubicBezTo>
                  <a:cubicBezTo>
                    <a:pt x="8966" y="16913"/>
                    <a:pt x="11004" y="12171"/>
                    <a:pt x="12226" y="9011"/>
                  </a:cubicBezTo>
                  <a:cubicBezTo>
                    <a:pt x="13449" y="5850"/>
                    <a:pt x="13857" y="4269"/>
                    <a:pt x="14060" y="4532"/>
                  </a:cubicBezTo>
                  <a:cubicBezTo>
                    <a:pt x="14264" y="4796"/>
                    <a:pt x="14264" y="6903"/>
                    <a:pt x="15487" y="9669"/>
                  </a:cubicBezTo>
                  <a:cubicBezTo>
                    <a:pt x="16709" y="12435"/>
                    <a:pt x="19155" y="15859"/>
                    <a:pt x="21600" y="19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661970" y="3641067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611170" y="3526767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674670" y="3533117"/>
              <a:ext cx="95251" cy="18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1456"/>
                  </a:moveTo>
                  <a:cubicBezTo>
                    <a:pt x="4320" y="2912"/>
                    <a:pt x="8640" y="4369"/>
                    <a:pt x="12000" y="6917"/>
                  </a:cubicBezTo>
                  <a:cubicBezTo>
                    <a:pt x="15360" y="9465"/>
                    <a:pt x="17760" y="13106"/>
                    <a:pt x="18960" y="15775"/>
                  </a:cubicBezTo>
                  <a:cubicBezTo>
                    <a:pt x="20160" y="18445"/>
                    <a:pt x="20160" y="20144"/>
                    <a:pt x="18960" y="20872"/>
                  </a:cubicBezTo>
                  <a:cubicBezTo>
                    <a:pt x="17760" y="21600"/>
                    <a:pt x="15360" y="21357"/>
                    <a:pt x="12960" y="19901"/>
                  </a:cubicBezTo>
                  <a:cubicBezTo>
                    <a:pt x="10560" y="18445"/>
                    <a:pt x="8160" y="15775"/>
                    <a:pt x="9600" y="12256"/>
                  </a:cubicBezTo>
                  <a:cubicBezTo>
                    <a:pt x="11040" y="8737"/>
                    <a:pt x="16320" y="4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814370" y="3520417"/>
              <a:ext cx="124086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0" y="1934"/>
                  </a:moveTo>
                  <a:cubicBezTo>
                    <a:pt x="0" y="7415"/>
                    <a:pt x="0" y="12896"/>
                    <a:pt x="366" y="16442"/>
                  </a:cubicBezTo>
                  <a:cubicBezTo>
                    <a:pt x="732" y="19988"/>
                    <a:pt x="1464" y="21600"/>
                    <a:pt x="2380" y="21600"/>
                  </a:cubicBezTo>
                  <a:cubicBezTo>
                    <a:pt x="3295" y="21600"/>
                    <a:pt x="4393" y="19988"/>
                    <a:pt x="5125" y="18376"/>
                  </a:cubicBezTo>
                  <a:cubicBezTo>
                    <a:pt x="5858" y="16764"/>
                    <a:pt x="6224" y="15152"/>
                    <a:pt x="7139" y="15152"/>
                  </a:cubicBezTo>
                  <a:cubicBezTo>
                    <a:pt x="8054" y="15152"/>
                    <a:pt x="9519" y="16764"/>
                    <a:pt x="10983" y="18215"/>
                  </a:cubicBezTo>
                  <a:cubicBezTo>
                    <a:pt x="12447" y="19666"/>
                    <a:pt x="13912" y="20955"/>
                    <a:pt x="15559" y="21278"/>
                  </a:cubicBezTo>
                  <a:cubicBezTo>
                    <a:pt x="17207" y="21600"/>
                    <a:pt x="19037" y="20955"/>
                    <a:pt x="20136" y="18054"/>
                  </a:cubicBezTo>
                  <a:cubicBezTo>
                    <a:pt x="21234" y="15152"/>
                    <a:pt x="21600" y="9994"/>
                    <a:pt x="21417" y="6609"/>
                  </a:cubicBezTo>
                  <a:cubicBezTo>
                    <a:pt x="21234" y="3224"/>
                    <a:pt x="20502" y="1612"/>
                    <a:pt x="197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992170" y="3514067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017570" y="344421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2043018" y="3456917"/>
              <a:ext cx="71815" cy="150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268" fill="norm" stroke="1" extrusionOk="0">
                  <a:moveTo>
                    <a:pt x="16186" y="0"/>
                  </a:moveTo>
                  <a:cubicBezTo>
                    <a:pt x="13186" y="300"/>
                    <a:pt x="10186" y="600"/>
                    <a:pt x="7186" y="1050"/>
                  </a:cubicBezTo>
                  <a:cubicBezTo>
                    <a:pt x="4186" y="1500"/>
                    <a:pt x="1186" y="2100"/>
                    <a:pt x="286" y="3150"/>
                  </a:cubicBezTo>
                  <a:cubicBezTo>
                    <a:pt x="-614" y="4200"/>
                    <a:pt x="586" y="5700"/>
                    <a:pt x="4186" y="7800"/>
                  </a:cubicBezTo>
                  <a:cubicBezTo>
                    <a:pt x="7786" y="9900"/>
                    <a:pt x="13786" y="12600"/>
                    <a:pt x="17086" y="14700"/>
                  </a:cubicBezTo>
                  <a:cubicBezTo>
                    <a:pt x="20386" y="16800"/>
                    <a:pt x="20986" y="18300"/>
                    <a:pt x="19786" y="19500"/>
                  </a:cubicBezTo>
                  <a:cubicBezTo>
                    <a:pt x="18586" y="20700"/>
                    <a:pt x="15586" y="21600"/>
                    <a:pt x="13186" y="21150"/>
                  </a:cubicBezTo>
                  <a:cubicBezTo>
                    <a:pt x="10786" y="20700"/>
                    <a:pt x="8986" y="18900"/>
                    <a:pt x="7186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124449" y="3455394"/>
              <a:ext cx="159822" cy="12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998" fill="norm" stroke="1" extrusionOk="0">
                  <a:moveTo>
                    <a:pt x="2667" y="10702"/>
                  </a:moveTo>
                  <a:cubicBezTo>
                    <a:pt x="4069" y="10702"/>
                    <a:pt x="5472" y="10702"/>
                    <a:pt x="6875" y="9831"/>
                  </a:cubicBezTo>
                  <a:cubicBezTo>
                    <a:pt x="8277" y="8960"/>
                    <a:pt x="9680" y="7219"/>
                    <a:pt x="10521" y="5477"/>
                  </a:cubicBezTo>
                  <a:cubicBezTo>
                    <a:pt x="11363" y="3735"/>
                    <a:pt x="11643" y="1993"/>
                    <a:pt x="10942" y="948"/>
                  </a:cubicBezTo>
                  <a:cubicBezTo>
                    <a:pt x="10241" y="-98"/>
                    <a:pt x="8558" y="-446"/>
                    <a:pt x="6594" y="773"/>
                  </a:cubicBezTo>
                  <a:cubicBezTo>
                    <a:pt x="4630" y="1993"/>
                    <a:pt x="2386" y="4780"/>
                    <a:pt x="1124" y="8089"/>
                  </a:cubicBezTo>
                  <a:cubicBezTo>
                    <a:pt x="-138" y="11399"/>
                    <a:pt x="-419" y="15231"/>
                    <a:pt x="703" y="17670"/>
                  </a:cubicBezTo>
                  <a:cubicBezTo>
                    <a:pt x="1825" y="20109"/>
                    <a:pt x="4350" y="21154"/>
                    <a:pt x="7997" y="20980"/>
                  </a:cubicBezTo>
                  <a:cubicBezTo>
                    <a:pt x="11643" y="20806"/>
                    <a:pt x="16412" y="19412"/>
                    <a:pt x="21181" y="18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493820" y="3298167"/>
              <a:ext cx="444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343"/>
                    <a:pt x="4114" y="6686"/>
                    <a:pt x="7714" y="10286"/>
                  </a:cubicBezTo>
                  <a:cubicBezTo>
                    <a:pt x="11314" y="13886"/>
                    <a:pt x="16457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396829" y="3596617"/>
              <a:ext cx="331942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933" y="21600"/>
                  </a:moveTo>
                  <a:cubicBezTo>
                    <a:pt x="386" y="19636"/>
                    <a:pt x="-161" y="17673"/>
                    <a:pt x="44" y="15709"/>
                  </a:cubicBezTo>
                  <a:cubicBezTo>
                    <a:pt x="249" y="13745"/>
                    <a:pt x="1206" y="11782"/>
                    <a:pt x="4009" y="9491"/>
                  </a:cubicBezTo>
                  <a:cubicBezTo>
                    <a:pt x="6811" y="7200"/>
                    <a:pt x="11459" y="4582"/>
                    <a:pt x="14672" y="2945"/>
                  </a:cubicBezTo>
                  <a:cubicBezTo>
                    <a:pt x="17885" y="1309"/>
                    <a:pt x="19662" y="655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198670" y="3450567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9200"/>
                    <a:pt x="9720" y="16800"/>
                    <a:pt x="13320" y="13200"/>
                  </a:cubicBezTo>
                  <a:cubicBezTo>
                    <a:pt x="16920" y="9600"/>
                    <a:pt x="1926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325670" y="3348967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933"/>
                    <a:pt x="3600" y="9867"/>
                    <a:pt x="7200" y="13467"/>
                  </a:cubicBezTo>
                  <a:cubicBezTo>
                    <a:pt x="10800" y="17067"/>
                    <a:pt x="16200" y="19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2" name="Drawing"/>
          <p:cNvGrpSpPr/>
          <p:nvPr/>
        </p:nvGrpSpPr>
        <p:grpSpPr>
          <a:xfrm>
            <a:off x="412750" y="1370381"/>
            <a:ext cx="12534900" cy="7482651"/>
            <a:chOff x="0" y="0"/>
            <a:chExt cx="12534900" cy="7482649"/>
          </a:xfrm>
        </p:grpSpPr>
        <p:sp>
          <p:nvSpPr>
            <p:cNvPr id="1814" name="Line"/>
            <p:cNvSpPr/>
            <p:nvPr/>
          </p:nvSpPr>
          <p:spPr>
            <a:xfrm>
              <a:off x="3493005" y="47784"/>
              <a:ext cx="170945" cy="49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6" fill="norm" stroke="1" extrusionOk="0">
                  <a:moveTo>
                    <a:pt x="7136" y="7728"/>
                  </a:moveTo>
                  <a:cubicBezTo>
                    <a:pt x="5803" y="9683"/>
                    <a:pt x="4469" y="11638"/>
                    <a:pt x="3403" y="13733"/>
                  </a:cubicBezTo>
                  <a:cubicBezTo>
                    <a:pt x="2336" y="15828"/>
                    <a:pt x="1536" y="18062"/>
                    <a:pt x="1003" y="19505"/>
                  </a:cubicBezTo>
                  <a:cubicBezTo>
                    <a:pt x="469" y="20948"/>
                    <a:pt x="203" y="21600"/>
                    <a:pt x="69" y="21553"/>
                  </a:cubicBezTo>
                  <a:cubicBezTo>
                    <a:pt x="-64" y="21507"/>
                    <a:pt x="-64" y="20762"/>
                    <a:pt x="603" y="18621"/>
                  </a:cubicBezTo>
                  <a:cubicBezTo>
                    <a:pt x="1269" y="16479"/>
                    <a:pt x="2603" y="12941"/>
                    <a:pt x="4336" y="9729"/>
                  </a:cubicBezTo>
                  <a:cubicBezTo>
                    <a:pt x="6069" y="6517"/>
                    <a:pt x="8203" y="3631"/>
                    <a:pt x="9669" y="2002"/>
                  </a:cubicBezTo>
                  <a:cubicBezTo>
                    <a:pt x="11136" y="372"/>
                    <a:pt x="11936" y="0"/>
                    <a:pt x="12869" y="0"/>
                  </a:cubicBezTo>
                  <a:cubicBezTo>
                    <a:pt x="13803" y="0"/>
                    <a:pt x="14869" y="372"/>
                    <a:pt x="15536" y="2048"/>
                  </a:cubicBezTo>
                  <a:cubicBezTo>
                    <a:pt x="16203" y="3724"/>
                    <a:pt x="16469" y="6703"/>
                    <a:pt x="17003" y="9497"/>
                  </a:cubicBezTo>
                  <a:cubicBezTo>
                    <a:pt x="17536" y="12290"/>
                    <a:pt x="18336" y="14897"/>
                    <a:pt x="19136" y="16386"/>
                  </a:cubicBezTo>
                  <a:cubicBezTo>
                    <a:pt x="19936" y="17876"/>
                    <a:pt x="20736" y="18248"/>
                    <a:pt x="21536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536949" y="331418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315883" y="76684"/>
              <a:ext cx="18274" cy="38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04" fill="norm" stroke="1" extrusionOk="0">
                  <a:moveTo>
                    <a:pt x="9600" y="1466"/>
                  </a:moveTo>
                  <a:cubicBezTo>
                    <a:pt x="4800" y="635"/>
                    <a:pt x="0" y="-196"/>
                    <a:pt x="0" y="41"/>
                  </a:cubicBezTo>
                  <a:cubicBezTo>
                    <a:pt x="0" y="279"/>
                    <a:pt x="4800" y="1584"/>
                    <a:pt x="9600" y="4433"/>
                  </a:cubicBezTo>
                  <a:cubicBezTo>
                    <a:pt x="14400" y="7281"/>
                    <a:pt x="19200" y="11672"/>
                    <a:pt x="20400" y="14758"/>
                  </a:cubicBezTo>
                  <a:cubicBezTo>
                    <a:pt x="21600" y="17844"/>
                    <a:pt x="19200" y="19624"/>
                    <a:pt x="1680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4222750" y="433018"/>
              <a:ext cx="260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7" y="15600"/>
                    <a:pt x="6673" y="9600"/>
                    <a:pt x="10273" y="6000"/>
                  </a:cubicBezTo>
                  <a:cubicBezTo>
                    <a:pt x="13873" y="2400"/>
                    <a:pt x="177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819649" y="166318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950"/>
                    <a:pt x="21600" y="9900"/>
                    <a:pt x="18000" y="13500"/>
                  </a:cubicBezTo>
                  <a:cubicBezTo>
                    <a:pt x="14400" y="17100"/>
                    <a:pt x="72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4781550" y="106108"/>
              <a:ext cx="212876" cy="3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45" fill="norm" stroke="1" extrusionOk="0">
                  <a:moveTo>
                    <a:pt x="2541" y="3105"/>
                  </a:moveTo>
                  <a:cubicBezTo>
                    <a:pt x="2753" y="2373"/>
                    <a:pt x="2965" y="1641"/>
                    <a:pt x="4129" y="969"/>
                  </a:cubicBezTo>
                  <a:cubicBezTo>
                    <a:pt x="5294" y="298"/>
                    <a:pt x="7412" y="-312"/>
                    <a:pt x="9635" y="176"/>
                  </a:cubicBezTo>
                  <a:cubicBezTo>
                    <a:pt x="11859" y="664"/>
                    <a:pt x="14188" y="2251"/>
                    <a:pt x="14929" y="3654"/>
                  </a:cubicBezTo>
                  <a:cubicBezTo>
                    <a:pt x="15671" y="5057"/>
                    <a:pt x="14824" y="6278"/>
                    <a:pt x="13659" y="7315"/>
                  </a:cubicBezTo>
                  <a:cubicBezTo>
                    <a:pt x="12494" y="8352"/>
                    <a:pt x="11012" y="9207"/>
                    <a:pt x="10694" y="9878"/>
                  </a:cubicBezTo>
                  <a:cubicBezTo>
                    <a:pt x="10376" y="10549"/>
                    <a:pt x="11224" y="11037"/>
                    <a:pt x="13235" y="12135"/>
                  </a:cubicBezTo>
                  <a:cubicBezTo>
                    <a:pt x="15247" y="13234"/>
                    <a:pt x="18424" y="14942"/>
                    <a:pt x="20012" y="16224"/>
                  </a:cubicBezTo>
                  <a:cubicBezTo>
                    <a:pt x="21600" y="17505"/>
                    <a:pt x="21600" y="18359"/>
                    <a:pt x="20647" y="19213"/>
                  </a:cubicBezTo>
                  <a:cubicBezTo>
                    <a:pt x="19694" y="20068"/>
                    <a:pt x="17788" y="20922"/>
                    <a:pt x="14612" y="21105"/>
                  </a:cubicBezTo>
                  <a:cubicBezTo>
                    <a:pt x="11435" y="21288"/>
                    <a:pt x="6988" y="20800"/>
                    <a:pt x="4341" y="20312"/>
                  </a:cubicBezTo>
                  <a:cubicBezTo>
                    <a:pt x="1694" y="19824"/>
                    <a:pt x="847" y="19335"/>
                    <a:pt x="0" y="18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797550" y="245433"/>
              <a:ext cx="425450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3869" y="14768"/>
                    <a:pt x="7737" y="8415"/>
                    <a:pt x="11069" y="4603"/>
                  </a:cubicBezTo>
                  <a:cubicBezTo>
                    <a:pt x="14400" y="792"/>
                    <a:pt x="17194" y="-479"/>
                    <a:pt x="18860" y="156"/>
                  </a:cubicBezTo>
                  <a:cubicBezTo>
                    <a:pt x="20525" y="792"/>
                    <a:pt x="21063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874287" y="293318"/>
              <a:ext cx="380464" cy="3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36" fill="norm" stroke="1" extrusionOk="0">
                  <a:moveTo>
                    <a:pt x="2117" y="10800"/>
                  </a:moveTo>
                  <a:cubicBezTo>
                    <a:pt x="1163" y="14400"/>
                    <a:pt x="208" y="18000"/>
                    <a:pt x="29" y="19800"/>
                  </a:cubicBezTo>
                  <a:cubicBezTo>
                    <a:pt x="-150" y="21600"/>
                    <a:pt x="447" y="21600"/>
                    <a:pt x="3012" y="20400"/>
                  </a:cubicBezTo>
                  <a:cubicBezTo>
                    <a:pt x="5578" y="19200"/>
                    <a:pt x="10113" y="16800"/>
                    <a:pt x="13514" y="13200"/>
                  </a:cubicBezTo>
                  <a:cubicBezTo>
                    <a:pt x="16915" y="9600"/>
                    <a:pt x="19183" y="48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6115050" y="189754"/>
              <a:ext cx="180182" cy="211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161" fill="norm" stroke="1" extrusionOk="0">
                  <a:moveTo>
                    <a:pt x="7448" y="832"/>
                  </a:moveTo>
                  <a:cubicBezTo>
                    <a:pt x="8441" y="196"/>
                    <a:pt x="9434" y="-439"/>
                    <a:pt x="11793" y="408"/>
                  </a:cubicBezTo>
                  <a:cubicBezTo>
                    <a:pt x="14152" y="1255"/>
                    <a:pt x="17876" y="3585"/>
                    <a:pt x="19738" y="5279"/>
                  </a:cubicBezTo>
                  <a:cubicBezTo>
                    <a:pt x="21600" y="6973"/>
                    <a:pt x="21600" y="8032"/>
                    <a:pt x="19738" y="9514"/>
                  </a:cubicBezTo>
                  <a:cubicBezTo>
                    <a:pt x="17876" y="10996"/>
                    <a:pt x="14152" y="12902"/>
                    <a:pt x="10552" y="14914"/>
                  </a:cubicBezTo>
                  <a:cubicBezTo>
                    <a:pt x="6952" y="16926"/>
                    <a:pt x="3476" y="19043"/>
                    <a:pt x="0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746578" y="211714"/>
              <a:ext cx="273223" cy="179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241" fill="norm" stroke="1" extrusionOk="0">
                  <a:moveTo>
                    <a:pt x="10896" y="4409"/>
                  </a:moveTo>
                  <a:cubicBezTo>
                    <a:pt x="11556" y="3655"/>
                    <a:pt x="12215" y="2902"/>
                    <a:pt x="12792" y="2023"/>
                  </a:cubicBezTo>
                  <a:cubicBezTo>
                    <a:pt x="13369" y="1144"/>
                    <a:pt x="13864" y="139"/>
                    <a:pt x="13617" y="14"/>
                  </a:cubicBezTo>
                  <a:cubicBezTo>
                    <a:pt x="13369" y="-112"/>
                    <a:pt x="12380" y="641"/>
                    <a:pt x="10319" y="2902"/>
                  </a:cubicBezTo>
                  <a:cubicBezTo>
                    <a:pt x="8258" y="5162"/>
                    <a:pt x="5125" y="8930"/>
                    <a:pt x="3229" y="11441"/>
                  </a:cubicBezTo>
                  <a:cubicBezTo>
                    <a:pt x="1333" y="13953"/>
                    <a:pt x="673" y="15209"/>
                    <a:pt x="261" y="16590"/>
                  </a:cubicBezTo>
                  <a:cubicBezTo>
                    <a:pt x="-151" y="17972"/>
                    <a:pt x="-316" y="19479"/>
                    <a:pt x="1663" y="20358"/>
                  </a:cubicBezTo>
                  <a:cubicBezTo>
                    <a:pt x="3641" y="21237"/>
                    <a:pt x="7763" y="21488"/>
                    <a:pt x="11391" y="20986"/>
                  </a:cubicBezTo>
                  <a:cubicBezTo>
                    <a:pt x="15018" y="20483"/>
                    <a:pt x="18151" y="19228"/>
                    <a:pt x="21284" y="17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902450" y="30765"/>
              <a:ext cx="92954" cy="47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422" fill="norm" stroke="1" extrusionOk="0">
                  <a:moveTo>
                    <a:pt x="0" y="11281"/>
                  </a:moveTo>
                  <a:cubicBezTo>
                    <a:pt x="939" y="13671"/>
                    <a:pt x="1878" y="16060"/>
                    <a:pt x="2348" y="17542"/>
                  </a:cubicBezTo>
                  <a:cubicBezTo>
                    <a:pt x="2817" y="19023"/>
                    <a:pt x="2817" y="19596"/>
                    <a:pt x="2817" y="20218"/>
                  </a:cubicBezTo>
                  <a:cubicBezTo>
                    <a:pt x="2817" y="20839"/>
                    <a:pt x="2817" y="21508"/>
                    <a:pt x="2583" y="21412"/>
                  </a:cubicBezTo>
                  <a:cubicBezTo>
                    <a:pt x="2348" y="21317"/>
                    <a:pt x="1878" y="20457"/>
                    <a:pt x="1643" y="18163"/>
                  </a:cubicBezTo>
                  <a:cubicBezTo>
                    <a:pt x="1409" y="15869"/>
                    <a:pt x="1409" y="12142"/>
                    <a:pt x="1643" y="9131"/>
                  </a:cubicBezTo>
                  <a:cubicBezTo>
                    <a:pt x="1878" y="6120"/>
                    <a:pt x="2348" y="3827"/>
                    <a:pt x="3052" y="2441"/>
                  </a:cubicBezTo>
                  <a:cubicBezTo>
                    <a:pt x="3757" y="1055"/>
                    <a:pt x="4696" y="577"/>
                    <a:pt x="6339" y="290"/>
                  </a:cubicBezTo>
                  <a:cubicBezTo>
                    <a:pt x="7983" y="4"/>
                    <a:pt x="10330" y="-92"/>
                    <a:pt x="12209" y="99"/>
                  </a:cubicBezTo>
                  <a:cubicBezTo>
                    <a:pt x="14087" y="290"/>
                    <a:pt x="15496" y="768"/>
                    <a:pt x="17374" y="1963"/>
                  </a:cubicBezTo>
                  <a:cubicBezTo>
                    <a:pt x="19252" y="3158"/>
                    <a:pt x="21600" y="5069"/>
                    <a:pt x="20191" y="6646"/>
                  </a:cubicBezTo>
                  <a:cubicBezTo>
                    <a:pt x="18783" y="8223"/>
                    <a:pt x="13617" y="9466"/>
                    <a:pt x="9861" y="9991"/>
                  </a:cubicBezTo>
                  <a:cubicBezTo>
                    <a:pt x="6104" y="10517"/>
                    <a:pt x="3757" y="10326"/>
                    <a:pt x="1409" y="1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7004050" y="255218"/>
              <a:ext cx="107950" cy="19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7043"/>
                  </a:moveTo>
                  <a:cubicBezTo>
                    <a:pt x="2118" y="6574"/>
                    <a:pt x="4235" y="6104"/>
                    <a:pt x="6776" y="7396"/>
                  </a:cubicBezTo>
                  <a:cubicBezTo>
                    <a:pt x="9318" y="8687"/>
                    <a:pt x="12282" y="11739"/>
                    <a:pt x="13765" y="13970"/>
                  </a:cubicBezTo>
                  <a:cubicBezTo>
                    <a:pt x="15247" y="16200"/>
                    <a:pt x="15247" y="17609"/>
                    <a:pt x="14824" y="18900"/>
                  </a:cubicBezTo>
                  <a:cubicBezTo>
                    <a:pt x="14400" y="20191"/>
                    <a:pt x="13553" y="21365"/>
                    <a:pt x="12494" y="21483"/>
                  </a:cubicBezTo>
                  <a:cubicBezTo>
                    <a:pt x="11435" y="21600"/>
                    <a:pt x="10165" y="20661"/>
                    <a:pt x="9529" y="17491"/>
                  </a:cubicBezTo>
                  <a:cubicBezTo>
                    <a:pt x="8894" y="14322"/>
                    <a:pt x="8894" y="8922"/>
                    <a:pt x="9953" y="5635"/>
                  </a:cubicBezTo>
                  <a:cubicBezTo>
                    <a:pt x="11012" y="2348"/>
                    <a:pt x="13129" y="1174"/>
                    <a:pt x="15247" y="587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243619" y="100773"/>
              <a:ext cx="122381" cy="34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64" fill="norm" stroke="1" extrusionOk="0">
                  <a:moveTo>
                    <a:pt x="21167" y="3684"/>
                  </a:moveTo>
                  <a:cubicBezTo>
                    <a:pt x="19336" y="2498"/>
                    <a:pt x="17506" y="1313"/>
                    <a:pt x="15675" y="654"/>
                  </a:cubicBezTo>
                  <a:cubicBezTo>
                    <a:pt x="13845" y="-4"/>
                    <a:pt x="12014" y="-136"/>
                    <a:pt x="10367" y="127"/>
                  </a:cubicBezTo>
                  <a:cubicBezTo>
                    <a:pt x="8720" y="391"/>
                    <a:pt x="7255" y="1049"/>
                    <a:pt x="5425" y="3091"/>
                  </a:cubicBezTo>
                  <a:cubicBezTo>
                    <a:pt x="3594" y="5132"/>
                    <a:pt x="1398" y="8557"/>
                    <a:pt x="482" y="11520"/>
                  </a:cubicBezTo>
                  <a:cubicBezTo>
                    <a:pt x="-433" y="14484"/>
                    <a:pt x="-67" y="16986"/>
                    <a:pt x="1764" y="18566"/>
                  </a:cubicBezTo>
                  <a:cubicBezTo>
                    <a:pt x="3594" y="20147"/>
                    <a:pt x="6889" y="20805"/>
                    <a:pt x="10184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398283" y="118604"/>
              <a:ext cx="101068" cy="35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41" fill="norm" stroke="1" extrusionOk="0">
                  <a:moveTo>
                    <a:pt x="13387" y="2916"/>
                  </a:moveTo>
                  <a:cubicBezTo>
                    <a:pt x="10237" y="6279"/>
                    <a:pt x="7087" y="9642"/>
                    <a:pt x="5062" y="12487"/>
                  </a:cubicBezTo>
                  <a:cubicBezTo>
                    <a:pt x="3037" y="15333"/>
                    <a:pt x="2137" y="17661"/>
                    <a:pt x="1462" y="19213"/>
                  </a:cubicBezTo>
                  <a:cubicBezTo>
                    <a:pt x="787" y="20765"/>
                    <a:pt x="337" y="21541"/>
                    <a:pt x="112" y="21541"/>
                  </a:cubicBezTo>
                  <a:cubicBezTo>
                    <a:pt x="-113" y="21541"/>
                    <a:pt x="-113" y="20765"/>
                    <a:pt x="1237" y="18049"/>
                  </a:cubicBezTo>
                  <a:cubicBezTo>
                    <a:pt x="2587" y="15333"/>
                    <a:pt x="5287" y="10676"/>
                    <a:pt x="7312" y="7507"/>
                  </a:cubicBezTo>
                  <a:cubicBezTo>
                    <a:pt x="9337" y="4339"/>
                    <a:pt x="10687" y="2657"/>
                    <a:pt x="12037" y="1558"/>
                  </a:cubicBezTo>
                  <a:cubicBezTo>
                    <a:pt x="13387" y="458"/>
                    <a:pt x="14737" y="-59"/>
                    <a:pt x="16087" y="6"/>
                  </a:cubicBezTo>
                  <a:cubicBezTo>
                    <a:pt x="17437" y="70"/>
                    <a:pt x="18787" y="717"/>
                    <a:pt x="19237" y="2463"/>
                  </a:cubicBezTo>
                  <a:cubicBezTo>
                    <a:pt x="19687" y="4209"/>
                    <a:pt x="19237" y="7055"/>
                    <a:pt x="18787" y="9577"/>
                  </a:cubicBezTo>
                  <a:cubicBezTo>
                    <a:pt x="18337" y="12099"/>
                    <a:pt x="17887" y="14298"/>
                    <a:pt x="18337" y="15979"/>
                  </a:cubicBezTo>
                  <a:cubicBezTo>
                    <a:pt x="18787" y="17661"/>
                    <a:pt x="20137" y="18825"/>
                    <a:pt x="21487" y="19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7404100" y="312368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7613650" y="318718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7772400" y="159968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41"/>
                    <a:pt x="14400" y="9483"/>
                    <a:pt x="10800" y="13083"/>
                  </a:cubicBezTo>
                  <a:cubicBezTo>
                    <a:pt x="7200" y="16683"/>
                    <a:pt x="3600" y="191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7740650" y="91959"/>
              <a:ext cx="141817" cy="326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3595"/>
                  </a:moveTo>
                  <a:cubicBezTo>
                    <a:pt x="322" y="2632"/>
                    <a:pt x="645" y="1669"/>
                    <a:pt x="2740" y="912"/>
                  </a:cubicBezTo>
                  <a:cubicBezTo>
                    <a:pt x="4836" y="155"/>
                    <a:pt x="8704" y="-395"/>
                    <a:pt x="11767" y="362"/>
                  </a:cubicBezTo>
                  <a:cubicBezTo>
                    <a:pt x="14830" y="1118"/>
                    <a:pt x="17087" y="3182"/>
                    <a:pt x="17409" y="4902"/>
                  </a:cubicBezTo>
                  <a:cubicBezTo>
                    <a:pt x="17731" y="6622"/>
                    <a:pt x="16119" y="7997"/>
                    <a:pt x="14024" y="9167"/>
                  </a:cubicBezTo>
                  <a:cubicBezTo>
                    <a:pt x="11928" y="10336"/>
                    <a:pt x="9349" y="11299"/>
                    <a:pt x="9027" y="11850"/>
                  </a:cubicBezTo>
                  <a:cubicBezTo>
                    <a:pt x="8704" y="12400"/>
                    <a:pt x="10639" y="12537"/>
                    <a:pt x="12896" y="13088"/>
                  </a:cubicBezTo>
                  <a:cubicBezTo>
                    <a:pt x="15152" y="13638"/>
                    <a:pt x="17731" y="14601"/>
                    <a:pt x="19343" y="15495"/>
                  </a:cubicBezTo>
                  <a:cubicBezTo>
                    <a:pt x="20955" y="16390"/>
                    <a:pt x="21600" y="17215"/>
                    <a:pt x="21600" y="17972"/>
                  </a:cubicBezTo>
                  <a:cubicBezTo>
                    <a:pt x="21600" y="18729"/>
                    <a:pt x="20955" y="19416"/>
                    <a:pt x="19021" y="20036"/>
                  </a:cubicBezTo>
                  <a:cubicBezTo>
                    <a:pt x="17087" y="20655"/>
                    <a:pt x="13863" y="21205"/>
                    <a:pt x="11767" y="21205"/>
                  </a:cubicBezTo>
                  <a:cubicBezTo>
                    <a:pt x="9672" y="21205"/>
                    <a:pt x="8704" y="20655"/>
                    <a:pt x="8221" y="19348"/>
                  </a:cubicBezTo>
                  <a:cubicBezTo>
                    <a:pt x="7737" y="18041"/>
                    <a:pt x="7737" y="15977"/>
                    <a:pt x="7737" y="13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7899400" y="52018"/>
              <a:ext cx="129884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600" fill="norm" stroke="1" extrusionOk="0">
                  <a:moveTo>
                    <a:pt x="0" y="0"/>
                  </a:moveTo>
                  <a:cubicBezTo>
                    <a:pt x="6075" y="1482"/>
                    <a:pt x="12150" y="2965"/>
                    <a:pt x="16031" y="5453"/>
                  </a:cubicBezTo>
                  <a:cubicBezTo>
                    <a:pt x="19912" y="7941"/>
                    <a:pt x="21600" y="11435"/>
                    <a:pt x="20250" y="14241"/>
                  </a:cubicBezTo>
                  <a:cubicBezTo>
                    <a:pt x="18900" y="17047"/>
                    <a:pt x="14512" y="19165"/>
                    <a:pt x="11475" y="20276"/>
                  </a:cubicBezTo>
                  <a:cubicBezTo>
                    <a:pt x="8437" y="21388"/>
                    <a:pt x="6750" y="21494"/>
                    <a:pt x="50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8324850" y="335651"/>
              <a:ext cx="1778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0800"/>
                    <a:pt x="11829" y="0"/>
                    <a:pt x="15429" y="0"/>
                  </a:cubicBezTo>
                  <a:cubicBezTo>
                    <a:pt x="19029" y="0"/>
                    <a:pt x="203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8356600" y="420318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4400"/>
                    <a:pt x="11200" y="7200"/>
                    <a:pt x="14800" y="3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8746849" y="33809"/>
              <a:ext cx="136438" cy="46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338" fill="norm" stroke="1" extrusionOk="0">
                  <a:moveTo>
                    <a:pt x="4394" y="10859"/>
                  </a:moveTo>
                  <a:cubicBezTo>
                    <a:pt x="3427" y="12038"/>
                    <a:pt x="2460" y="13216"/>
                    <a:pt x="2299" y="14787"/>
                  </a:cubicBezTo>
                  <a:cubicBezTo>
                    <a:pt x="2138" y="16358"/>
                    <a:pt x="2782" y="18321"/>
                    <a:pt x="2944" y="19598"/>
                  </a:cubicBezTo>
                  <a:cubicBezTo>
                    <a:pt x="3105" y="20874"/>
                    <a:pt x="2782" y="21463"/>
                    <a:pt x="2299" y="21316"/>
                  </a:cubicBezTo>
                  <a:cubicBezTo>
                    <a:pt x="1815" y="21168"/>
                    <a:pt x="1171" y="20285"/>
                    <a:pt x="687" y="18125"/>
                  </a:cubicBezTo>
                  <a:cubicBezTo>
                    <a:pt x="203" y="15965"/>
                    <a:pt x="-119" y="12528"/>
                    <a:pt x="42" y="9632"/>
                  </a:cubicBezTo>
                  <a:cubicBezTo>
                    <a:pt x="203" y="6736"/>
                    <a:pt x="848" y="4379"/>
                    <a:pt x="1815" y="2907"/>
                  </a:cubicBezTo>
                  <a:cubicBezTo>
                    <a:pt x="2782" y="1434"/>
                    <a:pt x="4072" y="845"/>
                    <a:pt x="5845" y="452"/>
                  </a:cubicBezTo>
                  <a:cubicBezTo>
                    <a:pt x="7618" y="59"/>
                    <a:pt x="9875" y="-137"/>
                    <a:pt x="12454" y="108"/>
                  </a:cubicBezTo>
                  <a:cubicBezTo>
                    <a:pt x="15033" y="354"/>
                    <a:pt x="17935" y="1041"/>
                    <a:pt x="19547" y="1925"/>
                  </a:cubicBezTo>
                  <a:cubicBezTo>
                    <a:pt x="21159" y="2808"/>
                    <a:pt x="21481" y="3888"/>
                    <a:pt x="18741" y="5263"/>
                  </a:cubicBezTo>
                  <a:cubicBezTo>
                    <a:pt x="16000" y="6638"/>
                    <a:pt x="10197" y="8307"/>
                    <a:pt x="4394" y="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8864600" y="210768"/>
              <a:ext cx="196850" cy="251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7560"/>
                  </a:moveTo>
                  <a:cubicBezTo>
                    <a:pt x="465" y="6660"/>
                    <a:pt x="929" y="5760"/>
                    <a:pt x="1742" y="5580"/>
                  </a:cubicBezTo>
                  <a:cubicBezTo>
                    <a:pt x="2555" y="5400"/>
                    <a:pt x="3716" y="5940"/>
                    <a:pt x="5342" y="7740"/>
                  </a:cubicBezTo>
                  <a:cubicBezTo>
                    <a:pt x="6968" y="9540"/>
                    <a:pt x="9058" y="12600"/>
                    <a:pt x="9755" y="14940"/>
                  </a:cubicBezTo>
                  <a:cubicBezTo>
                    <a:pt x="10452" y="17280"/>
                    <a:pt x="9755" y="18900"/>
                    <a:pt x="8942" y="19980"/>
                  </a:cubicBezTo>
                  <a:cubicBezTo>
                    <a:pt x="8129" y="21060"/>
                    <a:pt x="7200" y="21600"/>
                    <a:pt x="6503" y="21330"/>
                  </a:cubicBezTo>
                  <a:cubicBezTo>
                    <a:pt x="5806" y="21060"/>
                    <a:pt x="5342" y="19980"/>
                    <a:pt x="5923" y="17190"/>
                  </a:cubicBezTo>
                  <a:cubicBezTo>
                    <a:pt x="6503" y="14400"/>
                    <a:pt x="8129" y="9900"/>
                    <a:pt x="10916" y="6750"/>
                  </a:cubicBezTo>
                  <a:cubicBezTo>
                    <a:pt x="13703" y="3600"/>
                    <a:pt x="1765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9133277" y="131805"/>
              <a:ext cx="99623" cy="32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01" fill="norm" stroke="1" extrusionOk="0">
                  <a:moveTo>
                    <a:pt x="21180" y="1038"/>
                  </a:moveTo>
                  <a:cubicBezTo>
                    <a:pt x="19380" y="612"/>
                    <a:pt x="17580" y="185"/>
                    <a:pt x="15555" y="43"/>
                  </a:cubicBezTo>
                  <a:cubicBezTo>
                    <a:pt x="13530" y="-99"/>
                    <a:pt x="11280" y="43"/>
                    <a:pt x="8580" y="1464"/>
                  </a:cubicBezTo>
                  <a:cubicBezTo>
                    <a:pt x="5880" y="2885"/>
                    <a:pt x="2730" y="5585"/>
                    <a:pt x="1155" y="8783"/>
                  </a:cubicBezTo>
                  <a:cubicBezTo>
                    <a:pt x="-420" y="11980"/>
                    <a:pt x="-420" y="15675"/>
                    <a:pt x="1380" y="17877"/>
                  </a:cubicBezTo>
                  <a:cubicBezTo>
                    <a:pt x="3180" y="20080"/>
                    <a:pt x="6780" y="20790"/>
                    <a:pt x="1038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9244379" y="81331"/>
              <a:ext cx="121342" cy="38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124" fill="norm" stroke="1" extrusionOk="0">
                  <a:moveTo>
                    <a:pt x="15856" y="5038"/>
                  </a:moveTo>
                  <a:cubicBezTo>
                    <a:pt x="12504" y="7957"/>
                    <a:pt x="9152" y="10876"/>
                    <a:pt x="6732" y="13386"/>
                  </a:cubicBezTo>
                  <a:cubicBezTo>
                    <a:pt x="4311" y="15897"/>
                    <a:pt x="2821" y="17998"/>
                    <a:pt x="1704" y="19399"/>
                  </a:cubicBezTo>
                  <a:cubicBezTo>
                    <a:pt x="587" y="20800"/>
                    <a:pt x="-158" y="21501"/>
                    <a:pt x="28" y="20917"/>
                  </a:cubicBezTo>
                  <a:cubicBezTo>
                    <a:pt x="214" y="20333"/>
                    <a:pt x="1332" y="18465"/>
                    <a:pt x="3380" y="15605"/>
                  </a:cubicBezTo>
                  <a:cubicBezTo>
                    <a:pt x="5428" y="12744"/>
                    <a:pt x="8408" y="8891"/>
                    <a:pt x="10642" y="6264"/>
                  </a:cubicBezTo>
                  <a:cubicBezTo>
                    <a:pt x="12876" y="3637"/>
                    <a:pt x="14366" y="2236"/>
                    <a:pt x="15670" y="1302"/>
                  </a:cubicBezTo>
                  <a:cubicBezTo>
                    <a:pt x="16973" y="368"/>
                    <a:pt x="18090" y="-99"/>
                    <a:pt x="19021" y="18"/>
                  </a:cubicBezTo>
                  <a:cubicBezTo>
                    <a:pt x="19952" y="135"/>
                    <a:pt x="20697" y="835"/>
                    <a:pt x="21070" y="3053"/>
                  </a:cubicBezTo>
                  <a:cubicBezTo>
                    <a:pt x="21442" y="5272"/>
                    <a:pt x="21442" y="9008"/>
                    <a:pt x="21070" y="12102"/>
                  </a:cubicBezTo>
                  <a:cubicBezTo>
                    <a:pt x="20697" y="15196"/>
                    <a:pt x="19952" y="17648"/>
                    <a:pt x="19208" y="2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9245600" y="236168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9417049" y="52018"/>
              <a:ext cx="11636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5684" y="0"/>
                  </a:moveTo>
                  <a:cubicBezTo>
                    <a:pt x="10989" y="2400"/>
                    <a:pt x="16295" y="4800"/>
                    <a:pt x="18947" y="7200"/>
                  </a:cubicBezTo>
                  <a:cubicBezTo>
                    <a:pt x="21600" y="9600"/>
                    <a:pt x="21600" y="12000"/>
                    <a:pt x="18000" y="14400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9594849" y="35681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10014676" y="-1"/>
              <a:ext cx="151775" cy="47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84" fill="norm" stroke="1" extrusionOk="0">
                  <a:moveTo>
                    <a:pt x="3403" y="8904"/>
                  </a:moveTo>
                  <a:cubicBezTo>
                    <a:pt x="3111" y="12140"/>
                    <a:pt x="2819" y="15375"/>
                    <a:pt x="2527" y="17326"/>
                  </a:cubicBezTo>
                  <a:cubicBezTo>
                    <a:pt x="2235" y="19276"/>
                    <a:pt x="1943" y="19942"/>
                    <a:pt x="1505" y="20513"/>
                  </a:cubicBezTo>
                  <a:cubicBezTo>
                    <a:pt x="1068" y="21084"/>
                    <a:pt x="484" y="21560"/>
                    <a:pt x="192" y="21322"/>
                  </a:cubicBezTo>
                  <a:cubicBezTo>
                    <a:pt x="-100" y="21084"/>
                    <a:pt x="-100" y="20133"/>
                    <a:pt x="484" y="17706"/>
                  </a:cubicBezTo>
                  <a:cubicBezTo>
                    <a:pt x="1068" y="15280"/>
                    <a:pt x="2235" y="11379"/>
                    <a:pt x="3695" y="8524"/>
                  </a:cubicBezTo>
                  <a:cubicBezTo>
                    <a:pt x="5154" y="5669"/>
                    <a:pt x="6905" y="3861"/>
                    <a:pt x="8219" y="2672"/>
                  </a:cubicBezTo>
                  <a:cubicBezTo>
                    <a:pt x="9532" y="1482"/>
                    <a:pt x="10408" y="912"/>
                    <a:pt x="11576" y="531"/>
                  </a:cubicBezTo>
                  <a:cubicBezTo>
                    <a:pt x="12743" y="150"/>
                    <a:pt x="14203" y="-40"/>
                    <a:pt x="15516" y="8"/>
                  </a:cubicBezTo>
                  <a:cubicBezTo>
                    <a:pt x="16830" y="55"/>
                    <a:pt x="17997" y="341"/>
                    <a:pt x="19165" y="1149"/>
                  </a:cubicBezTo>
                  <a:cubicBezTo>
                    <a:pt x="20332" y="1958"/>
                    <a:pt x="21500" y="3290"/>
                    <a:pt x="20624" y="4623"/>
                  </a:cubicBezTo>
                  <a:cubicBezTo>
                    <a:pt x="19749" y="5955"/>
                    <a:pt x="16830" y="7287"/>
                    <a:pt x="13619" y="8096"/>
                  </a:cubicBezTo>
                  <a:cubicBezTo>
                    <a:pt x="10408" y="8904"/>
                    <a:pt x="6905" y="9190"/>
                    <a:pt x="3403" y="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10160000" y="185368"/>
              <a:ext cx="196850" cy="21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6920"/>
                  </a:moveTo>
                  <a:cubicBezTo>
                    <a:pt x="232" y="5872"/>
                    <a:pt x="465" y="4823"/>
                    <a:pt x="1277" y="4718"/>
                  </a:cubicBezTo>
                  <a:cubicBezTo>
                    <a:pt x="2090" y="4614"/>
                    <a:pt x="3484" y="5452"/>
                    <a:pt x="4761" y="7235"/>
                  </a:cubicBezTo>
                  <a:cubicBezTo>
                    <a:pt x="6039" y="9017"/>
                    <a:pt x="7200" y="11744"/>
                    <a:pt x="7432" y="14155"/>
                  </a:cubicBezTo>
                  <a:cubicBezTo>
                    <a:pt x="7665" y="16567"/>
                    <a:pt x="6968" y="18664"/>
                    <a:pt x="6039" y="19922"/>
                  </a:cubicBezTo>
                  <a:cubicBezTo>
                    <a:pt x="5110" y="21181"/>
                    <a:pt x="3948" y="21600"/>
                    <a:pt x="3019" y="20971"/>
                  </a:cubicBezTo>
                  <a:cubicBezTo>
                    <a:pt x="2090" y="20342"/>
                    <a:pt x="1394" y="18664"/>
                    <a:pt x="2323" y="15518"/>
                  </a:cubicBezTo>
                  <a:cubicBezTo>
                    <a:pt x="3252" y="12373"/>
                    <a:pt x="5806" y="7759"/>
                    <a:pt x="9290" y="4928"/>
                  </a:cubicBezTo>
                  <a:cubicBezTo>
                    <a:pt x="12774" y="2097"/>
                    <a:pt x="17187" y="10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10384438" y="92219"/>
              <a:ext cx="105763" cy="34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470" fill="norm" stroke="1" extrusionOk="0">
                  <a:moveTo>
                    <a:pt x="20755" y="2226"/>
                  </a:moveTo>
                  <a:cubicBezTo>
                    <a:pt x="19093" y="1441"/>
                    <a:pt x="17432" y="655"/>
                    <a:pt x="15355" y="263"/>
                  </a:cubicBezTo>
                  <a:cubicBezTo>
                    <a:pt x="13278" y="-130"/>
                    <a:pt x="10786" y="-130"/>
                    <a:pt x="8293" y="590"/>
                  </a:cubicBezTo>
                  <a:cubicBezTo>
                    <a:pt x="5801" y="1310"/>
                    <a:pt x="3309" y="2750"/>
                    <a:pt x="1647" y="5434"/>
                  </a:cubicBezTo>
                  <a:cubicBezTo>
                    <a:pt x="-14" y="8117"/>
                    <a:pt x="-845" y="12045"/>
                    <a:pt x="1232" y="14925"/>
                  </a:cubicBezTo>
                  <a:cubicBezTo>
                    <a:pt x="3309" y="17805"/>
                    <a:pt x="8293" y="19637"/>
                    <a:pt x="13278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0579100" y="147268"/>
              <a:ext cx="381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17"/>
                    <a:pt x="7200" y="6434"/>
                    <a:pt x="3600" y="10034"/>
                  </a:cubicBezTo>
                  <a:cubicBezTo>
                    <a:pt x="0" y="13634"/>
                    <a:pt x="0" y="17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0572750" y="111284"/>
              <a:ext cx="126023" cy="33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21" fill="norm" stroke="1" extrusionOk="0">
                  <a:moveTo>
                    <a:pt x="1080" y="5867"/>
                  </a:moveTo>
                  <a:cubicBezTo>
                    <a:pt x="1080" y="4267"/>
                    <a:pt x="1080" y="2667"/>
                    <a:pt x="1980" y="1600"/>
                  </a:cubicBezTo>
                  <a:cubicBezTo>
                    <a:pt x="2880" y="533"/>
                    <a:pt x="4680" y="0"/>
                    <a:pt x="7560" y="0"/>
                  </a:cubicBezTo>
                  <a:cubicBezTo>
                    <a:pt x="10440" y="0"/>
                    <a:pt x="14400" y="533"/>
                    <a:pt x="16560" y="1800"/>
                  </a:cubicBezTo>
                  <a:cubicBezTo>
                    <a:pt x="18720" y="3067"/>
                    <a:pt x="19080" y="5067"/>
                    <a:pt x="17460" y="6533"/>
                  </a:cubicBezTo>
                  <a:cubicBezTo>
                    <a:pt x="15840" y="8000"/>
                    <a:pt x="12240" y="8933"/>
                    <a:pt x="9540" y="9533"/>
                  </a:cubicBezTo>
                  <a:cubicBezTo>
                    <a:pt x="6840" y="10133"/>
                    <a:pt x="5040" y="10400"/>
                    <a:pt x="5220" y="10533"/>
                  </a:cubicBezTo>
                  <a:cubicBezTo>
                    <a:pt x="5400" y="10667"/>
                    <a:pt x="7560" y="10667"/>
                    <a:pt x="10260" y="11200"/>
                  </a:cubicBezTo>
                  <a:cubicBezTo>
                    <a:pt x="12960" y="11733"/>
                    <a:pt x="16200" y="12800"/>
                    <a:pt x="18180" y="14067"/>
                  </a:cubicBezTo>
                  <a:cubicBezTo>
                    <a:pt x="20160" y="15333"/>
                    <a:pt x="20880" y="16800"/>
                    <a:pt x="21240" y="17867"/>
                  </a:cubicBezTo>
                  <a:cubicBezTo>
                    <a:pt x="21600" y="18933"/>
                    <a:pt x="21600" y="19600"/>
                    <a:pt x="19980" y="20267"/>
                  </a:cubicBezTo>
                  <a:cubicBezTo>
                    <a:pt x="18360" y="20933"/>
                    <a:pt x="15120" y="21600"/>
                    <a:pt x="11520" y="21200"/>
                  </a:cubicBezTo>
                  <a:cubicBezTo>
                    <a:pt x="7920" y="20800"/>
                    <a:pt x="3960" y="19333"/>
                    <a:pt x="0" y="17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0718799" y="90118"/>
              <a:ext cx="16445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13770" y="0"/>
                  </a:moveTo>
                  <a:cubicBezTo>
                    <a:pt x="16740" y="2571"/>
                    <a:pt x="19710" y="5143"/>
                    <a:pt x="20655" y="7714"/>
                  </a:cubicBezTo>
                  <a:cubicBezTo>
                    <a:pt x="21600" y="10286"/>
                    <a:pt x="20520" y="12857"/>
                    <a:pt x="16740" y="15171"/>
                  </a:cubicBezTo>
                  <a:cubicBezTo>
                    <a:pt x="12960" y="17486"/>
                    <a:pt x="648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0" y="782268"/>
              <a:ext cx="106934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3" y="21503"/>
                    <a:pt x="265" y="21405"/>
                    <a:pt x="410" y="21162"/>
                  </a:cubicBezTo>
                  <a:cubicBezTo>
                    <a:pt x="556" y="20919"/>
                    <a:pt x="714" y="20530"/>
                    <a:pt x="872" y="20092"/>
                  </a:cubicBezTo>
                  <a:cubicBezTo>
                    <a:pt x="1030" y="19654"/>
                    <a:pt x="1189" y="19168"/>
                    <a:pt x="1332" y="18681"/>
                  </a:cubicBezTo>
                  <a:cubicBezTo>
                    <a:pt x="1475" y="18195"/>
                    <a:pt x="1603" y="17708"/>
                    <a:pt x="1736" y="17270"/>
                  </a:cubicBezTo>
                  <a:cubicBezTo>
                    <a:pt x="1868" y="16832"/>
                    <a:pt x="2005" y="16443"/>
                    <a:pt x="2155" y="15957"/>
                  </a:cubicBezTo>
                  <a:cubicBezTo>
                    <a:pt x="2305" y="15470"/>
                    <a:pt x="2467" y="14886"/>
                    <a:pt x="2638" y="14351"/>
                  </a:cubicBezTo>
                  <a:cubicBezTo>
                    <a:pt x="2809" y="13816"/>
                    <a:pt x="2989" y="13330"/>
                    <a:pt x="3128" y="12941"/>
                  </a:cubicBezTo>
                  <a:cubicBezTo>
                    <a:pt x="3267" y="12551"/>
                    <a:pt x="3365" y="12259"/>
                    <a:pt x="3459" y="12016"/>
                  </a:cubicBezTo>
                  <a:cubicBezTo>
                    <a:pt x="3553" y="11773"/>
                    <a:pt x="3643" y="11578"/>
                    <a:pt x="3745" y="11335"/>
                  </a:cubicBezTo>
                  <a:cubicBezTo>
                    <a:pt x="3848" y="11092"/>
                    <a:pt x="3963" y="10800"/>
                    <a:pt x="4068" y="10508"/>
                  </a:cubicBezTo>
                  <a:cubicBezTo>
                    <a:pt x="4173" y="10216"/>
                    <a:pt x="4267" y="9924"/>
                    <a:pt x="4370" y="9632"/>
                  </a:cubicBezTo>
                  <a:cubicBezTo>
                    <a:pt x="4472" y="9341"/>
                    <a:pt x="4583" y="9049"/>
                    <a:pt x="4697" y="8805"/>
                  </a:cubicBezTo>
                  <a:cubicBezTo>
                    <a:pt x="4810" y="8562"/>
                    <a:pt x="4925" y="8368"/>
                    <a:pt x="5039" y="8124"/>
                  </a:cubicBezTo>
                  <a:cubicBezTo>
                    <a:pt x="5152" y="7881"/>
                    <a:pt x="5263" y="7589"/>
                    <a:pt x="5449" y="7151"/>
                  </a:cubicBezTo>
                  <a:cubicBezTo>
                    <a:pt x="5635" y="6714"/>
                    <a:pt x="5896" y="6130"/>
                    <a:pt x="6084" y="5741"/>
                  </a:cubicBezTo>
                  <a:cubicBezTo>
                    <a:pt x="6272" y="5351"/>
                    <a:pt x="6388" y="5157"/>
                    <a:pt x="6514" y="4962"/>
                  </a:cubicBezTo>
                  <a:cubicBezTo>
                    <a:pt x="6640" y="4768"/>
                    <a:pt x="6777" y="4573"/>
                    <a:pt x="6914" y="4330"/>
                  </a:cubicBezTo>
                  <a:cubicBezTo>
                    <a:pt x="7050" y="4086"/>
                    <a:pt x="7187" y="3795"/>
                    <a:pt x="7326" y="3551"/>
                  </a:cubicBezTo>
                  <a:cubicBezTo>
                    <a:pt x="7465" y="3308"/>
                    <a:pt x="7606" y="3114"/>
                    <a:pt x="7818" y="2822"/>
                  </a:cubicBezTo>
                  <a:cubicBezTo>
                    <a:pt x="8029" y="2530"/>
                    <a:pt x="8312" y="2141"/>
                    <a:pt x="8528" y="1849"/>
                  </a:cubicBezTo>
                  <a:cubicBezTo>
                    <a:pt x="8743" y="1557"/>
                    <a:pt x="8893" y="1362"/>
                    <a:pt x="9045" y="1216"/>
                  </a:cubicBezTo>
                  <a:cubicBezTo>
                    <a:pt x="9197" y="1070"/>
                    <a:pt x="9351" y="973"/>
                    <a:pt x="9498" y="876"/>
                  </a:cubicBezTo>
                  <a:cubicBezTo>
                    <a:pt x="9646" y="778"/>
                    <a:pt x="9787" y="681"/>
                    <a:pt x="9941" y="584"/>
                  </a:cubicBezTo>
                  <a:cubicBezTo>
                    <a:pt x="10095" y="486"/>
                    <a:pt x="10261" y="389"/>
                    <a:pt x="10424" y="341"/>
                  </a:cubicBezTo>
                  <a:cubicBezTo>
                    <a:pt x="10586" y="292"/>
                    <a:pt x="10744" y="292"/>
                    <a:pt x="10905" y="243"/>
                  </a:cubicBezTo>
                  <a:cubicBezTo>
                    <a:pt x="11065" y="195"/>
                    <a:pt x="11228" y="97"/>
                    <a:pt x="11384" y="49"/>
                  </a:cubicBezTo>
                  <a:cubicBezTo>
                    <a:pt x="11540" y="0"/>
                    <a:pt x="11689" y="0"/>
                    <a:pt x="11850" y="0"/>
                  </a:cubicBezTo>
                  <a:cubicBezTo>
                    <a:pt x="12010" y="0"/>
                    <a:pt x="12181" y="0"/>
                    <a:pt x="12346" y="0"/>
                  </a:cubicBezTo>
                  <a:cubicBezTo>
                    <a:pt x="12510" y="0"/>
                    <a:pt x="12668" y="0"/>
                    <a:pt x="12833" y="49"/>
                  </a:cubicBezTo>
                  <a:cubicBezTo>
                    <a:pt x="12998" y="97"/>
                    <a:pt x="13169" y="195"/>
                    <a:pt x="13329" y="243"/>
                  </a:cubicBezTo>
                  <a:cubicBezTo>
                    <a:pt x="13489" y="292"/>
                    <a:pt x="13639" y="292"/>
                    <a:pt x="13801" y="341"/>
                  </a:cubicBezTo>
                  <a:cubicBezTo>
                    <a:pt x="13964" y="389"/>
                    <a:pt x="14139" y="486"/>
                    <a:pt x="14308" y="584"/>
                  </a:cubicBezTo>
                  <a:cubicBezTo>
                    <a:pt x="14477" y="681"/>
                    <a:pt x="14639" y="778"/>
                    <a:pt x="14806" y="924"/>
                  </a:cubicBezTo>
                  <a:cubicBezTo>
                    <a:pt x="14973" y="1070"/>
                    <a:pt x="15144" y="1265"/>
                    <a:pt x="15309" y="1411"/>
                  </a:cubicBezTo>
                  <a:cubicBezTo>
                    <a:pt x="15473" y="1557"/>
                    <a:pt x="15631" y="1654"/>
                    <a:pt x="15798" y="1800"/>
                  </a:cubicBezTo>
                  <a:cubicBezTo>
                    <a:pt x="15965" y="1946"/>
                    <a:pt x="16140" y="2141"/>
                    <a:pt x="16313" y="2335"/>
                  </a:cubicBezTo>
                  <a:cubicBezTo>
                    <a:pt x="16486" y="2530"/>
                    <a:pt x="16657" y="2724"/>
                    <a:pt x="16829" y="2919"/>
                  </a:cubicBezTo>
                  <a:cubicBezTo>
                    <a:pt x="17000" y="3114"/>
                    <a:pt x="17171" y="3308"/>
                    <a:pt x="17335" y="3503"/>
                  </a:cubicBezTo>
                  <a:cubicBezTo>
                    <a:pt x="17500" y="3697"/>
                    <a:pt x="17658" y="3892"/>
                    <a:pt x="17825" y="4086"/>
                  </a:cubicBezTo>
                  <a:cubicBezTo>
                    <a:pt x="17991" y="4281"/>
                    <a:pt x="18167" y="4476"/>
                    <a:pt x="18423" y="4816"/>
                  </a:cubicBezTo>
                  <a:cubicBezTo>
                    <a:pt x="18680" y="5157"/>
                    <a:pt x="19018" y="5643"/>
                    <a:pt x="19259" y="6032"/>
                  </a:cubicBezTo>
                  <a:cubicBezTo>
                    <a:pt x="19501" y="6422"/>
                    <a:pt x="19646" y="6714"/>
                    <a:pt x="19802" y="7005"/>
                  </a:cubicBezTo>
                  <a:cubicBezTo>
                    <a:pt x="19958" y="7297"/>
                    <a:pt x="20125" y="7589"/>
                    <a:pt x="20360" y="7978"/>
                  </a:cubicBezTo>
                  <a:cubicBezTo>
                    <a:pt x="20595" y="8368"/>
                    <a:pt x="20899" y="8854"/>
                    <a:pt x="21117" y="9195"/>
                  </a:cubicBezTo>
                  <a:cubicBezTo>
                    <a:pt x="21335" y="9535"/>
                    <a:pt x="21467" y="9730"/>
                    <a:pt x="21600" y="9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14300" y="1488933"/>
              <a:ext cx="175464" cy="33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247" fill="norm" stroke="1" extrusionOk="0">
                  <a:moveTo>
                    <a:pt x="0" y="4286"/>
                  </a:moveTo>
                  <a:cubicBezTo>
                    <a:pt x="5657" y="3886"/>
                    <a:pt x="11314" y="3486"/>
                    <a:pt x="14657" y="3086"/>
                  </a:cubicBezTo>
                  <a:cubicBezTo>
                    <a:pt x="18000" y="2686"/>
                    <a:pt x="19029" y="2286"/>
                    <a:pt x="19929" y="1753"/>
                  </a:cubicBezTo>
                  <a:cubicBezTo>
                    <a:pt x="20829" y="1219"/>
                    <a:pt x="21600" y="553"/>
                    <a:pt x="21214" y="219"/>
                  </a:cubicBezTo>
                  <a:cubicBezTo>
                    <a:pt x="20829" y="-114"/>
                    <a:pt x="19286" y="-114"/>
                    <a:pt x="16843" y="553"/>
                  </a:cubicBezTo>
                  <a:cubicBezTo>
                    <a:pt x="14400" y="1219"/>
                    <a:pt x="11057" y="2553"/>
                    <a:pt x="8871" y="3486"/>
                  </a:cubicBezTo>
                  <a:cubicBezTo>
                    <a:pt x="6686" y="4419"/>
                    <a:pt x="5657" y="4953"/>
                    <a:pt x="5271" y="5553"/>
                  </a:cubicBezTo>
                  <a:cubicBezTo>
                    <a:pt x="4886" y="6153"/>
                    <a:pt x="5143" y="6819"/>
                    <a:pt x="6171" y="7353"/>
                  </a:cubicBezTo>
                  <a:cubicBezTo>
                    <a:pt x="7200" y="7886"/>
                    <a:pt x="9000" y="8286"/>
                    <a:pt x="10029" y="8819"/>
                  </a:cubicBezTo>
                  <a:cubicBezTo>
                    <a:pt x="11057" y="9353"/>
                    <a:pt x="11314" y="10019"/>
                    <a:pt x="10800" y="11019"/>
                  </a:cubicBezTo>
                  <a:cubicBezTo>
                    <a:pt x="10286" y="12019"/>
                    <a:pt x="9000" y="13353"/>
                    <a:pt x="7714" y="14619"/>
                  </a:cubicBezTo>
                  <a:cubicBezTo>
                    <a:pt x="6429" y="15886"/>
                    <a:pt x="5143" y="17086"/>
                    <a:pt x="4371" y="18086"/>
                  </a:cubicBezTo>
                  <a:cubicBezTo>
                    <a:pt x="3600" y="19086"/>
                    <a:pt x="3343" y="19886"/>
                    <a:pt x="3857" y="20486"/>
                  </a:cubicBezTo>
                  <a:cubicBezTo>
                    <a:pt x="4371" y="21086"/>
                    <a:pt x="5657" y="21486"/>
                    <a:pt x="8614" y="21086"/>
                  </a:cubicBezTo>
                  <a:cubicBezTo>
                    <a:pt x="11571" y="20686"/>
                    <a:pt x="16200" y="19486"/>
                    <a:pt x="20829" y="18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273050" y="1630740"/>
              <a:ext cx="260350" cy="183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4647"/>
                  </a:moveTo>
                  <a:cubicBezTo>
                    <a:pt x="527" y="3676"/>
                    <a:pt x="1054" y="2705"/>
                    <a:pt x="2283" y="2220"/>
                  </a:cubicBezTo>
                  <a:cubicBezTo>
                    <a:pt x="3512" y="1735"/>
                    <a:pt x="5444" y="1735"/>
                    <a:pt x="7024" y="3433"/>
                  </a:cubicBezTo>
                  <a:cubicBezTo>
                    <a:pt x="8605" y="5132"/>
                    <a:pt x="9834" y="8530"/>
                    <a:pt x="9922" y="11564"/>
                  </a:cubicBezTo>
                  <a:cubicBezTo>
                    <a:pt x="10010" y="14597"/>
                    <a:pt x="8956" y="17267"/>
                    <a:pt x="7990" y="18966"/>
                  </a:cubicBezTo>
                  <a:cubicBezTo>
                    <a:pt x="7024" y="20665"/>
                    <a:pt x="6146" y="21393"/>
                    <a:pt x="5707" y="20786"/>
                  </a:cubicBezTo>
                  <a:cubicBezTo>
                    <a:pt x="5268" y="20180"/>
                    <a:pt x="5268" y="18238"/>
                    <a:pt x="6410" y="14840"/>
                  </a:cubicBezTo>
                  <a:cubicBezTo>
                    <a:pt x="7551" y="11442"/>
                    <a:pt x="9834" y="6589"/>
                    <a:pt x="11239" y="3676"/>
                  </a:cubicBezTo>
                  <a:cubicBezTo>
                    <a:pt x="12644" y="764"/>
                    <a:pt x="13171" y="-207"/>
                    <a:pt x="13346" y="36"/>
                  </a:cubicBezTo>
                  <a:cubicBezTo>
                    <a:pt x="13522" y="278"/>
                    <a:pt x="13346" y="1735"/>
                    <a:pt x="12732" y="4162"/>
                  </a:cubicBezTo>
                  <a:cubicBezTo>
                    <a:pt x="12117" y="6589"/>
                    <a:pt x="11063" y="9986"/>
                    <a:pt x="10537" y="12292"/>
                  </a:cubicBezTo>
                  <a:cubicBezTo>
                    <a:pt x="10010" y="14597"/>
                    <a:pt x="10010" y="15811"/>
                    <a:pt x="11941" y="16175"/>
                  </a:cubicBezTo>
                  <a:cubicBezTo>
                    <a:pt x="13873" y="16539"/>
                    <a:pt x="17737" y="16054"/>
                    <a:pt x="21600" y="15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711200" y="1525218"/>
              <a:ext cx="12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20"/>
                    <a:pt x="0" y="10440"/>
                    <a:pt x="3600" y="14040"/>
                  </a:cubicBezTo>
                  <a:cubicBezTo>
                    <a:pt x="7200" y="17640"/>
                    <a:pt x="14400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209550" y="1906218"/>
              <a:ext cx="438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1" y="17280"/>
                    <a:pt x="7722" y="12960"/>
                    <a:pt x="11322" y="9360"/>
                  </a:cubicBezTo>
                  <a:cubicBezTo>
                    <a:pt x="14922" y="5760"/>
                    <a:pt x="1826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438674" y="1823668"/>
              <a:ext cx="399527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018" y="20965"/>
                  </a:moveTo>
                  <a:cubicBezTo>
                    <a:pt x="1109" y="21282"/>
                    <a:pt x="199" y="21600"/>
                    <a:pt x="29" y="21600"/>
                  </a:cubicBezTo>
                  <a:cubicBezTo>
                    <a:pt x="-142" y="21600"/>
                    <a:pt x="426" y="21282"/>
                    <a:pt x="2302" y="19376"/>
                  </a:cubicBezTo>
                  <a:cubicBezTo>
                    <a:pt x="4178" y="17471"/>
                    <a:pt x="7361" y="13976"/>
                    <a:pt x="10772" y="10482"/>
                  </a:cubicBezTo>
                  <a:cubicBezTo>
                    <a:pt x="14182" y="6988"/>
                    <a:pt x="17820" y="3494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933450" y="1588718"/>
              <a:ext cx="3518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0" y="0"/>
                  </a:moveTo>
                  <a:cubicBezTo>
                    <a:pt x="6353" y="0"/>
                    <a:pt x="12706" y="0"/>
                    <a:pt x="16518" y="1938"/>
                  </a:cubicBezTo>
                  <a:cubicBezTo>
                    <a:pt x="20329" y="3877"/>
                    <a:pt x="21600" y="7754"/>
                    <a:pt x="20965" y="11354"/>
                  </a:cubicBezTo>
                  <a:cubicBezTo>
                    <a:pt x="20329" y="14954"/>
                    <a:pt x="17788" y="18277"/>
                    <a:pt x="15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946150" y="1810968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641234" y="1459601"/>
              <a:ext cx="162166" cy="43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66" fill="norm" stroke="1" extrusionOk="0">
                  <a:moveTo>
                    <a:pt x="12235" y="5163"/>
                  </a:moveTo>
                  <a:cubicBezTo>
                    <a:pt x="9710" y="8535"/>
                    <a:pt x="7186" y="11906"/>
                    <a:pt x="5362" y="14435"/>
                  </a:cubicBezTo>
                  <a:cubicBezTo>
                    <a:pt x="3539" y="16964"/>
                    <a:pt x="2417" y="18650"/>
                    <a:pt x="1575" y="19809"/>
                  </a:cubicBezTo>
                  <a:cubicBezTo>
                    <a:pt x="734" y="20968"/>
                    <a:pt x="173" y="21600"/>
                    <a:pt x="32" y="21442"/>
                  </a:cubicBezTo>
                  <a:cubicBezTo>
                    <a:pt x="-108" y="21284"/>
                    <a:pt x="173" y="20336"/>
                    <a:pt x="1715" y="18123"/>
                  </a:cubicBezTo>
                  <a:cubicBezTo>
                    <a:pt x="3258" y="15910"/>
                    <a:pt x="6063" y="12433"/>
                    <a:pt x="8728" y="9378"/>
                  </a:cubicBezTo>
                  <a:cubicBezTo>
                    <a:pt x="11393" y="6322"/>
                    <a:pt x="13918" y="3688"/>
                    <a:pt x="15601" y="2107"/>
                  </a:cubicBezTo>
                  <a:cubicBezTo>
                    <a:pt x="17284" y="527"/>
                    <a:pt x="18126" y="0"/>
                    <a:pt x="18687" y="0"/>
                  </a:cubicBezTo>
                  <a:cubicBezTo>
                    <a:pt x="19248" y="0"/>
                    <a:pt x="19528" y="527"/>
                    <a:pt x="19949" y="2423"/>
                  </a:cubicBezTo>
                  <a:cubicBezTo>
                    <a:pt x="20370" y="4320"/>
                    <a:pt x="20931" y="7586"/>
                    <a:pt x="21211" y="10747"/>
                  </a:cubicBezTo>
                  <a:cubicBezTo>
                    <a:pt x="21492" y="13908"/>
                    <a:pt x="21492" y="16964"/>
                    <a:pt x="21492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650999" y="1690318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7018"/>
                    <a:pt x="5143" y="12436"/>
                    <a:pt x="8743" y="8836"/>
                  </a:cubicBezTo>
                  <a:cubicBezTo>
                    <a:pt x="12343" y="5236"/>
                    <a:pt x="16971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435722" y="1449018"/>
              <a:ext cx="1443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4" h="21600" fill="norm" stroke="1" extrusionOk="0">
                  <a:moveTo>
                    <a:pt x="3415" y="0"/>
                  </a:moveTo>
                  <a:cubicBezTo>
                    <a:pt x="715" y="2437"/>
                    <a:pt x="-1985" y="4874"/>
                    <a:pt x="2065" y="7865"/>
                  </a:cubicBezTo>
                  <a:cubicBezTo>
                    <a:pt x="6115" y="10855"/>
                    <a:pt x="16915" y="14400"/>
                    <a:pt x="18265" y="16782"/>
                  </a:cubicBezTo>
                  <a:cubicBezTo>
                    <a:pt x="19615" y="19163"/>
                    <a:pt x="11515" y="20382"/>
                    <a:pt x="34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254249" y="1866895"/>
              <a:ext cx="362535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85" fill="norm" stroke="1" extrusionOk="0">
                  <a:moveTo>
                    <a:pt x="0" y="21185"/>
                  </a:moveTo>
                  <a:cubicBezTo>
                    <a:pt x="3995" y="17258"/>
                    <a:pt x="7991" y="13330"/>
                    <a:pt x="11112" y="10385"/>
                  </a:cubicBezTo>
                  <a:cubicBezTo>
                    <a:pt x="14234" y="7440"/>
                    <a:pt x="16481" y="5476"/>
                    <a:pt x="18166" y="3512"/>
                  </a:cubicBezTo>
                  <a:cubicBezTo>
                    <a:pt x="19852" y="1549"/>
                    <a:pt x="20976" y="-415"/>
                    <a:pt x="21288" y="76"/>
                  </a:cubicBezTo>
                  <a:cubicBezTo>
                    <a:pt x="21600" y="567"/>
                    <a:pt x="21101" y="3512"/>
                    <a:pt x="20601" y="6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060700" y="1360122"/>
              <a:ext cx="622300" cy="438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2278" y="21496"/>
                    <a:pt x="4555" y="21496"/>
                    <a:pt x="5878" y="21496"/>
                  </a:cubicBezTo>
                  <a:cubicBezTo>
                    <a:pt x="7200" y="21496"/>
                    <a:pt x="7567" y="21496"/>
                    <a:pt x="7935" y="21496"/>
                  </a:cubicBezTo>
                  <a:cubicBezTo>
                    <a:pt x="8302" y="21496"/>
                    <a:pt x="8669" y="21496"/>
                    <a:pt x="8890" y="21236"/>
                  </a:cubicBezTo>
                  <a:cubicBezTo>
                    <a:pt x="9110" y="20977"/>
                    <a:pt x="9184" y="20458"/>
                    <a:pt x="9000" y="19108"/>
                  </a:cubicBezTo>
                  <a:cubicBezTo>
                    <a:pt x="8816" y="17758"/>
                    <a:pt x="8376" y="15577"/>
                    <a:pt x="7935" y="12617"/>
                  </a:cubicBezTo>
                  <a:cubicBezTo>
                    <a:pt x="7494" y="9658"/>
                    <a:pt x="7053" y="5919"/>
                    <a:pt x="6833" y="3738"/>
                  </a:cubicBezTo>
                  <a:cubicBezTo>
                    <a:pt x="6612" y="1558"/>
                    <a:pt x="6612" y="934"/>
                    <a:pt x="6796" y="519"/>
                  </a:cubicBezTo>
                  <a:cubicBezTo>
                    <a:pt x="6980" y="104"/>
                    <a:pt x="7347" y="-104"/>
                    <a:pt x="8376" y="52"/>
                  </a:cubicBezTo>
                  <a:cubicBezTo>
                    <a:pt x="9404" y="208"/>
                    <a:pt x="11094" y="727"/>
                    <a:pt x="12490" y="1713"/>
                  </a:cubicBezTo>
                  <a:cubicBezTo>
                    <a:pt x="13886" y="2700"/>
                    <a:pt x="14988" y="4154"/>
                    <a:pt x="15318" y="6283"/>
                  </a:cubicBezTo>
                  <a:cubicBezTo>
                    <a:pt x="15649" y="8411"/>
                    <a:pt x="15208" y="11215"/>
                    <a:pt x="14620" y="13396"/>
                  </a:cubicBezTo>
                  <a:cubicBezTo>
                    <a:pt x="14033" y="15577"/>
                    <a:pt x="13298" y="17134"/>
                    <a:pt x="12931" y="18173"/>
                  </a:cubicBezTo>
                  <a:cubicBezTo>
                    <a:pt x="12563" y="19211"/>
                    <a:pt x="12563" y="19731"/>
                    <a:pt x="12894" y="19990"/>
                  </a:cubicBezTo>
                  <a:cubicBezTo>
                    <a:pt x="13224" y="20250"/>
                    <a:pt x="13886" y="20250"/>
                    <a:pt x="15171" y="20042"/>
                  </a:cubicBezTo>
                  <a:cubicBezTo>
                    <a:pt x="16457" y="19834"/>
                    <a:pt x="18367" y="19419"/>
                    <a:pt x="19543" y="19108"/>
                  </a:cubicBezTo>
                  <a:cubicBezTo>
                    <a:pt x="20718" y="18796"/>
                    <a:pt x="21159" y="18588"/>
                    <a:pt x="21600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919701" y="1207632"/>
              <a:ext cx="184714" cy="38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71" fill="norm" stroke="1" extrusionOk="0">
                  <a:moveTo>
                    <a:pt x="1983" y="4208"/>
                  </a:moveTo>
                  <a:cubicBezTo>
                    <a:pt x="1255" y="3624"/>
                    <a:pt x="527" y="3040"/>
                    <a:pt x="163" y="2456"/>
                  </a:cubicBezTo>
                  <a:cubicBezTo>
                    <a:pt x="-201" y="1873"/>
                    <a:pt x="-201" y="1289"/>
                    <a:pt x="2833" y="763"/>
                  </a:cubicBezTo>
                  <a:cubicBezTo>
                    <a:pt x="5866" y="238"/>
                    <a:pt x="11934" y="-229"/>
                    <a:pt x="15817" y="121"/>
                  </a:cubicBezTo>
                  <a:cubicBezTo>
                    <a:pt x="19700" y="472"/>
                    <a:pt x="21399" y="1639"/>
                    <a:pt x="21156" y="3274"/>
                  </a:cubicBezTo>
                  <a:cubicBezTo>
                    <a:pt x="20914" y="4908"/>
                    <a:pt x="18729" y="7010"/>
                    <a:pt x="16060" y="9287"/>
                  </a:cubicBezTo>
                  <a:cubicBezTo>
                    <a:pt x="13390" y="11563"/>
                    <a:pt x="10235" y="14015"/>
                    <a:pt x="9386" y="16059"/>
                  </a:cubicBezTo>
                  <a:cubicBezTo>
                    <a:pt x="8536" y="18102"/>
                    <a:pt x="9992" y="19736"/>
                    <a:pt x="11448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000500" y="1747468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530713" y="2729792"/>
              <a:ext cx="106304" cy="47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495" fill="norm" stroke="1" extrusionOk="0">
                  <a:moveTo>
                    <a:pt x="1175" y="8151"/>
                  </a:moveTo>
                  <a:cubicBezTo>
                    <a:pt x="760" y="10359"/>
                    <a:pt x="344" y="12567"/>
                    <a:pt x="552" y="14631"/>
                  </a:cubicBezTo>
                  <a:cubicBezTo>
                    <a:pt x="760" y="16695"/>
                    <a:pt x="1591" y="18615"/>
                    <a:pt x="2214" y="19815"/>
                  </a:cubicBezTo>
                  <a:cubicBezTo>
                    <a:pt x="2837" y="21015"/>
                    <a:pt x="3252" y="21495"/>
                    <a:pt x="3252" y="21495"/>
                  </a:cubicBezTo>
                  <a:cubicBezTo>
                    <a:pt x="3252" y="21495"/>
                    <a:pt x="2837" y="21015"/>
                    <a:pt x="2214" y="19095"/>
                  </a:cubicBezTo>
                  <a:cubicBezTo>
                    <a:pt x="1591" y="17175"/>
                    <a:pt x="760" y="13815"/>
                    <a:pt x="344" y="10599"/>
                  </a:cubicBezTo>
                  <a:cubicBezTo>
                    <a:pt x="-71" y="7383"/>
                    <a:pt x="-71" y="4311"/>
                    <a:pt x="137" y="2535"/>
                  </a:cubicBezTo>
                  <a:cubicBezTo>
                    <a:pt x="344" y="759"/>
                    <a:pt x="760" y="279"/>
                    <a:pt x="2214" y="87"/>
                  </a:cubicBezTo>
                  <a:cubicBezTo>
                    <a:pt x="3667" y="-105"/>
                    <a:pt x="6160" y="-9"/>
                    <a:pt x="9275" y="663"/>
                  </a:cubicBezTo>
                  <a:cubicBezTo>
                    <a:pt x="12391" y="1335"/>
                    <a:pt x="16129" y="2583"/>
                    <a:pt x="18414" y="3975"/>
                  </a:cubicBezTo>
                  <a:cubicBezTo>
                    <a:pt x="20698" y="5367"/>
                    <a:pt x="21529" y="6903"/>
                    <a:pt x="20283" y="8055"/>
                  </a:cubicBezTo>
                  <a:cubicBezTo>
                    <a:pt x="19037" y="9207"/>
                    <a:pt x="15714" y="9975"/>
                    <a:pt x="13014" y="10407"/>
                  </a:cubicBezTo>
                  <a:cubicBezTo>
                    <a:pt x="10314" y="10839"/>
                    <a:pt x="8237" y="10935"/>
                    <a:pt x="6367" y="10839"/>
                  </a:cubicBezTo>
                  <a:cubicBezTo>
                    <a:pt x="4498" y="10743"/>
                    <a:pt x="2837" y="10455"/>
                    <a:pt x="3044" y="10215"/>
                  </a:cubicBezTo>
                  <a:cubicBezTo>
                    <a:pt x="3252" y="9975"/>
                    <a:pt x="5329" y="9783"/>
                    <a:pt x="7406" y="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619250" y="2985718"/>
              <a:ext cx="133350" cy="20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3273"/>
                  </a:moveTo>
                  <a:cubicBezTo>
                    <a:pt x="1714" y="3273"/>
                    <a:pt x="3429" y="3273"/>
                    <a:pt x="6171" y="5564"/>
                  </a:cubicBezTo>
                  <a:cubicBezTo>
                    <a:pt x="8914" y="7855"/>
                    <a:pt x="12686" y="12436"/>
                    <a:pt x="14400" y="15273"/>
                  </a:cubicBezTo>
                  <a:cubicBezTo>
                    <a:pt x="16114" y="18109"/>
                    <a:pt x="15771" y="19200"/>
                    <a:pt x="14914" y="20073"/>
                  </a:cubicBezTo>
                  <a:cubicBezTo>
                    <a:pt x="14057" y="20945"/>
                    <a:pt x="12686" y="21600"/>
                    <a:pt x="10800" y="20400"/>
                  </a:cubicBezTo>
                  <a:cubicBezTo>
                    <a:pt x="8914" y="19200"/>
                    <a:pt x="6514" y="16145"/>
                    <a:pt x="6857" y="12873"/>
                  </a:cubicBezTo>
                  <a:cubicBezTo>
                    <a:pt x="7200" y="9600"/>
                    <a:pt x="10286" y="6109"/>
                    <a:pt x="13200" y="3927"/>
                  </a:cubicBezTo>
                  <a:cubicBezTo>
                    <a:pt x="16114" y="1745"/>
                    <a:pt x="18857" y="8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857662" y="2843860"/>
              <a:ext cx="110839" cy="35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73" fill="norm" stroke="1" extrusionOk="0">
                  <a:moveTo>
                    <a:pt x="20946" y="2460"/>
                  </a:moveTo>
                  <a:cubicBezTo>
                    <a:pt x="20146" y="1684"/>
                    <a:pt x="19346" y="908"/>
                    <a:pt x="17946" y="455"/>
                  </a:cubicBezTo>
                  <a:cubicBezTo>
                    <a:pt x="16546" y="2"/>
                    <a:pt x="14546" y="-127"/>
                    <a:pt x="12746" y="132"/>
                  </a:cubicBezTo>
                  <a:cubicBezTo>
                    <a:pt x="10946" y="390"/>
                    <a:pt x="9346" y="1037"/>
                    <a:pt x="6946" y="3171"/>
                  </a:cubicBezTo>
                  <a:cubicBezTo>
                    <a:pt x="4546" y="5305"/>
                    <a:pt x="1346" y="8927"/>
                    <a:pt x="346" y="12031"/>
                  </a:cubicBezTo>
                  <a:cubicBezTo>
                    <a:pt x="-654" y="15135"/>
                    <a:pt x="546" y="17722"/>
                    <a:pt x="3546" y="19210"/>
                  </a:cubicBezTo>
                  <a:cubicBezTo>
                    <a:pt x="6546" y="20697"/>
                    <a:pt x="11346" y="21085"/>
                    <a:pt x="16146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066687" y="2841617"/>
              <a:ext cx="155813" cy="34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112" fill="norm" stroke="1" extrusionOk="0">
                  <a:moveTo>
                    <a:pt x="10103" y="6824"/>
                  </a:moveTo>
                  <a:cubicBezTo>
                    <a:pt x="10103" y="6181"/>
                    <a:pt x="10103" y="5538"/>
                    <a:pt x="9665" y="5667"/>
                  </a:cubicBezTo>
                  <a:cubicBezTo>
                    <a:pt x="9228" y="5795"/>
                    <a:pt x="8352" y="6695"/>
                    <a:pt x="6892" y="9074"/>
                  </a:cubicBezTo>
                  <a:cubicBezTo>
                    <a:pt x="5433" y="11453"/>
                    <a:pt x="3390" y="15310"/>
                    <a:pt x="2076" y="17688"/>
                  </a:cubicBezTo>
                  <a:cubicBezTo>
                    <a:pt x="763" y="20067"/>
                    <a:pt x="179" y="20967"/>
                    <a:pt x="33" y="21095"/>
                  </a:cubicBezTo>
                  <a:cubicBezTo>
                    <a:pt x="-113" y="21224"/>
                    <a:pt x="179" y="20581"/>
                    <a:pt x="1930" y="18460"/>
                  </a:cubicBezTo>
                  <a:cubicBezTo>
                    <a:pt x="3682" y="16338"/>
                    <a:pt x="6892" y="12738"/>
                    <a:pt x="8936" y="10167"/>
                  </a:cubicBezTo>
                  <a:cubicBezTo>
                    <a:pt x="10979" y="7595"/>
                    <a:pt x="11855" y="6053"/>
                    <a:pt x="13022" y="4317"/>
                  </a:cubicBezTo>
                  <a:cubicBezTo>
                    <a:pt x="14190" y="2581"/>
                    <a:pt x="15649" y="653"/>
                    <a:pt x="16379" y="138"/>
                  </a:cubicBezTo>
                  <a:cubicBezTo>
                    <a:pt x="17109" y="-376"/>
                    <a:pt x="17109" y="524"/>
                    <a:pt x="17109" y="3095"/>
                  </a:cubicBezTo>
                  <a:cubicBezTo>
                    <a:pt x="17109" y="5667"/>
                    <a:pt x="17109" y="9910"/>
                    <a:pt x="17838" y="12610"/>
                  </a:cubicBezTo>
                  <a:cubicBezTo>
                    <a:pt x="18568" y="15310"/>
                    <a:pt x="20028" y="16467"/>
                    <a:pt x="21487" y="1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2089150" y="3042868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518954" y="2809790"/>
              <a:ext cx="179797" cy="315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27" fill="norm" stroke="1" extrusionOk="0">
                  <a:moveTo>
                    <a:pt x="236" y="7450"/>
                  </a:moveTo>
                  <a:cubicBezTo>
                    <a:pt x="487" y="10956"/>
                    <a:pt x="739" y="14463"/>
                    <a:pt x="990" y="16917"/>
                  </a:cubicBezTo>
                  <a:cubicBezTo>
                    <a:pt x="1241" y="19372"/>
                    <a:pt x="1492" y="20774"/>
                    <a:pt x="1367" y="20915"/>
                  </a:cubicBezTo>
                  <a:cubicBezTo>
                    <a:pt x="1241" y="21055"/>
                    <a:pt x="739" y="19933"/>
                    <a:pt x="362" y="17408"/>
                  </a:cubicBezTo>
                  <a:cubicBezTo>
                    <a:pt x="-15" y="14884"/>
                    <a:pt x="-266" y="10956"/>
                    <a:pt x="487" y="7871"/>
                  </a:cubicBezTo>
                  <a:cubicBezTo>
                    <a:pt x="1241" y="4785"/>
                    <a:pt x="2999" y="2541"/>
                    <a:pt x="5636" y="1208"/>
                  </a:cubicBezTo>
                  <a:cubicBezTo>
                    <a:pt x="8274" y="-124"/>
                    <a:pt x="11790" y="-545"/>
                    <a:pt x="14553" y="928"/>
                  </a:cubicBezTo>
                  <a:cubicBezTo>
                    <a:pt x="17315" y="2400"/>
                    <a:pt x="19325" y="5767"/>
                    <a:pt x="20204" y="8712"/>
                  </a:cubicBezTo>
                  <a:cubicBezTo>
                    <a:pt x="21083" y="11658"/>
                    <a:pt x="20832" y="14182"/>
                    <a:pt x="20832" y="15795"/>
                  </a:cubicBezTo>
                  <a:cubicBezTo>
                    <a:pt x="20832" y="17408"/>
                    <a:pt x="21083" y="18110"/>
                    <a:pt x="21334" y="1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3060700" y="2758726"/>
              <a:ext cx="552450" cy="315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21348"/>
                  </a:moveTo>
                  <a:cubicBezTo>
                    <a:pt x="1738" y="21062"/>
                    <a:pt x="3476" y="20776"/>
                    <a:pt x="4593" y="20633"/>
                  </a:cubicBezTo>
                  <a:cubicBezTo>
                    <a:pt x="5710" y="20490"/>
                    <a:pt x="6207" y="20490"/>
                    <a:pt x="6662" y="20490"/>
                  </a:cubicBezTo>
                  <a:cubicBezTo>
                    <a:pt x="7117" y="20490"/>
                    <a:pt x="7531" y="20490"/>
                    <a:pt x="7779" y="20132"/>
                  </a:cubicBezTo>
                  <a:cubicBezTo>
                    <a:pt x="8028" y="19774"/>
                    <a:pt x="8110" y="19059"/>
                    <a:pt x="8028" y="17057"/>
                  </a:cubicBezTo>
                  <a:cubicBezTo>
                    <a:pt x="7945" y="15054"/>
                    <a:pt x="7697" y="11764"/>
                    <a:pt x="7490" y="9046"/>
                  </a:cubicBezTo>
                  <a:cubicBezTo>
                    <a:pt x="7283" y="6328"/>
                    <a:pt x="7117" y="4182"/>
                    <a:pt x="7200" y="2823"/>
                  </a:cubicBezTo>
                  <a:cubicBezTo>
                    <a:pt x="7283" y="1465"/>
                    <a:pt x="7614" y="892"/>
                    <a:pt x="8483" y="463"/>
                  </a:cubicBezTo>
                  <a:cubicBezTo>
                    <a:pt x="9352" y="34"/>
                    <a:pt x="10759" y="-252"/>
                    <a:pt x="11876" y="320"/>
                  </a:cubicBezTo>
                  <a:cubicBezTo>
                    <a:pt x="12993" y="892"/>
                    <a:pt x="13821" y="2323"/>
                    <a:pt x="14028" y="4469"/>
                  </a:cubicBezTo>
                  <a:cubicBezTo>
                    <a:pt x="14234" y="6614"/>
                    <a:pt x="13821" y="9475"/>
                    <a:pt x="13407" y="11549"/>
                  </a:cubicBezTo>
                  <a:cubicBezTo>
                    <a:pt x="12993" y="13623"/>
                    <a:pt x="12579" y="14911"/>
                    <a:pt x="12290" y="15912"/>
                  </a:cubicBezTo>
                  <a:cubicBezTo>
                    <a:pt x="12000" y="16914"/>
                    <a:pt x="11834" y="17629"/>
                    <a:pt x="11959" y="18058"/>
                  </a:cubicBezTo>
                  <a:cubicBezTo>
                    <a:pt x="12083" y="18487"/>
                    <a:pt x="12497" y="18630"/>
                    <a:pt x="13945" y="18344"/>
                  </a:cubicBezTo>
                  <a:cubicBezTo>
                    <a:pt x="15393" y="18058"/>
                    <a:pt x="17876" y="17343"/>
                    <a:pt x="19324" y="16771"/>
                  </a:cubicBezTo>
                  <a:cubicBezTo>
                    <a:pt x="20772" y="16198"/>
                    <a:pt x="21186" y="15769"/>
                    <a:pt x="21600" y="15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3638550" y="2731718"/>
              <a:ext cx="13615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600" fill="norm" stroke="1" extrusionOk="0">
                  <a:moveTo>
                    <a:pt x="0" y="0"/>
                  </a:moveTo>
                  <a:cubicBezTo>
                    <a:pt x="5481" y="543"/>
                    <a:pt x="10961" y="1087"/>
                    <a:pt x="14991" y="2921"/>
                  </a:cubicBezTo>
                  <a:cubicBezTo>
                    <a:pt x="19021" y="4755"/>
                    <a:pt x="21600" y="7879"/>
                    <a:pt x="20472" y="11208"/>
                  </a:cubicBezTo>
                  <a:cubicBezTo>
                    <a:pt x="19343" y="14536"/>
                    <a:pt x="14507" y="18068"/>
                    <a:pt x="9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4133850" y="2833318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7486"/>
                    <a:pt x="7855" y="13371"/>
                    <a:pt x="11455" y="9771"/>
                  </a:cubicBezTo>
                  <a:cubicBezTo>
                    <a:pt x="15055" y="6171"/>
                    <a:pt x="1832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4171950" y="2934918"/>
              <a:ext cx="190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4798397" y="2516082"/>
              <a:ext cx="130309" cy="524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40" fill="norm" stroke="1" extrusionOk="0">
                  <a:moveTo>
                    <a:pt x="3442" y="10058"/>
                  </a:moveTo>
                  <a:cubicBezTo>
                    <a:pt x="4128" y="11779"/>
                    <a:pt x="4814" y="13500"/>
                    <a:pt x="5328" y="15135"/>
                  </a:cubicBezTo>
                  <a:cubicBezTo>
                    <a:pt x="5842" y="16770"/>
                    <a:pt x="6185" y="18319"/>
                    <a:pt x="6357" y="19438"/>
                  </a:cubicBezTo>
                  <a:cubicBezTo>
                    <a:pt x="6528" y="20556"/>
                    <a:pt x="6528" y="21245"/>
                    <a:pt x="6357" y="21331"/>
                  </a:cubicBezTo>
                  <a:cubicBezTo>
                    <a:pt x="6185" y="21417"/>
                    <a:pt x="5842" y="20901"/>
                    <a:pt x="4814" y="19093"/>
                  </a:cubicBezTo>
                  <a:cubicBezTo>
                    <a:pt x="3785" y="17286"/>
                    <a:pt x="2071" y="14188"/>
                    <a:pt x="1042" y="11219"/>
                  </a:cubicBezTo>
                  <a:cubicBezTo>
                    <a:pt x="14" y="8250"/>
                    <a:pt x="-329" y="5411"/>
                    <a:pt x="357" y="3560"/>
                  </a:cubicBezTo>
                  <a:cubicBezTo>
                    <a:pt x="1042" y="1710"/>
                    <a:pt x="2757" y="850"/>
                    <a:pt x="5500" y="376"/>
                  </a:cubicBezTo>
                  <a:cubicBezTo>
                    <a:pt x="8242" y="-97"/>
                    <a:pt x="12014" y="-183"/>
                    <a:pt x="15271" y="462"/>
                  </a:cubicBezTo>
                  <a:cubicBezTo>
                    <a:pt x="18528" y="1108"/>
                    <a:pt x="21271" y="2485"/>
                    <a:pt x="21100" y="4206"/>
                  </a:cubicBezTo>
                  <a:cubicBezTo>
                    <a:pt x="20928" y="5927"/>
                    <a:pt x="17842" y="7992"/>
                    <a:pt x="14414" y="9283"/>
                  </a:cubicBezTo>
                  <a:cubicBezTo>
                    <a:pt x="10985" y="10574"/>
                    <a:pt x="7214" y="11090"/>
                    <a:pt x="3442" y="11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4952999" y="2731718"/>
              <a:ext cx="171451" cy="23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10015"/>
                  </a:moveTo>
                  <a:cubicBezTo>
                    <a:pt x="1333" y="9818"/>
                    <a:pt x="2667" y="9622"/>
                    <a:pt x="4667" y="10898"/>
                  </a:cubicBezTo>
                  <a:cubicBezTo>
                    <a:pt x="6667" y="12175"/>
                    <a:pt x="9333" y="14924"/>
                    <a:pt x="10667" y="16887"/>
                  </a:cubicBezTo>
                  <a:cubicBezTo>
                    <a:pt x="12000" y="18851"/>
                    <a:pt x="12000" y="20029"/>
                    <a:pt x="11333" y="20716"/>
                  </a:cubicBezTo>
                  <a:cubicBezTo>
                    <a:pt x="10667" y="21404"/>
                    <a:pt x="9333" y="21600"/>
                    <a:pt x="8133" y="21207"/>
                  </a:cubicBezTo>
                  <a:cubicBezTo>
                    <a:pt x="6933" y="20815"/>
                    <a:pt x="5867" y="19833"/>
                    <a:pt x="6400" y="16691"/>
                  </a:cubicBezTo>
                  <a:cubicBezTo>
                    <a:pt x="6933" y="13549"/>
                    <a:pt x="9067" y="8247"/>
                    <a:pt x="11867" y="5105"/>
                  </a:cubicBezTo>
                  <a:cubicBezTo>
                    <a:pt x="14667" y="1964"/>
                    <a:pt x="18133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5187949" y="2667678"/>
              <a:ext cx="95251" cy="31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3040"/>
                  </a:moveTo>
                  <a:cubicBezTo>
                    <a:pt x="20640" y="2182"/>
                    <a:pt x="19680" y="1323"/>
                    <a:pt x="18000" y="751"/>
                  </a:cubicBezTo>
                  <a:cubicBezTo>
                    <a:pt x="16320" y="179"/>
                    <a:pt x="13920" y="-107"/>
                    <a:pt x="11760" y="36"/>
                  </a:cubicBezTo>
                  <a:cubicBezTo>
                    <a:pt x="9600" y="179"/>
                    <a:pt x="7680" y="751"/>
                    <a:pt x="5280" y="3255"/>
                  </a:cubicBezTo>
                  <a:cubicBezTo>
                    <a:pt x="2880" y="5758"/>
                    <a:pt x="0" y="10192"/>
                    <a:pt x="0" y="13482"/>
                  </a:cubicBezTo>
                  <a:cubicBezTo>
                    <a:pt x="0" y="16772"/>
                    <a:pt x="2880" y="18918"/>
                    <a:pt x="5760" y="20063"/>
                  </a:cubicBezTo>
                  <a:cubicBezTo>
                    <a:pt x="8640" y="21207"/>
                    <a:pt x="11520" y="21350"/>
                    <a:pt x="1440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5361516" y="2628430"/>
              <a:ext cx="137584" cy="35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4652" y="5147"/>
                  </a:moveTo>
                  <a:cubicBezTo>
                    <a:pt x="3323" y="7346"/>
                    <a:pt x="1994" y="9545"/>
                    <a:pt x="1163" y="12455"/>
                  </a:cubicBezTo>
                  <a:cubicBezTo>
                    <a:pt x="332" y="15365"/>
                    <a:pt x="0" y="18987"/>
                    <a:pt x="0" y="18663"/>
                  </a:cubicBezTo>
                  <a:cubicBezTo>
                    <a:pt x="0" y="18340"/>
                    <a:pt x="332" y="14072"/>
                    <a:pt x="1495" y="10450"/>
                  </a:cubicBezTo>
                  <a:cubicBezTo>
                    <a:pt x="2658" y="6828"/>
                    <a:pt x="4652" y="3854"/>
                    <a:pt x="6148" y="2107"/>
                  </a:cubicBezTo>
                  <a:cubicBezTo>
                    <a:pt x="7643" y="361"/>
                    <a:pt x="8640" y="-156"/>
                    <a:pt x="9637" y="38"/>
                  </a:cubicBezTo>
                  <a:cubicBezTo>
                    <a:pt x="10634" y="232"/>
                    <a:pt x="11631" y="1137"/>
                    <a:pt x="12462" y="3142"/>
                  </a:cubicBezTo>
                  <a:cubicBezTo>
                    <a:pt x="13292" y="5147"/>
                    <a:pt x="13957" y="8251"/>
                    <a:pt x="15452" y="11485"/>
                  </a:cubicBezTo>
                  <a:cubicBezTo>
                    <a:pt x="16948" y="14718"/>
                    <a:pt x="19274" y="18081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5372099" y="2750768"/>
              <a:ext cx="171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9029"/>
                    <a:pt x="533" y="16457"/>
                    <a:pt x="4133" y="12857"/>
                  </a:cubicBezTo>
                  <a:cubicBezTo>
                    <a:pt x="7733" y="9257"/>
                    <a:pt x="14667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5549899" y="2642818"/>
              <a:ext cx="12177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4" h="21600" fill="norm" stroke="1" extrusionOk="0">
                  <a:moveTo>
                    <a:pt x="7316" y="0"/>
                  </a:moveTo>
                  <a:cubicBezTo>
                    <a:pt x="10452" y="847"/>
                    <a:pt x="13587" y="1694"/>
                    <a:pt x="16374" y="3441"/>
                  </a:cubicBezTo>
                  <a:cubicBezTo>
                    <a:pt x="19161" y="5188"/>
                    <a:pt x="21600" y="7835"/>
                    <a:pt x="18813" y="11012"/>
                  </a:cubicBezTo>
                  <a:cubicBezTo>
                    <a:pt x="16026" y="14188"/>
                    <a:pt x="8013" y="17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583493" y="3735382"/>
              <a:ext cx="126931" cy="559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387" fill="norm" stroke="1" extrusionOk="0">
                  <a:moveTo>
                    <a:pt x="2706" y="12606"/>
                  </a:moveTo>
                  <a:cubicBezTo>
                    <a:pt x="3391" y="14709"/>
                    <a:pt x="4077" y="16813"/>
                    <a:pt x="4591" y="18148"/>
                  </a:cubicBezTo>
                  <a:cubicBezTo>
                    <a:pt x="5106" y="19482"/>
                    <a:pt x="5449" y="20049"/>
                    <a:pt x="5791" y="20534"/>
                  </a:cubicBezTo>
                  <a:cubicBezTo>
                    <a:pt x="6134" y="21020"/>
                    <a:pt x="6477" y="21424"/>
                    <a:pt x="6649" y="21384"/>
                  </a:cubicBezTo>
                  <a:cubicBezTo>
                    <a:pt x="6820" y="21343"/>
                    <a:pt x="6820" y="20858"/>
                    <a:pt x="5963" y="19159"/>
                  </a:cubicBezTo>
                  <a:cubicBezTo>
                    <a:pt x="5106" y="17460"/>
                    <a:pt x="3391" y="14548"/>
                    <a:pt x="2020" y="11635"/>
                  </a:cubicBezTo>
                  <a:cubicBezTo>
                    <a:pt x="649" y="8723"/>
                    <a:pt x="-380" y="5811"/>
                    <a:pt x="134" y="3869"/>
                  </a:cubicBezTo>
                  <a:cubicBezTo>
                    <a:pt x="649" y="1927"/>
                    <a:pt x="2706" y="957"/>
                    <a:pt x="4934" y="431"/>
                  </a:cubicBezTo>
                  <a:cubicBezTo>
                    <a:pt x="7163" y="-95"/>
                    <a:pt x="9563" y="-176"/>
                    <a:pt x="12649" y="390"/>
                  </a:cubicBezTo>
                  <a:cubicBezTo>
                    <a:pt x="15734" y="957"/>
                    <a:pt x="19506" y="2170"/>
                    <a:pt x="20363" y="3788"/>
                  </a:cubicBezTo>
                  <a:cubicBezTo>
                    <a:pt x="21220" y="5406"/>
                    <a:pt x="19163" y="7428"/>
                    <a:pt x="16420" y="8804"/>
                  </a:cubicBezTo>
                  <a:cubicBezTo>
                    <a:pt x="13677" y="10179"/>
                    <a:pt x="10249" y="10907"/>
                    <a:pt x="6820" y="11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758950" y="3950918"/>
              <a:ext cx="171450" cy="266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8606"/>
                  </a:moveTo>
                  <a:cubicBezTo>
                    <a:pt x="1067" y="8100"/>
                    <a:pt x="2133" y="7594"/>
                    <a:pt x="3467" y="7678"/>
                  </a:cubicBezTo>
                  <a:cubicBezTo>
                    <a:pt x="4800" y="7762"/>
                    <a:pt x="6400" y="8437"/>
                    <a:pt x="8267" y="9956"/>
                  </a:cubicBezTo>
                  <a:cubicBezTo>
                    <a:pt x="10133" y="11475"/>
                    <a:pt x="12267" y="13838"/>
                    <a:pt x="12800" y="15947"/>
                  </a:cubicBezTo>
                  <a:cubicBezTo>
                    <a:pt x="13333" y="18056"/>
                    <a:pt x="12267" y="19912"/>
                    <a:pt x="11067" y="20756"/>
                  </a:cubicBezTo>
                  <a:cubicBezTo>
                    <a:pt x="9867" y="21600"/>
                    <a:pt x="8533" y="21431"/>
                    <a:pt x="7333" y="20166"/>
                  </a:cubicBezTo>
                  <a:cubicBezTo>
                    <a:pt x="6133" y="18900"/>
                    <a:pt x="5067" y="16538"/>
                    <a:pt x="7467" y="12994"/>
                  </a:cubicBezTo>
                  <a:cubicBezTo>
                    <a:pt x="9867" y="9450"/>
                    <a:pt x="15733" y="47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027362" y="3893286"/>
              <a:ext cx="112588" cy="326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30" fill="norm" stroke="1" extrusionOk="0">
                  <a:moveTo>
                    <a:pt x="16476" y="1278"/>
                  </a:moveTo>
                  <a:cubicBezTo>
                    <a:pt x="15276" y="724"/>
                    <a:pt x="14076" y="170"/>
                    <a:pt x="12476" y="31"/>
                  </a:cubicBezTo>
                  <a:cubicBezTo>
                    <a:pt x="10876" y="-107"/>
                    <a:pt x="8876" y="170"/>
                    <a:pt x="6676" y="1693"/>
                  </a:cubicBezTo>
                  <a:cubicBezTo>
                    <a:pt x="4476" y="3216"/>
                    <a:pt x="2076" y="5985"/>
                    <a:pt x="876" y="9101"/>
                  </a:cubicBezTo>
                  <a:cubicBezTo>
                    <a:pt x="-324" y="12216"/>
                    <a:pt x="-324" y="15678"/>
                    <a:pt x="1076" y="17893"/>
                  </a:cubicBezTo>
                  <a:cubicBezTo>
                    <a:pt x="2476" y="20108"/>
                    <a:pt x="5276" y="21078"/>
                    <a:pt x="8876" y="21285"/>
                  </a:cubicBezTo>
                  <a:cubicBezTo>
                    <a:pt x="12476" y="21493"/>
                    <a:pt x="16876" y="20939"/>
                    <a:pt x="21276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2153444" y="3833355"/>
              <a:ext cx="138907" cy="32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59" fill="norm" stroke="1" extrusionOk="0">
                  <a:moveTo>
                    <a:pt x="5768" y="14847"/>
                  </a:moveTo>
                  <a:cubicBezTo>
                    <a:pt x="4459" y="16519"/>
                    <a:pt x="3150" y="18191"/>
                    <a:pt x="2168" y="19446"/>
                  </a:cubicBezTo>
                  <a:cubicBezTo>
                    <a:pt x="1186" y="20700"/>
                    <a:pt x="532" y="21536"/>
                    <a:pt x="204" y="21327"/>
                  </a:cubicBezTo>
                  <a:cubicBezTo>
                    <a:pt x="-123" y="21118"/>
                    <a:pt x="-123" y="19864"/>
                    <a:pt x="695" y="17286"/>
                  </a:cubicBezTo>
                  <a:cubicBezTo>
                    <a:pt x="1513" y="14708"/>
                    <a:pt x="3150" y="10806"/>
                    <a:pt x="4622" y="7879"/>
                  </a:cubicBezTo>
                  <a:cubicBezTo>
                    <a:pt x="6095" y="4953"/>
                    <a:pt x="7404" y="3002"/>
                    <a:pt x="8713" y="1748"/>
                  </a:cubicBezTo>
                  <a:cubicBezTo>
                    <a:pt x="10022" y="493"/>
                    <a:pt x="11332" y="-64"/>
                    <a:pt x="12477" y="6"/>
                  </a:cubicBezTo>
                  <a:cubicBezTo>
                    <a:pt x="13622" y="75"/>
                    <a:pt x="14604" y="772"/>
                    <a:pt x="15586" y="2932"/>
                  </a:cubicBezTo>
                  <a:cubicBezTo>
                    <a:pt x="16568" y="5092"/>
                    <a:pt x="17550" y="8715"/>
                    <a:pt x="18532" y="11642"/>
                  </a:cubicBezTo>
                  <a:cubicBezTo>
                    <a:pt x="19513" y="14568"/>
                    <a:pt x="20495" y="16798"/>
                    <a:pt x="21477" y="19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2194672" y="3944568"/>
              <a:ext cx="14847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3999" y="21600"/>
                  </a:moveTo>
                  <a:cubicBezTo>
                    <a:pt x="2174" y="20160"/>
                    <a:pt x="348" y="18720"/>
                    <a:pt x="44" y="17040"/>
                  </a:cubicBezTo>
                  <a:cubicBezTo>
                    <a:pt x="-260" y="15360"/>
                    <a:pt x="957" y="13440"/>
                    <a:pt x="4760" y="10560"/>
                  </a:cubicBezTo>
                  <a:cubicBezTo>
                    <a:pt x="8563" y="7680"/>
                    <a:pt x="14951" y="3840"/>
                    <a:pt x="213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2368550" y="3811218"/>
              <a:ext cx="9712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0" y="0"/>
                  </a:moveTo>
                  <a:cubicBezTo>
                    <a:pt x="6894" y="2498"/>
                    <a:pt x="13787" y="4996"/>
                    <a:pt x="17464" y="7788"/>
                  </a:cubicBezTo>
                  <a:cubicBezTo>
                    <a:pt x="21140" y="10580"/>
                    <a:pt x="21600" y="13665"/>
                    <a:pt x="20681" y="16016"/>
                  </a:cubicBezTo>
                  <a:cubicBezTo>
                    <a:pt x="19762" y="18367"/>
                    <a:pt x="17464" y="19984"/>
                    <a:pt x="151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2539364" y="4046168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2889250" y="3735018"/>
              <a:ext cx="113854" cy="41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391" fill="norm" stroke="1" extrusionOk="0">
                  <a:moveTo>
                    <a:pt x="0" y="7855"/>
                  </a:moveTo>
                  <a:cubicBezTo>
                    <a:pt x="1929" y="11236"/>
                    <a:pt x="3857" y="14618"/>
                    <a:pt x="5014" y="16691"/>
                  </a:cubicBezTo>
                  <a:cubicBezTo>
                    <a:pt x="6171" y="18764"/>
                    <a:pt x="6557" y="19527"/>
                    <a:pt x="6943" y="20236"/>
                  </a:cubicBezTo>
                  <a:cubicBezTo>
                    <a:pt x="7329" y="20945"/>
                    <a:pt x="7714" y="21600"/>
                    <a:pt x="7714" y="21327"/>
                  </a:cubicBezTo>
                  <a:cubicBezTo>
                    <a:pt x="7714" y="21055"/>
                    <a:pt x="7329" y="19855"/>
                    <a:pt x="6364" y="17127"/>
                  </a:cubicBezTo>
                  <a:cubicBezTo>
                    <a:pt x="5400" y="14400"/>
                    <a:pt x="3857" y="10145"/>
                    <a:pt x="2893" y="7418"/>
                  </a:cubicBezTo>
                  <a:cubicBezTo>
                    <a:pt x="1929" y="4691"/>
                    <a:pt x="1543" y="3491"/>
                    <a:pt x="1350" y="2618"/>
                  </a:cubicBezTo>
                  <a:cubicBezTo>
                    <a:pt x="1157" y="1745"/>
                    <a:pt x="1157" y="1200"/>
                    <a:pt x="2121" y="764"/>
                  </a:cubicBezTo>
                  <a:cubicBezTo>
                    <a:pt x="3086" y="327"/>
                    <a:pt x="5014" y="0"/>
                    <a:pt x="7907" y="0"/>
                  </a:cubicBezTo>
                  <a:cubicBezTo>
                    <a:pt x="10800" y="0"/>
                    <a:pt x="14657" y="327"/>
                    <a:pt x="17357" y="1036"/>
                  </a:cubicBezTo>
                  <a:cubicBezTo>
                    <a:pt x="20057" y="1745"/>
                    <a:pt x="21600" y="2836"/>
                    <a:pt x="20250" y="4527"/>
                  </a:cubicBezTo>
                  <a:cubicBezTo>
                    <a:pt x="18900" y="6218"/>
                    <a:pt x="14657" y="8509"/>
                    <a:pt x="10993" y="10091"/>
                  </a:cubicBezTo>
                  <a:cubicBezTo>
                    <a:pt x="7329" y="11673"/>
                    <a:pt x="4243" y="12545"/>
                    <a:pt x="1157" y="13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997200" y="3881068"/>
              <a:ext cx="165100" cy="20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1475"/>
                  </a:moveTo>
                  <a:cubicBezTo>
                    <a:pt x="1108" y="10800"/>
                    <a:pt x="2215" y="10125"/>
                    <a:pt x="4569" y="10687"/>
                  </a:cubicBezTo>
                  <a:cubicBezTo>
                    <a:pt x="6923" y="11250"/>
                    <a:pt x="10523" y="13050"/>
                    <a:pt x="12600" y="14512"/>
                  </a:cubicBezTo>
                  <a:cubicBezTo>
                    <a:pt x="14677" y="15975"/>
                    <a:pt x="15231" y="17100"/>
                    <a:pt x="15508" y="18225"/>
                  </a:cubicBezTo>
                  <a:cubicBezTo>
                    <a:pt x="15785" y="19350"/>
                    <a:pt x="15785" y="20475"/>
                    <a:pt x="15092" y="21037"/>
                  </a:cubicBezTo>
                  <a:cubicBezTo>
                    <a:pt x="14400" y="21600"/>
                    <a:pt x="13015" y="21600"/>
                    <a:pt x="11769" y="20362"/>
                  </a:cubicBezTo>
                  <a:cubicBezTo>
                    <a:pt x="10523" y="19125"/>
                    <a:pt x="9415" y="16650"/>
                    <a:pt x="9554" y="13612"/>
                  </a:cubicBezTo>
                  <a:cubicBezTo>
                    <a:pt x="9692" y="10575"/>
                    <a:pt x="11077" y="6975"/>
                    <a:pt x="13292" y="4613"/>
                  </a:cubicBezTo>
                  <a:cubicBezTo>
                    <a:pt x="15508" y="2250"/>
                    <a:pt x="18554" y="1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3250680" y="3785818"/>
              <a:ext cx="146571" cy="314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67" fill="norm" stroke="1" extrusionOk="0">
                  <a:moveTo>
                    <a:pt x="21367" y="0"/>
                  </a:moveTo>
                  <a:cubicBezTo>
                    <a:pt x="17664" y="0"/>
                    <a:pt x="13961" y="0"/>
                    <a:pt x="10567" y="1502"/>
                  </a:cubicBezTo>
                  <a:cubicBezTo>
                    <a:pt x="7173" y="3004"/>
                    <a:pt x="4087" y="6008"/>
                    <a:pt x="2236" y="8869"/>
                  </a:cubicBezTo>
                  <a:cubicBezTo>
                    <a:pt x="384" y="11730"/>
                    <a:pt x="-233" y="14448"/>
                    <a:pt x="76" y="16665"/>
                  </a:cubicBezTo>
                  <a:cubicBezTo>
                    <a:pt x="384" y="18882"/>
                    <a:pt x="1618" y="20599"/>
                    <a:pt x="4704" y="21099"/>
                  </a:cubicBezTo>
                  <a:cubicBezTo>
                    <a:pt x="7790" y="21600"/>
                    <a:pt x="12727" y="20885"/>
                    <a:pt x="17664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3390900" y="3787934"/>
              <a:ext cx="444500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9" y="20472"/>
                    <a:pt x="4937" y="19343"/>
                    <a:pt x="6583" y="18457"/>
                  </a:cubicBezTo>
                  <a:cubicBezTo>
                    <a:pt x="8229" y="17570"/>
                    <a:pt x="9051" y="16925"/>
                    <a:pt x="9206" y="16039"/>
                  </a:cubicBezTo>
                  <a:cubicBezTo>
                    <a:pt x="9360" y="15152"/>
                    <a:pt x="8846" y="14024"/>
                    <a:pt x="8126" y="11928"/>
                  </a:cubicBezTo>
                  <a:cubicBezTo>
                    <a:pt x="7406" y="9833"/>
                    <a:pt x="6480" y="6770"/>
                    <a:pt x="6017" y="4836"/>
                  </a:cubicBezTo>
                  <a:cubicBezTo>
                    <a:pt x="5554" y="2901"/>
                    <a:pt x="5554" y="2096"/>
                    <a:pt x="6377" y="1370"/>
                  </a:cubicBezTo>
                  <a:cubicBezTo>
                    <a:pt x="7200" y="645"/>
                    <a:pt x="8846" y="0"/>
                    <a:pt x="10234" y="0"/>
                  </a:cubicBezTo>
                  <a:cubicBezTo>
                    <a:pt x="11623" y="0"/>
                    <a:pt x="12754" y="645"/>
                    <a:pt x="13371" y="1854"/>
                  </a:cubicBezTo>
                  <a:cubicBezTo>
                    <a:pt x="13989" y="3063"/>
                    <a:pt x="14091" y="4836"/>
                    <a:pt x="13834" y="6609"/>
                  </a:cubicBezTo>
                  <a:cubicBezTo>
                    <a:pt x="13577" y="8382"/>
                    <a:pt x="12960" y="10155"/>
                    <a:pt x="12549" y="11445"/>
                  </a:cubicBezTo>
                  <a:cubicBezTo>
                    <a:pt x="12137" y="12734"/>
                    <a:pt x="11931" y="13540"/>
                    <a:pt x="12034" y="14185"/>
                  </a:cubicBezTo>
                  <a:cubicBezTo>
                    <a:pt x="12137" y="14830"/>
                    <a:pt x="12549" y="15313"/>
                    <a:pt x="14194" y="14749"/>
                  </a:cubicBezTo>
                  <a:cubicBezTo>
                    <a:pt x="15840" y="14185"/>
                    <a:pt x="18720" y="12573"/>
                    <a:pt x="21600" y="1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3790950" y="3715968"/>
              <a:ext cx="15054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600" fill="norm" stroke="1" extrusionOk="0">
                  <a:moveTo>
                    <a:pt x="0" y="0"/>
                  </a:moveTo>
                  <a:cubicBezTo>
                    <a:pt x="6214" y="2021"/>
                    <a:pt x="12427" y="4042"/>
                    <a:pt x="16274" y="6821"/>
                  </a:cubicBezTo>
                  <a:cubicBezTo>
                    <a:pt x="20121" y="9600"/>
                    <a:pt x="21600" y="13137"/>
                    <a:pt x="20860" y="15726"/>
                  </a:cubicBezTo>
                  <a:cubicBezTo>
                    <a:pt x="20121" y="18316"/>
                    <a:pt x="17162" y="19958"/>
                    <a:pt x="142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4235450" y="3842968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5840"/>
                    <a:pt x="10523" y="10080"/>
                    <a:pt x="14123" y="6480"/>
                  </a:cubicBezTo>
                  <a:cubicBezTo>
                    <a:pt x="17723" y="2880"/>
                    <a:pt x="1966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4222750" y="3957268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911460" y="3482899"/>
              <a:ext cx="121177" cy="504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446" fill="norm" stroke="1" extrusionOk="0">
                  <a:moveTo>
                    <a:pt x="5985" y="12340"/>
                  </a:moveTo>
                  <a:cubicBezTo>
                    <a:pt x="4905" y="12700"/>
                    <a:pt x="3825" y="13060"/>
                    <a:pt x="4365" y="14140"/>
                  </a:cubicBezTo>
                  <a:cubicBezTo>
                    <a:pt x="4905" y="15220"/>
                    <a:pt x="7065" y="17020"/>
                    <a:pt x="8145" y="18190"/>
                  </a:cubicBezTo>
                  <a:cubicBezTo>
                    <a:pt x="9225" y="19360"/>
                    <a:pt x="9225" y="19900"/>
                    <a:pt x="9225" y="20395"/>
                  </a:cubicBezTo>
                  <a:cubicBezTo>
                    <a:pt x="9225" y="20890"/>
                    <a:pt x="9225" y="21340"/>
                    <a:pt x="8505" y="21430"/>
                  </a:cubicBezTo>
                  <a:cubicBezTo>
                    <a:pt x="7785" y="21520"/>
                    <a:pt x="6345" y="21250"/>
                    <a:pt x="4905" y="19855"/>
                  </a:cubicBezTo>
                  <a:cubicBezTo>
                    <a:pt x="3465" y="18460"/>
                    <a:pt x="2025" y="15940"/>
                    <a:pt x="1125" y="12970"/>
                  </a:cubicBezTo>
                  <a:cubicBezTo>
                    <a:pt x="225" y="10000"/>
                    <a:pt x="-135" y="6580"/>
                    <a:pt x="45" y="4510"/>
                  </a:cubicBezTo>
                  <a:cubicBezTo>
                    <a:pt x="225" y="2440"/>
                    <a:pt x="945" y="1720"/>
                    <a:pt x="1845" y="1180"/>
                  </a:cubicBezTo>
                  <a:cubicBezTo>
                    <a:pt x="2745" y="640"/>
                    <a:pt x="3825" y="280"/>
                    <a:pt x="5265" y="100"/>
                  </a:cubicBezTo>
                  <a:cubicBezTo>
                    <a:pt x="6705" y="-80"/>
                    <a:pt x="8505" y="-80"/>
                    <a:pt x="11565" y="640"/>
                  </a:cubicBezTo>
                  <a:cubicBezTo>
                    <a:pt x="14625" y="1360"/>
                    <a:pt x="18945" y="2800"/>
                    <a:pt x="20205" y="4330"/>
                  </a:cubicBezTo>
                  <a:cubicBezTo>
                    <a:pt x="21465" y="5860"/>
                    <a:pt x="19665" y="7480"/>
                    <a:pt x="16425" y="8695"/>
                  </a:cubicBezTo>
                  <a:cubicBezTo>
                    <a:pt x="13185" y="9910"/>
                    <a:pt x="8505" y="10720"/>
                    <a:pt x="3825" y="1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5041900" y="3677868"/>
              <a:ext cx="171450" cy="25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7376"/>
                  </a:moveTo>
                  <a:cubicBezTo>
                    <a:pt x="1067" y="6849"/>
                    <a:pt x="2133" y="6322"/>
                    <a:pt x="3067" y="6410"/>
                  </a:cubicBezTo>
                  <a:cubicBezTo>
                    <a:pt x="4000" y="6498"/>
                    <a:pt x="4800" y="7200"/>
                    <a:pt x="5867" y="9132"/>
                  </a:cubicBezTo>
                  <a:cubicBezTo>
                    <a:pt x="6933" y="11063"/>
                    <a:pt x="8267" y="14224"/>
                    <a:pt x="8800" y="16332"/>
                  </a:cubicBezTo>
                  <a:cubicBezTo>
                    <a:pt x="9333" y="18439"/>
                    <a:pt x="9067" y="19493"/>
                    <a:pt x="8400" y="20283"/>
                  </a:cubicBezTo>
                  <a:cubicBezTo>
                    <a:pt x="7733" y="21073"/>
                    <a:pt x="6667" y="21600"/>
                    <a:pt x="5733" y="21424"/>
                  </a:cubicBezTo>
                  <a:cubicBezTo>
                    <a:pt x="4800" y="21249"/>
                    <a:pt x="4000" y="20371"/>
                    <a:pt x="4400" y="17649"/>
                  </a:cubicBezTo>
                  <a:cubicBezTo>
                    <a:pt x="4800" y="14927"/>
                    <a:pt x="6400" y="10361"/>
                    <a:pt x="9467" y="7112"/>
                  </a:cubicBezTo>
                  <a:cubicBezTo>
                    <a:pt x="12533" y="3863"/>
                    <a:pt x="17067" y="19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5253058" y="3612289"/>
              <a:ext cx="74593" cy="28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440" fill="norm" stroke="1" extrusionOk="0">
                  <a:moveTo>
                    <a:pt x="20573" y="3939"/>
                  </a:moveTo>
                  <a:cubicBezTo>
                    <a:pt x="19405" y="2678"/>
                    <a:pt x="18238" y="1417"/>
                    <a:pt x="16195" y="707"/>
                  </a:cubicBezTo>
                  <a:cubicBezTo>
                    <a:pt x="14151" y="-2"/>
                    <a:pt x="11232" y="-160"/>
                    <a:pt x="8605" y="155"/>
                  </a:cubicBezTo>
                  <a:cubicBezTo>
                    <a:pt x="5978" y="471"/>
                    <a:pt x="3643" y="1259"/>
                    <a:pt x="1892" y="3703"/>
                  </a:cubicBezTo>
                  <a:cubicBezTo>
                    <a:pt x="141" y="6147"/>
                    <a:pt x="-1027" y="10246"/>
                    <a:pt x="1308" y="13478"/>
                  </a:cubicBezTo>
                  <a:cubicBezTo>
                    <a:pt x="3643" y="16710"/>
                    <a:pt x="9481" y="19075"/>
                    <a:pt x="15319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419972" y="3585655"/>
              <a:ext cx="117228" cy="30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89" fill="norm" stroke="1" extrusionOk="0">
                  <a:moveTo>
                    <a:pt x="2848" y="6401"/>
                  </a:moveTo>
                  <a:cubicBezTo>
                    <a:pt x="1691" y="8752"/>
                    <a:pt x="533" y="11103"/>
                    <a:pt x="148" y="12279"/>
                  </a:cubicBezTo>
                  <a:cubicBezTo>
                    <a:pt x="-238" y="13454"/>
                    <a:pt x="148" y="13454"/>
                    <a:pt x="1112" y="11618"/>
                  </a:cubicBezTo>
                  <a:cubicBezTo>
                    <a:pt x="2076" y="9781"/>
                    <a:pt x="3619" y="6107"/>
                    <a:pt x="5162" y="3756"/>
                  </a:cubicBezTo>
                  <a:cubicBezTo>
                    <a:pt x="6705" y="1405"/>
                    <a:pt x="8248" y="377"/>
                    <a:pt x="9791" y="83"/>
                  </a:cubicBezTo>
                  <a:cubicBezTo>
                    <a:pt x="11333" y="-211"/>
                    <a:pt x="12876" y="230"/>
                    <a:pt x="14226" y="2140"/>
                  </a:cubicBezTo>
                  <a:cubicBezTo>
                    <a:pt x="15576" y="4050"/>
                    <a:pt x="16733" y="7430"/>
                    <a:pt x="17891" y="10883"/>
                  </a:cubicBezTo>
                  <a:cubicBezTo>
                    <a:pt x="19048" y="14336"/>
                    <a:pt x="20205" y="17862"/>
                    <a:pt x="21362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5435335" y="3715968"/>
              <a:ext cx="12726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5356" y="21600"/>
                  </a:moveTo>
                  <a:cubicBezTo>
                    <a:pt x="2877" y="18720"/>
                    <a:pt x="398" y="15840"/>
                    <a:pt x="44" y="13320"/>
                  </a:cubicBezTo>
                  <a:cubicBezTo>
                    <a:pt x="-310" y="10800"/>
                    <a:pt x="1460" y="8640"/>
                    <a:pt x="5356" y="6480"/>
                  </a:cubicBezTo>
                  <a:cubicBezTo>
                    <a:pt x="9251" y="4320"/>
                    <a:pt x="15270" y="2160"/>
                    <a:pt x="212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619749" y="3557218"/>
              <a:ext cx="5422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17446" y="0"/>
                  </a:moveTo>
                  <a:cubicBezTo>
                    <a:pt x="19108" y="3173"/>
                    <a:pt x="20769" y="6346"/>
                    <a:pt x="21185" y="9458"/>
                  </a:cubicBezTo>
                  <a:cubicBezTo>
                    <a:pt x="21600" y="12569"/>
                    <a:pt x="20769" y="15620"/>
                    <a:pt x="17031" y="17634"/>
                  </a:cubicBezTo>
                  <a:cubicBezTo>
                    <a:pt x="13292" y="19647"/>
                    <a:pt x="6646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384799" y="3754068"/>
              <a:ext cx="50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262"/>
                    <a:pt x="7200" y="10523"/>
                    <a:pt x="3600" y="14123"/>
                  </a:cubicBezTo>
                  <a:cubicBezTo>
                    <a:pt x="0" y="17723"/>
                    <a:pt x="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6350" y="4541468"/>
              <a:ext cx="125285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" y="21471"/>
                    <a:pt x="248" y="21343"/>
                    <a:pt x="369" y="20957"/>
                  </a:cubicBezTo>
                  <a:cubicBezTo>
                    <a:pt x="489" y="20571"/>
                    <a:pt x="606" y="19929"/>
                    <a:pt x="737" y="19093"/>
                  </a:cubicBezTo>
                  <a:cubicBezTo>
                    <a:pt x="869" y="18257"/>
                    <a:pt x="1014" y="17229"/>
                    <a:pt x="1155" y="16264"/>
                  </a:cubicBezTo>
                  <a:cubicBezTo>
                    <a:pt x="1295" y="15300"/>
                    <a:pt x="1431" y="14400"/>
                    <a:pt x="1551" y="13693"/>
                  </a:cubicBezTo>
                  <a:cubicBezTo>
                    <a:pt x="1671" y="12986"/>
                    <a:pt x="1777" y="12471"/>
                    <a:pt x="1887" y="12021"/>
                  </a:cubicBezTo>
                  <a:cubicBezTo>
                    <a:pt x="1996" y="11571"/>
                    <a:pt x="2109" y="11186"/>
                    <a:pt x="2228" y="10864"/>
                  </a:cubicBezTo>
                  <a:cubicBezTo>
                    <a:pt x="2346" y="10543"/>
                    <a:pt x="2471" y="10286"/>
                    <a:pt x="2637" y="9900"/>
                  </a:cubicBezTo>
                  <a:cubicBezTo>
                    <a:pt x="2803" y="9514"/>
                    <a:pt x="3011" y="9000"/>
                    <a:pt x="3189" y="8614"/>
                  </a:cubicBezTo>
                  <a:cubicBezTo>
                    <a:pt x="3368" y="8229"/>
                    <a:pt x="3518" y="7971"/>
                    <a:pt x="3673" y="7650"/>
                  </a:cubicBezTo>
                  <a:cubicBezTo>
                    <a:pt x="3828" y="7329"/>
                    <a:pt x="3989" y="6943"/>
                    <a:pt x="4111" y="6621"/>
                  </a:cubicBezTo>
                  <a:cubicBezTo>
                    <a:pt x="4233" y="6300"/>
                    <a:pt x="4317" y="6043"/>
                    <a:pt x="4405" y="5786"/>
                  </a:cubicBezTo>
                  <a:cubicBezTo>
                    <a:pt x="4492" y="5529"/>
                    <a:pt x="4583" y="5271"/>
                    <a:pt x="4675" y="5079"/>
                  </a:cubicBezTo>
                  <a:cubicBezTo>
                    <a:pt x="4766" y="4886"/>
                    <a:pt x="4857" y="4757"/>
                    <a:pt x="4948" y="4629"/>
                  </a:cubicBezTo>
                  <a:cubicBezTo>
                    <a:pt x="5040" y="4500"/>
                    <a:pt x="5131" y="4371"/>
                    <a:pt x="5231" y="4179"/>
                  </a:cubicBezTo>
                  <a:cubicBezTo>
                    <a:pt x="5332" y="3986"/>
                    <a:pt x="5441" y="3729"/>
                    <a:pt x="5549" y="3536"/>
                  </a:cubicBezTo>
                  <a:cubicBezTo>
                    <a:pt x="5656" y="3343"/>
                    <a:pt x="5762" y="3214"/>
                    <a:pt x="5863" y="3086"/>
                  </a:cubicBezTo>
                  <a:cubicBezTo>
                    <a:pt x="5963" y="2957"/>
                    <a:pt x="6058" y="2829"/>
                    <a:pt x="6162" y="2700"/>
                  </a:cubicBezTo>
                  <a:cubicBezTo>
                    <a:pt x="6266" y="2571"/>
                    <a:pt x="6379" y="2443"/>
                    <a:pt x="6490" y="2314"/>
                  </a:cubicBezTo>
                  <a:cubicBezTo>
                    <a:pt x="6602" y="2186"/>
                    <a:pt x="6711" y="2057"/>
                    <a:pt x="6822" y="1993"/>
                  </a:cubicBezTo>
                  <a:cubicBezTo>
                    <a:pt x="6934" y="1929"/>
                    <a:pt x="7047" y="1929"/>
                    <a:pt x="7154" y="1864"/>
                  </a:cubicBezTo>
                  <a:cubicBezTo>
                    <a:pt x="7262" y="1800"/>
                    <a:pt x="7364" y="1671"/>
                    <a:pt x="7476" y="1607"/>
                  </a:cubicBezTo>
                  <a:cubicBezTo>
                    <a:pt x="7587" y="1543"/>
                    <a:pt x="7707" y="1543"/>
                    <a:pt x="7824" y="1543"/>
                  </a:cubicBezTo>
                  <a:cubicBezTo>
                    <a:pt x="7941" y="1543"/>
                    <a:pt x="8054" y="1543"/>
                    <a:pt x="8171" y="1479"/>
                  </a:cubicBezTo>
                  <a:cubicBezTo>
                    <a:pt x="8287" y="1414"/>
                    <a:pt x="8408" y="1286"/>
                    <a:pt x="8521" y="1221"/>
                  </a:cubicBezTo>
                  <a:cubicBezTo>
                    <a:pt x="8634" y="1157"/>
                    <a:pt x="8740" y="1157"/>
                    <a:pt x="8855" y="1157"/>
                  </a:cubicBezTo>
                  <a:cubicBezTo>
                    <a:pt x="8970" y="1157"/>
                    <a:pt x="9094" y="1157"/>
                    <a:pt x="9214" y="1093"/>
                  </a:cubicBezTo>
                  <a:cubicBezTo>
                    <a:pt x="9335" y="1029"/>
                    <a:pt x="9452" y="900"/>
                    <a:pt x="9627" y="836"/>
                  </a:cubicBezTo>
                  <a:cubicBezTo>
                    <a:pt x="9802" y="771"/>
                    <a:pt x="10035" y="771"/>
                    <a:pt x="10216" y="707"/>
                  </a:cubicBezTo>
                  <a:cubicBezTo>
                    <a:pt x="10397" y="643"/>
                    <a:pt x="10524" y="514"/>
                    <a:pt x="10650" y="450"/>
                  </a:cubicBezTo>
                  <a:cubicBezTo>
                    <a:pt x="10776" y="386"/>
                    <a:pt x="10900" y="386"/>
                    <a:pt x="11026" y="386"/>
                  </a:cubicBezTo>
                  <a:cubicBezTo>
                    <a:pt x="11152" y="386"/>
                    <a:pt x="11280" y="386"/>
                    <a:pt x="11402" y="386"/>
                  </a:cubicBezTo>
                  <a:cubicBezTo>
                    <a:pt x="11524" y="386"/>
                    <a:pt x="11641" y="386"/>
                    <a:pt x="11767" y="321"/>
                  </a:cubicBezTo>
                  <a:cubicBezTo>
                    <a:pt x="11893" y="257"/>
                    <a:pt x="12028" y="129"/>
                    <a:pt x="12159" y="64"/>
                  </a:cubicBezTo>
                  <a:cubicBezTo>
                    <a:pt x="12291" y="0"/>
                    <a:pt x="12418" y="0"/>
                    <a:pt x="12548" y="0"/>
                  </a:cubicBezTo>
                  <a:cubicBezTo>
                    <a:pt x="12678" y="0"/>
                    <a:pt x="12809" y="0"/>
                    <a:pt x="12935" y="0"/>
                  </a:cubicBezTo>
                  <a:cubicBezTo>
                    <a:pt x="13061" y="0"/>
                    <a:pt x="13181" y="0"/>
                    <a:pt x="13311" y="0"/>
                  </a:cubicBezTo>
                  <a:cubicBezTo>
                    <a:pt x="13440" y="0"/>
                    <a:pt x="13579" y="0"/>
                    <a:pt x="13712" y="64"/>
                  </a:cubicBezTo>
                  <a:cubicBezTo>
                    <a:pt x="13845" y="129"/>
                    <a:pt x="13973" y="257"/>
                    <a:pt x="14103" y="321"/>
                  </a:cubicBezTo>
                  <a:cubicBezTo>
                    <a:pt x="14232" y="386"/>
                    <a:pt x="14364" y="386"/>
                    <a:pt x="14555" y="579"/>
                  </a:cubicBezTo>
                  <a:cubicBezTo>
                    <a:pt x="14747" y="771"/>
                    <a:pt x="14998" y="1157"/>
                    <a:pt x="15185" y="1414"/>
                  </a:cubicBezTo>
                  <a:cubicBezTo>
                    <a:pt x="15371" y="1671"/>
                    <a:pt x="15491" y="1800"/>
                    <a:pt x="15613" y="1993"/>
                  </a:cubicBezTo>
                  <a:cubicBezTo>
                    <a:pt x="15736" y="2186"/>
                    <a:pt x="15860" y="2443"/>
                    <a:pt x="16039" y="2764"/>
                  </a:cubicBezTo>
                  <a:cubicBezTo>
                    <a:pt x="16217" y="3086"/>
                    <a:pt x="16451" y="3471"/>
                    <a:pt x="16624" y="3793"/>
                  </a:cubicBezTo>
                  <a:cubicBezTo>
                    <a:pt x="16798" y="4114"/>
                    <a:pt x="16911" y="4371"/>
                    <a:pt x="17022" y="4629"/>
                  </a:cubicBezTo>
                  <a:cubicBezTo>
                    <a:pt x="17133" y="4886"/>
                    <a:pt x="17243" y="5143"/>
                    <a:pt x="17347" y="5400"/>
                  </a:cubicBezTo>
                  <a:cubicBezTo>
                    <a:pt x="17451" y="5657"/>
                    <a:pt x="17549" y="5914"/>
                    <a:pt x="17648" y="6236"/>
                  </a:cubicBezTo>
                  <a:cubicBezTo>
                    <a:pt x="17746" y="6557"/>
                    <a:pt x="17845" y="6943"/>
                    <a:pt x="17947" y="7264"/>
                  </a:cubicBezTo>
                  <a:cubicBezTo>
                    <a:pt x="18049" y="7586"/>
                    <a:pt x="18155" y="7843"/>
                    <a:pt x="18254" y="8164"/>
                  </a:cubicBezTo>
                  <a:cubicBezTo>
                    <a:pt x="18352" y="8486"/>
                    <a:pt x="18443" y="8871"/>
                    <a:pt x="18525" y="9129"/>
                  </a:cubicBezTo>
                  <a:cubicBezTo>
                    <a:pt x="18608" y="9386"/>
                    <a:pt x="18681" y="9514"/>
                    <a:pt x="18761" y="9771"/>
                  </a:cubicBezTo>
                  <a:cubicBezTo>
                    <a:pt x="18841" y="10029"/>
                    <a:pt x="18929" y="10414"/>
                    <a:pt x="19084" y="10929"/>
                  </a:cubicBezTo>
                  <a:cubicBezTo>
                    <a:pt x="19239" y="11443"/>
                    <a:pt x="19462" y="12086"/>
                    <a:pt x="19646" y="12536"/>
                  </a:cubicBezTo>
                  <a:cubicBezTo>
                    <a:pt x="19830" y="12986"/>
                    <a:pt x="19976" y="13243"/>
                    <a:pt x="20142" y="13564"/>
                  </a:cubicBezTo>
                  <a:cubicBezTo>
                    <a:pt x="20308" y="13886"/>
                    <a:pt x="20494" y="14271"/>
                    <a:pt x="20669" y="14657"/>
                  </a:cubicBezTo>
                  <a:cubicBezTo>
                    <a:pt x="20845" y="15043"/>
                    <a:pt x="21009" y="15429"/>
                    <a:pt x="21162" y="15943"/>
                  </a:cubicBezTo>
                  <a:cubicBezTo>
                    <a:pt x="21315" y="16457"/>
                    <a:pt x="21458" y="17100"/>
                    <a:pt x="21600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76204" y="5129901"/>
              <a:ext cx="184009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63" fill="norm" stroke="1" extrusionOk="0">
                  <a:moveTo>
                    <a:pt x="2912" y="3828"/>
                  </a:moveTo>
                  <a:cubicBezTo>
                    <a:pt x="1699" y="4101"/>
                    <a:pt x="485" y="4374"/>
                    <a:pt x="121" y="4853"/>
                  </a:cubicBezTo>
                  <a:cubicBezTo>
                    <a:pt x="-243" y="5331"/>
                    <a:pt x="242" y="6015"/>
                    <a:pt x="1213" y="6425"/>
                  </a:cubicBezTo>
                  <a:cubicBezTo>
                    <a:pt x="2184" y="6835"/>
                    <a:pt x="3640" y="6972"/>
                    <a:pt x="6917" y="6357"/>
                  </a:cubicBezTo>
                  <a:cubicBezTo>
                    <a:pt x="10193" y="5741"/>
                    <a:pt x="15290" y="4374"/>
                    <a:pt x="18081" y="3212"/>
                  </a:cubicBezTo>
                  <a:cubicBezTo>
                    <a:pt x="20872" y="2050"/>
                    <a:pt x="21357" y="1093"/>
                    <a:pt x="20993" y="547"/>
                  </a:cubicBezTo>
                  <a:cubicBezTo>
                    <a:pt x="20629" y="0"/>
                    <a:pt x="19415" y="-137"/>
                    <a:pt x="17110" y="136"/>
                  </a:cubicBezTo>
                  <a:cubicBezTo>
                    <a:pt x="14804" y="410"/>
                    <a:pt x="11406" y="1093"/>
                    <a:pt x="8979" y="1845"/>
                  </a:cubicBezTo>
                  <a:cubicBezTo>
                    <a:pt x="6553" y="2597"/>
                    <a:pt x="5096" y="3417"/>
                    <a:pt x="4368" y="4169"/>
                  </a:cubicBezTo>
                  <a:cubicBezTo>
                    <a:pt x="3640" y="4921"/>
                    <a:pt x="3640" y="5605"/>
                    <a:pt x="4854" y="6152"/>
                  </a:cubicBezTo>
                  <a:cubicBezTo>
                    <a:pt x="6067" y="6698"/>
                    <a:pt x="8494" y="7109"/>
                    <a:pt x="10678" y="7382"/>
                  </a:cubicBezTo>
                  <a:cubicBezTo>
                    <a:pt x="12863" y="7655"/>
                    <a:pt x="14804" y="7792"/>
                    <a:pt x="15290" y="8134"/>
                  </a:cubicBezTo>
                  <a:cubicBezTo>
                    <a:pt x="15775" y="8476"/>
                    <a:pt x="14804" y="9022"/>
                    <a:pt x="12620" y="10116"/>
                  </a:cubicBezTo>
                  <a:cubicBezTo>
                    <a:pt x="10436" y="11210"/>
                    <a:pt x="7038" y="12850"/>
                    <a:pt x="4975" y="14149"/>
                  </a:cubicBezTo>
                  <a:cubicBezTo>
                    <a:pt x="2912" y="15448"/>
                    <a:pt x="2184" y="16405"/>
                    <a:pt x="1941" y="17225"/>
                  </a:cubicBezTo>
                  <a:cubicBezTo>
                    <a:pt x="1699" y="18045"/>
                    <a:pt x="1941" y="18729"/>
                    <a:pt x="4975" y="19412"/>
                  </a:cubicBezTo>
                  <a:cubicBezTo>
                    <a:pt x="8009" y="20096"/>
                    <a:pt x="13833" y="20779"/>
                    <a:pt x="19658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304800" y="5276368"/>
              <a:ext cx="190500" cy="149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3841"/>
                  </a:moveTo>
                  <a:cubicBezTo>
                    <a:pt x="960" y="2941"/>
                    <a:pt x="1920" y="2041"/>
                    <a:pt x="3000" y="1891"/>
                  </a:cubicBezTo>
                  <a:cubicBezTo>
                    <a:pt x="4080" y="1741"/>
                    <a:pt x="5280" y="2341"/>
                    <a:pt x="6240" y="4441"/>
                  </a:cubicBezTo>
                  <a:cubicBezTo>
                    <a:pt x="7200" y="6541"/>
                    <a:pt x="7920" y="10141"/>
                    <a:pt x="8160" y="12691"/>
                  </a:cubicBezTo>
                  <a:cubicBezTo>
                    <a:pt x="8400" y="15241"/>
                    <a:pt x="8160" y="16741"/>
                    <a:pt x="7560" y="18241"/>
                  </a:cubicBezTo>
                  <a:cubicBezTo>
                    <a:pt x="6960" y="19741"/>
                    <a:pt x="6000" y="21241"/>
                    <a:pt x="5400" y="21241"/>
                  </a:cubicBezTo>
                  <a:cubicBezTo>
                    <a:pt x="4800" y="21241"/>
                    <a:pt x="4560" y="19741"/>
                    <a:pt x="6000" y="16291"/>
                  </a:cubicBezTo>
                  <a:cubicBezTo>
                    <a:pt x="7440" y="12841"/>
                    <a:pt x="10560" y="7441"/>
                    <a:pt x="12480" y="4141"/>
                  </a:cubicBezTo>
                  <a:cubicBezTo>
                    <a:pt x="14400" y="841"/>
                    <a:pt x="15120" y="-359"/>
                    <a:pt x="15360" y="91"/>
                  </a:cubicBezTo>
                  <a:cubicBezTo>
                    <a:pt x="15600" y="541"/>
                    <a:pt x="15360" y="2641"/>
                    <a:pt x="15120" y="4591"/>
                  </a:cubicBezTo>
                  <a:cubicBezTo>
                    <a:pt x="14880" y="6541"/>
                    <a:pt x="14640" y="8341"/>
                    <a:pt x="15720" y="10441"/>
                  </a:cubicBezTo>
                  <a:cubicBezTo>
                    <a:pt x="16800" y="12541"/>
                    <a:pt x="19200" y="14941"/>
                    <a:pt x="21600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679450" y="5097688"/>
              <a:ext cx="260350" cy="248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0" y="3459"/>
                  </a:moveTo>
                  <a:cubicBezTo>
                    <a:pt x="527" y="2559"/>
                    <a:pt x="1054" y="1659"/>
                    <a:pt x="2371" y="939"/>
                  </a:cubicBezTo>
                  <a:cubicBezTo>
                    <a:pt x="3688" y="219"/>
                    <a:pt x="5795" y="-321"/>
                    <a:pt x="7376" y="219"/>
                  </a:cubicBezTo>
                  <a:cubicBezTo>
                    <a:pt x="8956" y="759"/>
                    <a:pt x="10010" y="2379"/>
                    <a:pt x="9571" y="5169"/>
                  </a:cubicBezTo>
                  <a:cubicBezTo>
                    <a:pt x="9132" y="7959"/>
                    <a:pt x="7200" y="11919"/>
                    <a:pt x="5971" y="14349"/>
                  </a:cubicBezTo>
                  <a:cubicBezTo>
                    <a:pt x="4741" y="16779"/>
                    <a:pt x="4215" y="17679"/>
                    <a:pt x="3863" y="18579"/>
                  </a:cubicBezTo>
                  <a:cubicBezTo>
                    <a:pt x="3512" y="19479"/>
                    <a:pt x="3337" y="20379"/>
                    <a:pt x="3776" y="20829"/>
                  </a:cubicBezTo>
                  <a:cubicBezTo>
                    <a:pt x="4215" y="21279"/>
                    <a:pt x="5268" y="21279"/>
                    <a:pt x="8341" y="20739"/>
                  </a:cubicBezTo>
                  <a:cubicBezTo>
                    <a:pt x="11415" y="20199"/>
                    <a:pt x="16507" y="19119"/>
                    <a:pt x="21600" y="18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203200" y="5443168"/>
              <a:ext cx="609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0" y="17550"/>
                    <a:pt x="5100" y="13500"/>
                    <a:pt x="7725" y="9900"/>
                  </a:cubicBezTo>
                  <a:cubicBezTo>
                    <a:pt x="10350" y="6300"/>
                    <a:pt x="13050" y="3150"/>
                    <a:pt x="15375" y="1575"/>
                  </a:cubicBezTo>
                  <a:cubicBezTo>
                    <a:pt x="17700" y="0"/>
                    <a:pt x="196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16234" y="5430468"/>
              <a:ext cx="379117" cy="13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24" fill="norm" stroke="1" extrusionOk="0">
                  <a:moveTo>
                    <a:pt x="1333" y="19636"/>
                  </a:moveTo>
                  <a:cubicBezTo>
                    <a:pt x="613" y="20291"/>
                    <a:pt x="-107" y="20945"/>
                    <a:pt x="13" y="21273"/>
                  </a:cubicBezTo>
                  <a:cubicBezTo>
                    <a:pt x="133" y="21600"/>
                    <a:pt x="1093" y="21600"/>
                    <a:pt x="3673" y="19145"/>
                  </a:cubicBezTo>
                  <a:cubicBezTo>
                    <a:pt x="6253" y="16691"/>
                    <a:pt x="10453" y="11782"/>
                    <a:pt x="13693" y="8182"/>
                  </a:cubicBezTo>
                  <a:cubicBezTo>
                    <a:pt x="16933" y="4582"/>
                    <a:pt x="19213" y="2291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079500" y="5151068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079500" y="5290768"/>
              <a:ext cx="44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702526" y="4911501"/>
              <a:ext cx="177075" cy="44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57" fill="norm" stroke="1" extrusionOk="0">
                  <a:moveTo>
                    <a:pt x="2998" y="14452"/>
                  </a:moveTo>
                  <a:cubicBezTo>
                    <a:pt x="2483" y="16067"/>
                    <a:pt x="1969" y="17681"/>
                    <a:pt x="1455" y="18943"/>
                  </a:cubicBezTo>
                  <a:cubicBezTo>
                    <a:pt x="941" y="20205"/>
                    <a:pt x="426" y="21113"/>
                    <a:pt x="169" y="21315"/>
                  </a:cubicBezTo>
                  <a:cubicBezTo>
                    <a:pt x="-88" y="21517"/>
                    <a:pt x="-88" y="21012"/>
                    <a:pt x="426" y="19246"/>
                  </a:cubicBezTo>
                  <a:cubicBezTo>
                    <a:pt x="941" y="17480"/>
                    <a:pt x="1969" y="14452"/>
                    <a:pt x="3383" y="11222"/>
                  </a:cubicBezTo>
                  <a:cubicBezTo>
                    <a:pt x="4798" y="7992"/>
                    <a:pt x="6598" y="4560"/>
                    <a:pt x="7883" y="2592"/>
                  </a:cubicBezTo>
                  <a:cubicBezTo>
                    <a:pt x="9169" y="624"/>
                    <a:pt x="9941" y="119"/>
                    <a:pt x="10841" y="18"/>
                  </a:cubicBezTo>
                  <a:cubicBezTo>
                    <a:pt x="11741" y="-83"/>
                    <a:pt x="12769" y="220"/>
                    <a:pt x="13798" y="1280"/>
                  </a:cubicBezTo>
                  <a:cubicBezTo>
                    <a:pt x="14826" y="2339"/>
                    <a:pt x="15855" y="4156"/>
                    <a:pt x="17141" y="7083"/>
                  </a:cubicBezTo>
                  <a:cubicBezTo>
                    <a:pt x="18426" y="10010"/>
                    <a:pt x="19969" y="14048"/>
                    <a:pt x="21512" y="18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732423" y="5144718"/>
              <a:ext cx="22972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283" y="16200"/>
                  </a:moveTo>
                  <a:cubicBezTo>
                    <a:pt x="497" y="18900"/>
                    <a:pt x="-288" y="21600"/>
                    <a:pt x="105" y="21600"/>
                  </a:cubicBezTo>
                  <a:cubicBezTo>
                    <a:pt x="497" y="21600"/>
                    <a:pt x="2068" y="18900"/>
                    <a:pt x="5799" y="14850"/>
                  </a:cubicBezTo>
                  <a:cubicBezTo>
                    <a:pt x="9530" y="10800"/>
                    <a:pt x="15421" y="5400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400299" y="4912449"/>
              <a:ext cx="22508" cy="46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77" fill="norm" stroke="1" extrusionOk="0">
                  <a:moveTo>
                    <a:pt x="0" y="1045"/>
                  </a:moveTo>
                  <a:cubicBezTo>
                    <a:pt x="0" y="461"/>
                    <a:pt x="0" y="-123"/>
                    <a:pt x="1964" y="23"/>
                  </a:cubicBezTo>
                  <a:cubicBezTo>
                    <a:pt x="3927" y="169"/>
                    <a:pt x="7855" y="1045"/>
                    <a:pt x="11782" y="3185"/>
                  </a:cubicBezTo>
                  <a:cubicBezTo>
                    <a:pt x="15709" y="5326"/>
                    <a:pt x="19636" y="8731"/>
                    <a:pt x="20618" y="11991"/>
                  </a:cubicBezTo>
                  <a:cubicBezTo>
                    <a:pt x="21600" y="15250"/>
                    <a:pt x="19636" y="18363"/>
                    <a:pt x="17673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278686" y="5297118"/>
              <a:ext cx="35656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811" y="21600"/>
                  </a:moveTo>
                  <a:cubicBezTo>
                    <a:pt x="183" y="21600"/>
                    <a:pt x="-445" y="21600"/>
                    <a:pt x="434" y="19029"/>
                  </a:cubicBezTo>
                  <a:cubicBezTo>
                    <a:pt x="1313" y="16457"/>
                    <a:pt x="3699" y="11314"/>
                    <a:pt x="6839" y="8229"/>
                  </a:cubicBezTo>
                  <a:cubicBezTo>
                    <a:pt x="9978" y="5143"/>
                    <a:pt x="13871" y="4114"/>
                    <a:pt x="16383" y="3086"/>
                  </a:cubicBezTo>
                  <a:cubicBezTo>
                    <a:pt x="18895" y="2057"/>
                    <a:pt x="20025" y="1029"/>
                    <a:pt x="21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066758" y="4970505"/>
              <a:ext cx="190793" cy="28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56" fill="norm" stroke="1" extrusionOk="0">
                  <a:moveTo>
                    <a:pt x="16937" y="7196"/>
                  </a:moveTo>
                  <a:cubicBezTo>
                    <a:pt x="17172" y="5175"/>
                    <a:pt x="17406" y="3155"/>
                    <a:pt x="17054" y="1912"/>
                  </a:cubicBezTo>
                  <a:cubicBezTo>
                    <a:pt x="16702" y="669"/>
                    <a:pt x="15763" y="203"/>
                    <a:pt x="14706" y="47"/>
                  </a:cubicBezTo>
                  <a:cubicBezTo>
                    <a:pt x="13650" y="-108"/>
                    <a:pt x="12476" y="47"/>
                    <a:pt x="10011" y="1601"/>
                  </a:cubicBezTo>
                  <a:cubicBezTo>
                    <a:pt x="7546" y="3155"/>
                    <a:pt x="3789" y="6108"/>
                    <a:pt x="1793" y="9449"/>
                  </a:cubicBezTo>
                  <a:cubicBezTo>
                    <a:pt x="-202" y="12790"/>
                    <a:pt x="-437" y="16519"/>
                    <a:pt x="620" y="18695"/>
                  </a:cubicBezTo>
                  <a:cubicBezTo>
                    <a:pt x="1676" y="20870"/>
                    <a:pt x="4024" y="21492"/>
                    <a:pt x="7076" y="21181"/>
                  </a:cubicBezTo>
                  <a:cubicBezTo>
                    <a:pt x="10128" y="20870"/>
                    <a:pt x="13885" y="19627"/>
                    <a:pt x="16350" y="16675"/>
                  </a:cubicBezTo>
                  <a:cubicBezTo>
                    <a:pt x="18815" y="13722"/>
                    <a:pt x="19989" y="9060"/>
                    <a:pt x="21163" y="4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115221" y="4820868"/>
              <a:ext cx="224880" cy="55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99" fill="norm" stroke="1" extrusionOk="0">
                  <a:moveTo>
                    <a:pt x="21447" y="0"/>
                  </a:moveTo>
                  <a:cubicBezTo>
                    <a:pt x="19630" y="412"/>
                    <a:pt x="17813" y="824"/>
                    <a:pt x="15492" y="2267"/>
                  </a:cubicBezTo>
                  <a:cubicBezTo>
                    <a:pt x="13170" y="3710"/>
                    <a:pt x="10344" y="6183"/>
                    <a:pt x="7922" y="9069"/>
                  </a:cubicBezTo>
                  <a:cubicBezTo>
                    <a:pt x="5499" y="11954"/>
                    <a:pt x="3481" y="15252"/>
                    <a:pt x="2269" y="17148"/>
                  </a:cubicBezTo>
                  <a:cubicBezTo>
                    <a:pt x="1058" y="19044"/>
                    <a:pt x="654" y="19539"/>
                    <a:pt x="352" y="20116"/>
                  </a:cubicBezTo>
                  <a:cubicBezTo>
                    <a:pt x="49" y="20693"/>
                    <a:pt x="-153" y="21353"/>
                    <a:pt x="150" y="21476"/>
                  </a:cubicBezTo>
                  <a:cubicBezTo>
                    <a:pt x="453" y="21600"/>
                    <a:pt x="1260" y="21188"/>
                    <a:pt x="2068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747721" y="4827730"/>
              <a:ext cx="142389" cy="30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415" fill="norm" stroke="1" extrusionOk="0">
                  <a:moveTo>
                    <a:pt x="1673" y="4433"/>
                  </a:moveTo>
                  <a:cubicBezTo>
                    <a:pt x="1056" y="3688"/>
                    <a:pt x="439" y="2943"/>
                    <a:pt x="131" y="2124"/>
                  </a:cubicBezTo>
                  <a:cubicBezTo>
                    <a:pt x="-178" y="1305"/>
                    <a:pt x="-178" y="411"/>
                    <a:pt x="2908" y="113"/>
                  </a:cubicBezTo>
                  <a:cubicBezTo>
                    <a:pt x="5993" y="-185"/>
                    <a:pt x="12165" y="113"/>
                    <a:pt x="16022" y="932"/>
                  </a:cubicBezTo>
                  <a:cubicBezTo>
                    <a:pt x="19879" y="1752"/>
                    <a:pt x="21422" y="3092"/>
                    <a:pt x="20496" y="4731"/>
                  </a:cubicBezTo>
                  <a:cubicBezTo>
                    <a:pt x="19571" y="6369"/>
                    <a:pt x="16176" y="8306"/>
                    <a:pt x="13091" y="10764"/>
                  </a:cubicBezTo>
                  <a:cubicBezTo>
                    <a:pt x="10005" y="13222"/>
                    <a:pt x="7228" y="16201"/>
                    <a:pt x="6148" y="18063"/>
                  </a:cubicBezTo>
                  <a:cubicBezTo>
                    <a:pt x="5068" y="19925"/>
                    <a:pt x="5685" y="20670"/>
                    <a:pt x="6302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3771900" y="5284418"/>
              <a:ext cx="31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031999" y="5942503"/>
              <a:ext cx="163852" cy="51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78" fill="norm" stroke="1" extrusionOk="0">
                  <a:moveTo>
                    <a:pt x="0" y="7030"/>
                  </a:moveTo>
                  <a:cubicBezTo>
                    <a:pt x="1094" y="9430"/>
                    <a:pt x="2187" y="11830"/>
                    <a:pt x="2734" y="14052"/>
                  </a:cubicBezTo>
                  <a:cubicBezTo>
                    <a:pt x="3281" y="16275"/>
                    <a:pt x="3281" y="18319"/>
                    <a:pt x="3144" y="19608"/>
                  </a:cubicBezTo>
                  <a:cubicBezTo>
                    <a:pt x="3008" y="20897"/>
                    <a:pt x="2734" y="21430"/>
                    <a:pt x="2461" y="21475"/>
                  </a:cubicBezTo>
                  <a:cubicBezTo>
                    <a:pt x="2187" y="21519"/>
                    <a:pt x="1914" y="21075"/>
                    <a:pt x="1641" y="19519"/>
                  </a:cubicBezTo>
                  <a:cubicBezTo>
                    <a:pt x="1367" y="17963"/>
                    <a:pt x="1094" y="15297"/>
                    <a:pt x="1777" y="12452"/>
                  </a:cubicBezTo>
                  <a:cubicBezTo>
                    <a:pt x="2461" y="9608"/>
                    <a:pt x="4101" y="6586"/>
                    <a:pt x="5468" y="4630"/>
                  </a:cubicBezTo>
                  <a:cubicBezTo>
                    <a:pt x="6835" y="2675"/>
                    <a:pt x="7929" y="1786"/>
                    <a:pt x="8886" y="1163"/>
                  </a:cubicBezTo>
                  <a:cubicBezTo>
                    <a:pt x="9843" y="541"/>
                    <a:pt x="10663" y="186"/>
                    <a:pt x="11757" y="52"/>
                  </a:cubicBezTo>
                  <a:cubicBezTo>
                    <a:pt x="12851" y="-81"/>
                    <a:pt x="14218" y="8"/>
                    <a:pt x="15995" y="675"/>
                  </a:cubicBezTo>
                  <a:cubicBezTo>
                    <a:pt x="17772" y="1341"/>
                    <a:pt x="19959" y="2586"/>
                    <a:pt x="20780" y="3919"/>
                  </a:cubicBezTo>
                  <a:cubicBezTo>
                    <a:pt x="21600" y="5252"/>
                    <a:pt x="21053" y="6675"/>
                    <a:pt x="19686" y="7786"/>
                  </a:cubicBezTo>
                  <a:cubicBezTo>
                    <a:pt x="18319" y="8897"/>
                    <a:pt x="16132" y="9697"/>
                    <a:pt x="14354" y="10186"/>
                  </a:cubicBezTo>
                  <a:cubicBezTo>
                    <a:pt x="12577" y="10675"/>
                    <a:pt x="11210" y="10852"/>
                    <a:pt x="10116" y="10763"/>
                  </a:cubicBezTo>
                  <a:cubicBezTo>
                    <a:pt x="9023" y="10675"/>
                    <a:pt x="8203" y="10319"/>
                    <a:pt x="7382" y="9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194655" y="6167068"/>
              <a:ext cx="186596" cy="23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13" fill="norm" stroke="1" extrusionOk="0">
                  <a:moveTo>
                    <a:pt x="280" y="9341"/>
                  </a:moveTo>
                  <a:cubicBezTo>
                    <a:pt x="38" y="8368"/>
                    <a:pt x="-205" y="7395"/>
                    <a:pt x="280" y="6811"/>
                  </a:cubicBezTo>
                  <a:cubicBezTo>
                    <a:pt x="766" y="6227"/>
                    <a:pt x="1979" y="6032"/>
                    <a:pt x="3678" y="6422"/>
                  </a:cubicBezTo>
                  <a:cubicBezTo>
                    <a:pt x="5377" y="6811"/>
                    <a:pt x="7561" y="7784"/>
                    <a:pt x="9139" y="9341"/>
                  </a:cubicBezTo>
                  <a:cubicBezTo>
                    <a:pt x="10716" y="10897"/>
                    <a:pt x="11687" y="13038"/>
                    <a:pt x="12173" y="14886"/>
                  </a:cubicBezTo>
                  <a:cubicBezTo>
                    <a:pt x="12658" y="16735"/>
                    <a:pt x="12658" y="18292"/>
                    <a:pt x="12051" y="19459"/>
                  </a:cubicBezTo>
                  <a:cubicBezTo>
                    <a:pt x="11444" y="20627"/>
                    <a:pt x="10231" y="21405"/>
                    <a:pt x="9139" y="21503"/>
                  </a:cubicBezTo>
                  <a:cubicBezTo>
                    <a:pt x="8047" y="21600"/>
                    <a:pt x="7076" y="21016"/>
                    <a:pt x="7683" y="18097"/>
                  </a:cubicBezTo>
                  <a:cubicBezTo>
                    <a:pt x="8289" y="15178"/>
                    <a:pt x="10474" y="9924"/>
                    <a:pt x="13022" y="6519"/>
                  </a:cubicBezTo>
                  <a:cubicBezTo>
                    <a:pt x="15570" y="3114"/>
                    <a:pt x="18483" y="1557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505798" y="6055541"/>
              <a:ext cx="148502" cy="378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324" fill="norm" stroke="1" extrusionOk="0">
                  <a:moveTo>
                    <a:pt x="21048" y="1991"/>
                  </a:moveTo>
                  <a:cubicBezTo>
                    <a:pt x="20448" y="1395"/>
                    <a:pt x="19848" y="798"/>
                    <a:pt x="18198" y="380"/>
                  </a:cubicBezTo>
                  <a:cubicBezTo>
                    <a:pt x="16548" y="-37"/>
                    <a:pt x="13848" y="-276"/>
                    <a:pt x="10848" y="559"/>
                  </a:cubicBezTo>
                  <a:cubicBezTo>
                    <a:pt x="7848" y="1395"/>
                    <a:pt x="4548" y="3304"/>
                    <a:pt x="2448" y="5751"/>
                  </a:cubicBezTo>
                  <a:cubicBezTo>
                    <a:pt x="348" y="8197"/>
                    <a:pt x="-552" y="11180"/>
                    <a:pt x="348" y="13865"/>
                  </a:cubicBezTo>
                  <a:cubicBezTo>
                    <a:pt x="1248" y="16551"/>
                    <a:pt x="3948" y="18937"/>
                    <a:pt x="6348" y="20131"/>
                  </a:cubicBezTo>
                  <a:cubicBezTo>
                    <a:pt x="8748" y="21324"/>
                    <a:pt x="10848" y="21324"/>
                    <a:pt x="12948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2693440" y="6067204"/>
              <a:ext cx="183111" cy="37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45" fill="norm" stroke="1" extrusionOk="0">
                  <a:moveTo>
                    <a:pt x="11795" y="4582"/>
                  </a:moveTo>
                  <a:cubicBezTo>
                    <a:pt x="9809" y="7342"/>
                    <a:pt x="7823" y="10102"/>
                    <a:pt x="6085" y="12682"/>
                  </a:cubicBezTo>
                  <a:cubicBezTo>
                    <a:pt x="4347" y="15262"/>
                    <a:pt x="2857" y="17662"/>
                    <a:pt x="1864" y="19222"/>
                  </a:cubicBezTo>
                  <a:cubicBezTo>
                    <a:pt x="871" y="20782"/>
                    <a:pt x="375" y="21502"/>
                    <a:pt x="126" y="21442"/>
                  </a:cubicBezTo>
                  <a:cubicBezTo>
                    <a:pt x="-122" y="21382"/>
                    <a:pt x="-122" y="20542"/>
                    <a:pt x="1244" y="18142"/>
                  </a:cubicBezTo>
                  <a:cubicBezTo>
                    <a:pt x="2609" y="15742"/>
                    <a:pt x="5340" y="11782"/>
                    <a:pt x="7823" y="8602"/>
                  </a:cubicBezTo>
                  <a:cubicBezTo>
                    <a:pt x="10306" y="5422"/>
                    <a:pt x="12540" y="3022"/>
                    <a:pt x="14278" y="1642"/>
                  </a:cubicBezTo>
                  <a:cubicBezTo>
                    <a:pt x="16016" y="262"/>
                    <a:pt x="17257" y="-98"/>
                    <a:pt x="18126" y="22"/>
                  </a:cubicBezTo>
                  <a:cubicBezTo>
                    <a:pt x="18995" y="142"/>
                    <a:pt x="19492" y="742"/>
                    <a:pt x="19616" y="2842"/>
                  </a:cubicBezTo>
                  <a:cubicBezTo>
                    <a:pt x="19740" y="4942"/>
                    <a:pt x="19492" y="8542"/>
                    <a:pt x="19368" y="11602"/>
                  </a:cubicBezTo>
                  <a:cubicBezTo>
                    <a:pt x="19244" y="14662"/>
                    <a:pt x="19244" y="17182"/>
                    <a:pt x="19616" y="18682"/>
                  </a:cubicBezTo>
                  <a:cubicBezTo>
                    <a:pt x="19988" y="20182"/>
                    <a:pt x="20733" y="20662"/>
                    <a:pt x="21478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2736850" y="6281368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840"/>
                    <a:pt x="11829" y="10080"/>
                    <a:pt x="15429" y="6480"/>
                  </a:cubicBezTo>
                  <a:cubicBezTo>
                    <a:pt x="19029" y="2880"/>
                    <a:pt x="203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2038855" y="6988334"/>
              <a:ext cx="123410" cy="49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57" fill="norm" stroke="1" extrusionOk="0">
                  <a:moveTo>
                    <a:pt x="2110" y="8492"/>
                  </a:moveTo>
                  <a:cubicBezTo>
                    <a:pt x="1744" y="11815"/>
                    <a:pt x="1377" y="15138"/>
                    <a:pt x="1194" y="17169"/>
                  </a:cubicBezTo>
                  <a:cubicBezTo>
                    <a:pt x="1011" y="19200"/>
                    <a:pt x="1011" y="19938"/>
                    <a:pt x="1011" y="20538"/>
                  </a:cubicBezTo>
                  <a:cubicBezTo>
                    <a:pt x="1011" y="21138"/>
                    <a:pt x="1011" y="21600"/>
                    <a:pt x="828" y="21554"/>
                  </a:cubicBezTo>
                  <a:cubicBezTo>
                    <a:pt x="645" y="21508"/>
                    <a:pt x="279" y="20954"/>
                    <a:pt x="96" y="18969"/>
                  </a:cubicBezTo>
                  <a:cubicBezTo>
                    <a:pt x="-87" y="16985"/>
                    <a:pt x="-87" y="13569"/>
                    <a:pt x="828" y="10569"/>
                  </a:cubicBezTo>
                  <a:cubicBezTo>
                    <a:pt x="1744" y="7569"/>
                    <a:pt x="3574" y="4985"/>
                    <a:pt x="4855" y="3415"/>
                  </a:cubicBezTo>
                  <a:cubicBezTo>
                    <a:pt x="6137" y="1846"/>
                    <a:pt x="6869" y="1292"/>
                    <a:pt x="8150" y="831"/>
                  </a:cubicBezTo>
                  <a:cubicBezTo>
                    <a:pt x="9432" y="369"/>
                    <a:pt x="11262" y="0"/>
                    <a:pt x="13093" y="0"/>
                  </a:cubicBezTo>
                  <a:cubicBezTo>
                    <a:pt x="14923" y="0"/>
                    <a:pt x="16754" y="369"/>
                    <a:pt x="18401" y="1200"/>
                  </a:cubicBezTo>
                  <a:cubicBezTo>
                    <a:pt x="20049" y="2031"/>
                    <a:pt x="21513" y="3323"/>
                    <a:pt x="21330" y="4477"/>
                  </a:cubicBezTo>
                  <a:cubicBezTo>
                    <a:pt x="21147" y="5631"/>
                    <a:pt x="19316" y="6646"/>
                    <a:pt x="16205" y="7385"/>
                  </a:cubicBezTo>
                  <a:cubicBezTo>
                    <a:pt x="13093" y="8123"/>
                    <a:pt x="8699" y="8585"/>
                    <a:pt x="4306" y="9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2165349" y="7183068"/>
              <a:ext cx="165101" cy="22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5450"/>
                  </a:moveTo>
                  <a:cubicBezTo>
                    <a:pt x="1385" y="5047"/>
                    <a:pt x="2769" y="4643"/>
                    <a:pt x="3877" y="4845"/>
                  </a:cubicBezTo>
                  <a:cubicBezTo>
                    <a:pt x="4985" y="5047"/>
                    <a:pt x="5815" y="5854"/>
                    <a:pt x="7200" y="7671"/>
                  </a:cubicBezTo>
                  <a:cubicBezTo>
                    <a:pt x="8585" y="9488"/>
                    <a:pt x="10523" y="12314"/>
                    <a:pt x="11492" y="14736"/>
                  </a:cubicBezTo>
                  <a:cubicBezTo>
                    <a:pt x="12462" y="17159"/>
                    <a:pt x="12462" y="19178"/>
                    <a:pt x="11769" y="20288"/>
                  </a:cubicBezTo>
                  <a:cubicBezTo>
                    <a:pt x="11077" y="21398"/>
                    <a:pt x="9692" y="21600"/>
                    <a:pt x="8446" y="20994"/>
                  </a:cubicBezTo>
                  <a:cubicBezTo>
                    <a:pt x="7200" y="20389"/>
                    <a:pt x="6092" y="18976"/>
                    <a:pt x="6369" y="15746"/>
                  </a:cubicBezTo>
                  <a:cubicBezTo>
                    <a:pt x="6646" y="12516"/>
                    <a:pt x="8308" y="7469"/>
                    <a:pt x="11077" y="4542"/>
                  </a:cubicBezTo>
                  <a:cubicBezTo>
                    <a:pt x="13846" y="1615"/>
                    <a:pt x="17723" y="8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395634" y="7105888"/>
              <a:ext cx="144366" cy="30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195" fill="norm" stroke="1" extrusionOk="0">
                  <a:moveTo>
                    <a:pt x="21046" y="1857"/>
                  </a:moveTo>
                  <a:cubicBezTo>
                    <a:pt x="19812" y="1261"/>
                    <a:pt x="18577" y="665"/>
                    <a:pt x="16880" y="292"/>
                  </a:cubicBezTo>
                  <a:cubicBezTo>
                    <a:pt x="15183" y="-80"/>
                    <a:pt x="13023" y="-229"/>
                    <a:pt x="10246" y="665"/>
                  </a:cubicBezTo>
                  <a:cubicBezTo>
                    <a:pt x="7469" y="1559"/>
                    <a:pt x="4075" y="3495"/>
                    <a:pt x="2069" y="6325"/>
                  </a:cubicBezTo>
                  <a:cubicBezTo>
                    <a:pt x="63" y="9156"/>
                    <a:pt x="-554" y="12880"/>
                    <a:pt x="526" y="15561"/>
                  </a:cubicBezTo>
                  <a:cubicBezTo>
                    <a:pt x="1606" y="18243"/>
                    <a:pt x="4383" y="19881"/>
                    <a:pt x="7006" y="20626"/>
                  </a:cubicBezTo>
                  <a:cubicBezTo>
                    <a:pt x="9629" y="21371"/>
                    <a:pt x="12097" y="21222"/>
                    <a:pt x="14566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563671" y="7145497"/>
              <a:ext cx="122380" cy="24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285" fill="norm" stroke="1" extrusionOk="0">
                  <a:moveTo>
                    <a:pt x="10184" y="503"/>
                  </a:moveTo>
                  <a:cubicBezTo>
                    <a:pt x="7621" y="6544"/>
                    <a:pt x="5059" y="12585"/>
                    <a:pt x="3411" y="16246"/>
                  </a:cubicBezTo>
                  <a:cubicBezTo>
                    <a:pt x="1764" y="19907"/>
                    <a:pt x="1031" y="21188"/>
                    <a:pt x="482" y="21279"/>
                  </a:cubicBezTo>
                  <a:cubicBezTo>
                    <a:pt x="-67" y="21371"/>
                    <a:pt x="-433" y="20273"/>
                    <a:pt x="1031" y="17069"/>
                  </a:cubicBezTo>
                  <a:cubicBezTo>
                    <a:pt x="2496" y="13866"/>
                    <a:pt x="5791" y="8557"/>
                    <a:pt x="8170" y="5171"/>
                  </a:cubicBezTo>
                  <a:cubicBezTo>
                    <a:pt x="10550" y="1785"/>
                    <a:pt x="12014" y="320"/>
                    <a:pt x="12930" y="46"/>
                  </a:cubicBezTo>
                  <a:cubicBezTo>
                    <a:pt x="13845" y="-229"/>
                    <a:pt x="14211" y="686"/>
                    <a:pt x="15492" y="4073"/>
                  </a:cubicBezTo>
                  <a:cubicBezTo>
                    <a:pt x="16774" y="7459"/>
                    <a:pt x="18970" y="13317"/>
                    <a:pt x="21167" y="19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582004" y="7211378"/>
              <a:ext cx="123097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21" fill="norm" stroke="1" extrusionOk="0">
                  <a:moveTo>
                    <a:pt x="2620" y="21021"/>
                  </a:moveTo>
                  <a:cubicBezTo>
                    <a:pt x="1155" y="14850"/>
                    <a:pt x="-309" y="8678"/>
                    <a:pt x="57" y="4821"/>
                  </a:cubicBezTo>
                  <a:cubicBezTo>
                    <a:pt x="423" y="964"/>
                    <a:pt x="2620" y="-579"/>
                    <a:pt x="6464" y="192"/>
                  </a:cubicBezTo>
                  <a:cubicBezTo>
                    <a:pt x="10308" y="964"/>
                    <a:pt x="15799" y="4050"/>
                    <a:pt x="21291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2774950" y="7081468"/>
              <a:ext cx="9779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4050" y="0"/>
                  </a:moveTo>
                  <a:cubicBezTo>
                    <a:pt x="4050" y="679"/>
                    <a:pt x="4050" y="1358"/>
                    <a:pt x="6975" y="3057"/>
                  </a:cubicBezTo>
                  <a:cubicBezTo>
                    <a:pt x="9900" y="4755"/>
                    <a:pt x="15750" y="7472"/>
                    <a:pt x="18675" y="9849"/>
                  </a:cubicBezTo>
                  <a:cubicBezTo>
                    <a:pt x="21600" y="12226"/>
                    <a:pt x="21600" y="14264"/>
                    <a:pt x="18000" y="16166"/>
                  </a:cubicBezTo>
                  <a:cubicBezTo>
                    <a:pt x="14400" y="18068"/>
                    <a:pt x="7200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2914650" y="7316418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359150" y="6956115"/>
              <a:ext cx="122353" cy="416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64" fill="norm" stroke="1" extrusionOk="0">
                  <a:moveTo>
                    <a:pt x="3295" y="4497"/>
                  </a:moveTo>
                  <a:cubicBezTo>
                    <a:pt x="2563" y="7006"/>
                    <a:pt x="1831" y="9515"/>
                    <a:pt x="1464" y="12133"/>
                  </a:cubicBezTo>
                  <a:cubicBezTo>
                    <a:pt x="1098" y="14751"/>
                    <a:pt x="1098" y="17479"/>
                    <a:pt x="1098" y="19170"/>
                  </a:cubicBezTo>
                  <a:cubicBezTo>
                    <a:pt x="1098" y="20860"/>
                    <a:pt x="1098" y="21515"/>
                    <a:pt x="915" y="21460"/>
                  </a:cubicBezTo>
                  <a:cubicBezTo>
                    <a:pt x="732" y="21406"/>
                    <a:pt x="366" y="20642"/>
                    <a:pt x="366" y="18460"/>
                  </a:cubicBezTo>
                  <a:cubicBezTo>
                    <a:pt x="366" y="16279"/>
                    <a:pt x="732" y="12679"/>
                    <a:pt x="1831" y="9570"/>
                  </a:cubicBezTo>
                  <a:cubicBezTo>
                    <a:pt x="2929" y="6460"/>
                    <a:pt x="4759" y="3842"/>
                    <a:pt x="6224" y="2315"/>
                  </a:cubicBezTo>
                  <a:cubicBezTo>
                    <a:pt x="7688" y="788"/>
                    <a:pt x="8786" y="351"/>
                    <a:pt x="10251" y="133"/>
                  </a:cubicBezTo>
                  <a:cubicBezTo>
                    <a:pt x="11715" y="-85"/>
                    <a:pt x="13546" y="-85"/>
                    <a:pt x="15742" y="515"/>
                  </a:cubicBezTo>
                  <a:cubicBezTo>
                    <a:pt x="17939" y="1115"/>
                    <a:pt x="20502" y="2315"/>
                    <a:pt x="21051" y="3788"/>
                  </a:cubicBezTo>
                  <a:cubicBezTo>
                    <a:pt x="21600" y="5260"/>
                    <a:pt x="20136" y="7006"/>
                    <a:pt x="16292" y="8370"/>
                  </a:cubicBezTo>
                  <a:cubicBezTo>
                    <a:pt x="12447" y="9733"/>
                    <a:pt x="6224" y="10715"/>
                    <a:pt x="0" y="11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3556000" y="7144968"/>
              <a:ext cx="127000" cy="16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3200"/>
                  </a:moveTo>
                  <a:cubicBezTo>
                    <a:pt x="3600" y="6933"/>
                    <a:pt x="7200" y="10667"/>
                    <a:pt x="9000" y="13200"/>
                  </a:cubicBezTo>
                  <a:cubicBezTo>
                    <a:pt x="10800" y="15733"/>
                    <a:pt x="10800" y="17067"/>
                    <a:pt x="10620" y="18400"/>
                  </a:cubicBezTo>
                  <a:cubicBezTo>
                    <a:pt x="10440" y="19733"/>
                    <a:pt x="10080" y="21067"/>
                    <a:pt x="8100" y="21333"/>
                  </a:cubicBezTo>
                  <a:cubicBezTo>
                    <a:pt x="6120" y="21600"/>
                    <a:pt x="2520" y="20800"/>
                    <a:pt x="1620" y="17867"/>
                  </a:cubicBezTo>
                  <a:cubicBezTo>
                    <a:pt x="720" y="14933"/>
                    <a:pt x="2520" y="9867"/>
                    <a:pt x="6300" y="6533"/>
                  </a:cubicBezTo>
                  <a:cubicBezTo>
                    <a:pt x="10080" y="3200"/>
                    <a:pt x="1584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3749187" y="6995314"/>
              <a:ext cx="149713" cy="36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39" fill="norm" stroke="1" extrusionOk="0">
                  <a:moveTo>
                    <a:pt x="21219" y="2818"/>
                  </a:moveTo>
                  <a:cubicBezTo>
                    <a:pt x="20319" y="1825"/>
                    <a:pt x="19419" y="832"/>
                    <a:pt x="18069" y="336"/>
                  </a:cubicBezTo>
                  <a:cubicBezTo>
                    <a:pt x="16719" y="-161"/>
                    <a:pt x="14919" y="-161"/>
                    <a:pt x="12369" y="708"/>
                  </a:cubicBezTo>
                  <a:cubicBezTo>
                    <a:pt x="9819" y="1577"/>
                    <a:pt x="6519" y="3315"/>
                    <a:pt x="3969" y="6170"/>
                  </a:cubicBezTo>
                  <a:cubicBezTo>
                    <a:pt x="1419" y="9025"/>
                    <a:pt x="-381" y="12998"/>
                    <a:pt x="69" y="15729"/>
                  </a:cubicBezTo>
                  <a:cubicBezTo>
                    <a:pt x="519" y="18460"/>
                    <a:pt x="3219" y="19949"/>
                    <a:pt x="5319" y="20694"/>
                  </a:cubicBezTo>
                  <a:cubicBezTo>
                    <a:pt x="7419" y="21439"/>
                    <a:pt x="8919" y="21439"/>
                    <a:pt x="10419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4015087" y="7081468"/>
              <a:ext cx="129762" cy="21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01" fill="norm" stroke="1" extrusionOk="0">
                  <a:moveTo>
                    <a:pt x="20265" y="3738"/>
                  </a:moveTo>
                  <a:cubicBezTo>
                    <a:pt x="18551" y="2700"/>
                    <a:pt x="16837" y="1662"/>
                    <a:pt x="14437" y="1350"/>
                  </a:cubicBezTo>
                  <a:cubicBezTo>
                    <a:pt x="12037" y="1038"/>
                    <a:pt x="8951" y="1454"/>
                    <a:pt x="6037" y="4362"/>
                  </a:cubicBezTo>
                  <a:cubicBezTo>
                    <a:pt x="3123" y="7269"/>
                    <a:pt x="380" y="12669"/>
                    <a:pt x="37" y="16200"/>
                  </a:cubicBezTo>
                  <a:cubicBezTo>
                    <a:pt x="-306" y="19731"/>
                    <a:pt x="1751" y="21392"/>
                    <a:pt x="5008" y="21496"/>
                  </a:cubicBezTo>
                  <a:cubicBezTo>
                    <a:pt x="8265" y="21600"/>
                    <a:pt x="12723" y="20146"/>
                    <a:pt x="15808" y="17654"/>
                  </a:cubicBezTo>
                  <a:cubicBezTo>
                    <a:pt x="18894" y="15162"/>
                    <a:pt x="20608" y="11631"/>
                    <a:pt x="20951" y="8515"/>
                  </a:cubicBezTo>
                  <a:cubicBezTo>
                    <a:pt x="21294" y="5400"/>
                    <a:pt x="20265" y="2700"/>
                    <a:pt x="192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4038600" y="6975634"/>
              <a:ext cx="184150" cy="40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05"/>
                  </a:moveTo>
                  <a:cubicBezTo>
                    <a:pt x="20607" y="452"/>
                    <a:pt x="19614" y="0"/>
                    <a:pt x="18621" y="0"/>
                  </a:cubicBezTo>
                  <a:cubicBezTo>
                    <a:pt x="17628" y="0"/>
                    <a:pt x="16634" y="452"/>
                    <a:pt x="14897" y="2318"/>
                  </a:cubicBezTo>
                  <a:cubicBezTo>
                    <a:pt x="13159" y="4184"/>
                    <a:pt x="10676" y="7464"/>
                    <a:pt x="8069" y="10348"/>
                  </a:cubicBezTo>
                  <a:cubicBezTo>
                    <a:pt x="5462" y="13231"/>
                    <a:pt x="2731" y="15719"/>
                    <a:pt x="1366" y="17529"/>
                  </a:cubicBezTo>
                  <a:cubicBezTo>
                    <a:pt x="0" y="19338"/>
                    <a:pt x="0" y="20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4216400" y="6935418"/>
              <a:ext cx="12810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4872" y="0"/>
                  </a:moveTo>
                  <a:cubicBezTo>
                    <a:pt x="18059" y="3164"/>
                    <a:pt x="21246" y="6327"/>
                    <a:pt x="21423" y="9436"/>
                  </a:cubicBezTo>
                  <a:cubicBezTo>
                    <a:pt x="21600" y="12545"/>
                    <a:pt x="18767" y="15600"/>
                    <a:pt x="14695" y="17618"/>
                  </a:cubicBezTo>
                  <a:cubicBezTo>
                    <a:pt x="10623" y="19636"/>
                    <a:pt x="5311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654550" y="7106868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4730750" y="7214818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5256710" y="7034740"/>
              <a:ext cx="257884" cy="34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032" fill="norm" stroke="1" extrusionOk="0">
                  <a:moveTo>
                    <a:pt x="10457" y="3631"/>
                  </a:moveTo>
                  <a:cubicBezTo>
                    <a:pt x="9938" y="2726"/>
                    <a:pt x="9420" y="1820"/>
                    <a:pt x="8729" y="1497"/>
                  </a:cubicBezTo>
                  <a:cubicBezTo>
                    <a:pt x="8037" y="1174"/>
                    <a:pt x="7173" y="1432"/>
                    <a:pt x="5877" y="2597"/>
                  </a:cubicBezTo>
                  <a:cubicBezTo>
                    <a:pt x="4581" y="3761"/>
                    <a:pt x="2853" y="5830"/>
                    <a:pt x="1644" y="8288"/>
                  </a:cubicBezTo>
                  <a:cubicBezTo>
                    <a:pt x="434" y="10745"/>
                    <a:pt x="-257" y="13591"/>
                    <a:pt x="89" y="15854"/>
                  </a:cubicBezTo>
                  <a:cubicBezTo>
                    <a:pt x="434" y="18117"/>
                    <a:pt x="1817" y="19799"/>
                    <a:pt x="3631" y="20575"/>
                  </a:cubicBezTo>
                  <a:cubicBezTo>
                    <a:pt x="5445" y="21351"/>
                    <a:pt x="7692" y="21222"/>
                    <a:pt x="10543" y="19540"/>
                  </a:cubicBezTo>
                  <a:cubicBezTo>
                    <a:pt x="13394" y="17859"/>
                    <a:pt x="16850" y="14625"/>
                    <a:pt x="18837" y="11650"/>
                  </a:cubicBezTo>
                  <a:cubicBezTo>
                    <a:pt x="20825" y="8676"/>
                    <a:pt x="21343" y="5959"/>
                    <a:pt x="20911" y="3955"/>
                  </a:cubicBezTo>
                  <a:cubicBezTo>
                    <a:pt x="20479" y="1950"/>
                    <a:pt x="19097" y="656"/>
                    <a:pt x="17455" y="204"/>
                  </a:cubicBezTo>
                  <a:cubicBezTo>
                    <a:pt x="15813" y="-249"/>
                    <a:pt x="13913" y="139"/>
                    <a:pt x="12012" y="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130550" y="6058863"/>
              <a:ext cx="215900" cy="31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8171"/>
                  </a:moveTo>
                  <a:cubicBezTo>
                    <a:pt x="0" y="7456"/>
                    <a:pt x="0" y="6740"/>
                    <a:pt x="424" y="7313"/>
                  </a:cubicBezTo>
                  <a:cubicBezTo>
                    <a:pt x="847" y="7885"/>
                    <a:pt x="1694" y="9744"/>
                    <a:pt x="2224" y="12033"/>
                  </a:cubicBezTo>
                  <a:cubicBezTo>
                    <a:pt x="2753" y="14322"/>
                    <a:pt x="2965" y="17040"/>
                    <a:pt x="3071" y="18756"/>
                  </a:cubicBezTo>
                  <a:cubicBezTo>
                    <a:pt x="3176" y="20473"/>
                    <a:pt x="3176" y="21188"/>
                    <a:pt x="2859" y="21045"/>
                  </a:cubicBezTo>
                  <a:cubicBezTo>
                    <a:pt x="2541" y="20902"/>
                    <a:pt x="1906" y="19901"/>
                    <a:pt x="1271" y="17111"/>
                  </a:cubicBezTo>
                  <a:cubicBezTo>
                    <a:pt x="635" y="14322"/>
                    <a:pt x="0" y="9744"/>
                    <a:pt x="424" y="6454"/>
                  </a:cubicBezTo>
                  <a:cubicBezTo>
                    <a:pt x="847" y="3164"/>
                    <a:pt x="2329" y="1162"/>
                    <a:pt x="4765" y="375"/>
                  </a:cubicBezTo>
                  <a:cubicBezTo>
                    <a:pt x="7200" y="-412"/>
                    <a:pt x="10588" y="17"/>
                    <a:pt x="13447" y="1877"/>
                  </a:cubicBezTo>
                  <a:cubicBezTo>
                    <a:pt x="16306" y="3736"/>
                    <a:pt x="18635" y="7026"/>
                    <a:pt x="19906" y="9744"/>
                  </a:cubicBezTo>
                  <a:cubicBezTo>
                    <a:pt x="21176" y="12462"/>
                    <a:pt x="21388" y="14608"/>
                    <a:pt x="21600" y="16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3680072" y="6065468"/>
              <a:ext cx="14262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21404" y="3600"/>
                  </a:moveTo>
                  <a:cubicBezTo>
                    <a:pt x="20133" y="2914"/>
                    <a:pt x="18863" y="2229"/>
                    <a:pt x="17433" y="1886"/>
                  </a:cubicBezTo>
                  <a:cubicBezTo>
                    <a:pt x="16004" y="1543"/>
                    <a:pt x="14416" y="1543"/>
                    <a:pt x="11875" y="2829"/>
                  </a:cubicBezTo>
                  <a:cubicBezTo>
                    <a:pt x="9333" y="4114"/>
                    <a:pt x="5839" y="6686"/>
                    <a:pt x="3616" y="9429"/>
                  </a:cubicBezTo>
                  <a:cubicBezTo>
                    <a:pt x="1392" y="12171"/>
                    <a:pt x="439" y="15086"/>
                    <a:pt x="122" y="16971"/>
                  </a:cubicBezTo>
                  <a:cubicBezTo>
                    <a:pt x="-196" y="18857"/>
                    <a:pt x="122" y="19714"/>
                    <a:pt x="916" y="20400"/>
                  </a:cubicBezTo>
                  <a:cubicBezTo>
                    <a:pt x="1710" y="21086"/>
                    <a:pt x="2980" y="21600"/>
                    <a:pt x="5045" y="21600"/>
                  </a:cubicBezTo>
                  <a:cubicBezTo>
                    <a:pt x="7110" y="21600"/>
                    <a:pt x="9969" y="21086"/>
                    <a:pt x="12828" y="19114"/>
                  </a:cubicBezTo>
                  <a:cubicBezTo>
                    <a:pt x="15686" y="17143"/>
                    <a:pt x="18545" y="13714"/>
                    <a:pt x="19975" y="10286"/>
                  </a:cubicBezTo>
                  <a:cubicBezTo>
                    <a:pt x="21404" y="6857"/>
                    <a:pt x="21404" y="3429"/>
                    <a:pt x="21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3651250" y="5950038"/>
              <a:ext cx="241300" cy="540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21600" y="1058"/>
                  </a:moveTo>
                  <a:cubicBezTo>
                    <a:pt x="21221" y="552"/>
                    <a:pt x="20842" y="45"/>
                    <a:pt x="20368" y="3"/>
                  </a:cubicBezTo>
                  <a:cubicBezTo>
                    <a:pt x="19895" y="-39"/>
                    <a:pt x="19326" y="383"/>
                    <a:pt x="18095" y="1606"/>
                  </a:cubicBezTo>
                  <a:cubicBezTo>
                    <a:pt x="16863" y="2830"/>
                    <a:pt x="14968" y="4855"/>
                    <a:pt x="12884" y="7091"/>
                  </a:cubicBezTo>
                  <a:cubicBezTo>
                    <a:pt x="10800" y="9327"/>
                    <a:pt x="8526" y="11773"/>
                    <a:pt x="6537" y="13967"/>
                  </a:cubicBezTo>
                  <a:cubicBezTo>
                    <a:pt x="4547" y="16161"/>
                    <a:pt x="2842" y="18102"/>
                    <a:pt x="1800" y="19283"/>
                  </a:cubicBezTo>
                  <a:cubicBezTo>
                    <a:pt x="758" y="20464"/>
                    <a:pt x="379" y="20886"/>
                    <a:pt x="189" y="21139"/>
                  </a:cubicBezTo>
                  <a:cubicBezTo>
                    <a:pt x="0" y="21392"/>
                    <a:pt x="0" y="21477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3924300" y="5963868"/>
              <a:ext cx="158117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600" fill="norm" stroke="1" extrusionOk="0">
                  <a:moveTo>
                    <a:pt x="13465" y="0"/>
                  </a:moveTo>
                  <a:cubicBezTo>
                    <a:pt x="16551" y="2899"/>
                    <a:pt x="19636" y="5797"/>
                    <a:pt x="20618" y="8416"/>
                  </a:cubicBezTo>
                  <a:cubicBezTo>
                    <a:pt x="21600" y="11034"/>
                    <a:pt x="20478" y="13371"/>
                    <a:pt x="16691" y="15522"/>
                  </a:cubicBezTo>
                  <a:cubicBezTo>
                    <a:pt x="12904" y="17673"/>
                    <a:pt x="6452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4445000" y="6230568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489450" y="6325818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4998361" y="5941576"/>
              <a:ext cx="213069" cy="40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0672" fill="norm" stroke="1" extrusionOk="0">
                  <a:moveTo>
                    <a:pt x="2403" y="12540"/>
                  </a:moveTo>
                  <a:cubicBezTo>
                    <a:pt x="1573" y="14711"/>
                    <a:pt x="742" y="16882"/>
                    <a:pt x="326" y="18565"/>
                  </a:cubicBezTo>
                  <a:cubicBezTo>
                    <a:pt x="-89" y="20247"/>
                    <a:pt x="-89" y="21441"/>
                    <a:pt x="223" y="20084"/>
                  </a:cubicBezTo>
                  <a:cubicBezTo>
                    <a:pt x="534" y="18727"/>
                    <a:pt x="1157" y="14820"/>
                    <a:pt x="2092" y="11564"/>
                  </a:cubicBezTo>
                  <a:cubicBezTo>
                    <a:pt x="3026" y="8307"/>
                    <a:pt x="4273" y="5702"/>
                    <a:pt x="5519" y="3857"/>
                  </a:cubicBezTo>
                  <a:cubicBezTo>
                    <a:pt x="6765" y="2012"/>
                    <a:pt x="8011" y="926"/>
                    <a:pt x="9153" y="384"/>
                  </a:cubicBezTo>
                  <a:cubicBezTo>
                    <a:pt x="10296" y="-159"/>
                    <a:pt x="11334" y="-159"/>
                    <a:pt x="13307" y="601"/>
                  </a:cubicBezTo>
                  <a:cubicBezTo>
                    <a:pt x="15280" y="1361"/>
                    <a:pt x="18188" y="2880"/>
                    <a:pt x="19746" y="4671"/>
                  </a:cubicBezTo>
                  <a:cubicBezTo>
                    <a:pt x="21303" y="6462"/>
                    <a:pt x="21511" y="8524"/>
                    <a:pt x="19019" y="10098"/>
                  </a:cubicBezTo>
                  <a:cubicBezTo>
                    <a:pt x="16526" y="11672"/>
                    <a:pt x="11334" y="12758"/>
                    <a:pt x="6142" y="13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5175250" y="6167068"/>
              <a:ext cx="146050" cy="17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5274"/>
                  </a:moveTo>
                  <a:cubicBezTo>
                    <a:pt x="2504" y="5023"/>
                    <a:pt x="5009" y="4772"/>
                    <a:pt x="7357" y="6153"/>
                  </a:cubicBezTo>
                  <a:cubicBezTo>
                    <a:pt x="9704" y="7535"/>
                    <a:pt x="11896" y="10549"/>
                    <a:pt x="12522" y="13312"/>
                  </a:cubicBezTo>
                  <a:cubicBezTo>
                    <a:pt x="13148" y="16074"/>
                    <a:pt x="12209" y="18586"/>
                    <a:pt x="10957" y="19967"/>
                  </a:cubicBezTo>
                  <a:cubicBezTo>
                    <a:pt x="9704" y="21349"/>
                    <a:pt x="8139" y="21600"/>
                    <a:pt x="6730" y="20344"/>
                  </a:cubicBezTo>
                  <a:cubicBezTo>
                    <a:pt x="5322" y="19088"/>
                    <a:pt x="4070" y="16326"/>
                    <a:pt x="6574" y="12684"/>
                  </a:cubicBezTo>
                  <a:cubicBezTo>
                    <a:pt x="9078" y="9042"/>
                    <a:pt x="15339" y="45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5386686" y="6032886"/>
              <a:ext cx="156865" cy="369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82" fill="norm" stroke="1" extrusionOk="0">
                  <a:moveTo>
                    <a:pt x="21343" y="2245"/>
                  </a:moveTo>
                  <a:cubicBezTo>
                    <a:pt x="21055" y="1635"/>
                    <a:pt x="20767" y="1024"/>
                    <a:pt x="19327" y="536"/>
                  </a:cubicBezTo>
                  <a:cubicBezTo>
                    <a:pt x="17887" y="48"/>
                    <a:pt x="15295" y="-318"/>
                    <a:pt x="12415" y="414"/>
                  </a:cubicBezTo>
                  <a:cubicBezTo>
                    <a:pt x="9535" y="1146"/>
                    <a:pt x="6367" y="2977"/>
                    <a:pt x="3919" y="5479"/>
                  </a:cubicBezTo>
                  <a:cubicBezTo>
                    <a:pt x="1471" y="7980"/>
                    <a:pt x="-257" y="11153"/>
                    <a:pt x="31" y="13777"/>
                  </a:cubicBezTo>
                  <a:cubicBezTo>
                    <a:pt x="319" y="16401"/>
                    <a:pt x="2623" y="18475"/>
                    <a:pt x="4639" y="19635"/>
                  </a:cubicBezTo>
                  <a:cubicBezTo>
                    <a:pt x="6655" y="20794"/>
                    <a:pt x="8383" y="21038"/>
                    <a:pt x="10111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5643444" y="6090868"/>
              <a:ext cx="173156" cy="23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19" fill="norm" stroke="1" extrusionOk="0">
                  <a:moveTo>
                    <a:pt x="18166" y="4629"/>
                  </a:moveTo>
                  <a:cubicBezTo>
                    <a:pt x="16865" y="3471"/>
                    <a:pt x="15564" y="2314"/>
                    <a:pt x="12831" y="2796"/>
                  </a:cubicBezTo>
                  <a:cubicBezTo>
                    <a:pt x="10099" y="3279"/>
                    <a:pt x="5935" y="5400"/>
                    <a:pt x="3332" y="8100"/>
                  </a:cubicBezTo>
                  <a:cubicBezTo>
                    <a:pt x="730" y="10800"/>
                    <a:pt x="-311" y="14079"/>
                    <a:pt x="79" y="16779"/>
                  </a:cubicBezTo>
                  <a:cubicBezTo>
                    <a:pt x="470" y="19479"/>
                    <a:pt x="2291" y="21600"/>
                    <a:pt x="6065" y="21407"/>
                  </a:cubicBezTo>
                  <a:cubicBezTo>
                    <a:pt x="9838" y="21214"/>
                    <a:pt x="15564" y="18707"/>
                    <a:pt x="18036" y="15139"/>
                  </a:cubicBezTo>
                  <a:cubicBezTo>
                    <a:pt x="20508" y="11571"/>
                    <a:pt x="19728" y="6943"/>
                    <a:pt x="19728" y="4243"/>
                  </a:cubicBezTo>
                  <a:cubicBezTo>
                    <a:pt x="19728" y="1543"/>
                    <a:pt x="20508" y="771"/>
                    <a:pt x="212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645150" y="6010434"/>
              <a:ext cx="234950" cy="41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91"/>
                  </a:moveTo>
                  <a:cubicBezTo>
                    <a:pt x="21016" y="445"/>
                    <a:pt x="20432" y="0"/>
                    <a:pt x="19654" y="0"/>
                  </a:cubicBezTo>
                  <a:cubicBezTo>
                    <a:pt x="18876" y="0"/>
                    <a:pt x="17903" y="445"/>
                    <a:pt x="16443" y="1726"/>
                  </a:cubicBezTo>
                  <a:cubicBezTo>
                    <a:pt x="14984" y="3006"/>
                    <a:pt x="13038" y="5122"/>
                    <a:pt x="10314" y="7961"/>
                  </a:cubicBezTo>
                  <a:cubicBezTo>
                    <a:pt x="7589" y="10800"/>
                    <a:pt x="4086" y="14363"/>
                    <a:pt x="2238" y="16757"/>
                  </a:cubicBezTo>
                  <a:cubicBezTo>
                    <a:pt x="389" y="19151"/>
                    <a:pt x="195" y="20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5854700" y="5982918"/>
              <a:ext cx="12600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20184" y="0"/>
                  </a:moveTo>
                  <a:cubicBezTo>
                    <a:pt x="20892" y="4345"/>
                    <a:pt x="21600" y="8690"/>
                    <a:pt x="20538" y="12103"/>
                  </a:cubicBezTo>
                  <a:cubicBezTo>
                    <a:pt x="19475" y="15517"/>
                    <a:pt x="16643" y="18000"/>
                    <a:pt x="12925" y="19428"/>
                  </a:cubicBezTo>
                  <a:cubicBezTo>
                    <a:pt x="9207" y="20855"/>
                    <a:pt x="4603" y="21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115050" y="6229345"/>
              <a:ext cx="1397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73" y="11040"/>
                    <a:pt x="6545" y="1783"/>
                    <a:pt x="10145" y="240"/>
                  </a:cubicBezTo>
                  <a:cubicBezTo>
                    <a:pt x="13745" y="-1303"/>
                    <a:pt x="1767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102350" y="6319468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6410095" y="6192468"/>
              <a:ext cx="187524" cy="19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34" fill="norm" stroke="1" extrusionOk="0">
                  <a:moveTo>
                    <a:pt x="16577" y="3484"/>
                  </a:moveTo>
                  <a:cubicBezTo>
                    <a:pt x="15638" y="2555"/>
                    <a:pt x="14699" y="1626"/>
                    <a:pt x="12586" y="1974"/>
                  </a:cubicBezTo>
                  <a:cubicBezTo>
                    <a:pt x="10473" y="2323"/>
                    <a:pt x="7186" y="3948"/>
                    <a:pt x="4721" y="6852"/>
                  </a:cubicBezTo>
                  <a:cubicBezTo>
                    <a:pt x="2256" y="9755"/>
                    <a:pt x="612" y="13935"/>
                    <a:pt x="143" y="16606"/>
                  </a:cubicBezTo>
                  <a:cubicBezTo>
                    <a:pt x="-327" y="19277"/>
                    <a:pt x="377" y="20439"/>
                    <a:pt x="2021" y="21019"/>
                  </a:cubicBezTo>
                  <a:cubicBezTo>
                    <a:pt x="3664" y="21600"/>
                    <a:pt x="6247" y="21600"/>
                    <a:pt x="9651" y="19045"/>
                  </a:cubicBezTo>
                  <a:cubicBezTo>
                    <a:pt x="13056" y="16490"/>
                    <a:pt x="17282" y="11381"/>
                    <a:pt x="19277" y="8129"/>
                  </a:cubicBezTo>
                  <a:cubicBezTo>
                    <a:pt x="21273" y="4877"/>
                    <a:pt x="21038" y="3484"/>
                    <a:pt x="20099" y="2439"/>
                  </a:cubicBezTo>
                  <a:cubicBezTo>
                    <a:pt x="19160" y="1394"/>
                    <a:pt x="17516" y="697"/>
                    <a:pt x="158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9" name="Drawing"/>
          <p:cNvGrpSpPr/>
          <p:nvPr/>
        </p:nvGrpSpPr>
        <p:grpSpPr>
          <a:xfrm>
            <a:off x="904785" y="1819054"/>
            <a:ext cx="6219916" cy="1686147"/>
            <a:chOff x="0" y="0"/>
            <a:chExt cx="6219914" cy="1686145"/>
          </a:xfrm>
        </p:grpSpPr>
        <p:sp>
          <p:nvSpPr>
            <p:cNvPr id="1954" name="Line"/>
            <p:cNvSpPr/>
            <p:nvPr/>
          </p:nvSpPr>
          <p:spPr>
            <a:xfrm>
              <a:off x="0" y="134395"/>
              <a:ext cx="261266" cy="35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00" fill="norm" stroke="1" extrusionOk="0">
                  <a:moveTo>
                    <a:pt x="1303" y="3191"/>
                  </a:moveTo>
                  <a:cubicBezTo>
                    <a:pt x="612" y="3953"/>
                    <a:pt x="-79" y="4715"/>
                    <a:pt x="7" y="5223"/>
                  </a:cubicBezTo>
                  <a:cubicBezTo>
                    <a:pt x="94" y="5732"/>
                    <a:pt x="958" y="5986"/>
                    <a:pt x="3982" y="5605"/>
                  </a:cubicBezTo>
                  <a:cubicBezTo>
                    <a:pt x="7006" y="5223"/>
                    <a:pt x="12190" y="4207"/>
                    <a:pt x="15300" y="3381"/>
                  </a:cubicBezTo>
                  <a:cubicBezTo>
                    <a:pt x="18411" y="2555"/>
                    <a:pt x="19447" y="1920"/>
                    <a:pt x="20225" y="1348"/>
                  </a:cubicBezTo>
                  <a:cubicBezTo>
                    <a:pt x="21003" y="776"/>
                    <a:pt x="21521" y="268"/>
                    <a:pt x="21262" y="78"/>
                  </a:cubicBezTo>
                  <a:cubicBezTo>
                    <a:pt x="21003" y="-113"/>
                    <a:pt x="19966" y="14"/>
                    <a:pt x="17806" y="840"/>
                  </a:cubicBezTo>
                  <a:cubicBezTo>
                    <a:pt x="15646" y="1666"/>
                    <a:pt x="12363" y="3191"/>
                    <a:pt x="10375" y="4271"/>
                  </a:cubicBezTo>
                  <a:cubicBezTo>
                    <a:pt x="8388" y="5351"/>
                    <a:pt x="7697" y="5986"/>
                    <a:pt x="7179" y="6621"/>
                  </a:cubicBezTo>
                  <a:cubicBezTo>
                    <a:pt x="6660" y="7256"/>
                    <a:pt x="6315" y="7892"/>
                    <a:pt x="6574" y="8336"/>
                  </a:cubicBezTo>
                  <a:cubicBezTo>
                    <a:pt x="6833" y="8781"/>
                    <a:pt x="7697" y="9035"/>
                    <a:pt x="8561" y="9353"/>
                  </a:cubicBezTo>
                  <a:cubicBezTo>
                    <a:pt x="9425" y="9671"/>
                    <a:pt x="10289" y="10052"/>
                    <a:pt x="10721" y="10560"/>
                  </a:cubicBezTo>
                  <a:cubicBezTo>
                    <a:pt x="11153" y="11068"/>
                    <a:pt x="11153" y="11703"/>
                    <a:pt x="10375" y="12656"/>
                  </a:cubicBezTo>
                  <a:cubicBezTo>
                    <a:pt x="9598" y="13609"/>
                    <a:pt x="8043" y="14880"/>
                    <a:pt x="7006" y="15896"/>
                  </a:cubicBezTo>
                  <a:cubicBezTo>
                    <a:pt x="5969" y="16913"/>
                    <a:pt x="5451" y="17675"/>
                    <a:pt x="5710" y="18565"/>
                  </a:cubicBezTo>
                  <a:cubicBezTo>
                    <a:pt x="5969" y="19454"/>
                    <a:pt x="7006" y="20471"/>
                    <a:pt x="8475" y="20979"/>
                  </a:cubicBezTo>
                  <a:cubicBezTo>
                    <a:pt x="9943" y="21487"/>
                    <a:pt x="11844" y="21487"/>
                    <a:pt x="13140" y="21233"/>
                  </a:cubicBezTo>
                  <a:cubicBezTo>
                    <a:pt x="14436" y="20979"/>
                    <a:pt x="15127" y="20471"/>
                    <a:pt x="15819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231864" y="289601"/>
              <a:ext cx="292101" cy="172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5409"/>
                  </a:moveTo>
                  <a:cubicBezTo>
                    <a:pt x="0" y="3848"/>
                    <a:pt x="0" y="2286"/>
                    <a:pt x="470" y="1245"/>
                  </a:cubicBezTo>
                  <a:cubicBezTo>
                    <a:pt x="939" y="204"/>
                    <a:pt x="1878" y="-316"/>
                    <a:pt x="3052" y="204"/>
                  </a:cubicBezTo>
                  <a:cubicBezTo>
                    <a:pt x="4226" y="725"/>
                    <a:pt x="5635" y="2286"/>
                    <a:pt x="6261" y="5539"/>
                  </a:cubicBezTo>
                  <a:cubicBezTo>
                    <a:pt x="6887" y="8792"/>
                    <a:pt x="6730" y="13737"/>
                    <a:pt x="6183" y="16860"/>
                  </a:cubicBezTo>
                  <a:cubicBezTo>
                    <a:pt x="5635" y="19983"/>
                    <a:pt x="4696" y="21284"/>
                    <a:pt x="4304" y="21154"/>
                  </a:cubicBezTo>
                  <a:cubicBezTo>
                    <a:pt x="3913" y="21024"/>
                    <a:pt x="4070" y="19462"/>
                    <a:pt x="5087" y="16470"/>
                  </a:cubicBezTo>
                  <a:cubicBezTo>
                    <a:pt x="6104" y="13477"/>
                    <a:pt x="7983" y="9053"/>
                    <a:pt x="9235" y="6190"/>
                  </a:cubicBezTo>
                  <a:cubicBezTo>
                    <a:pt x="10487" y="3327"/>
                    <a:pt x="11113" y="2026"/>
                    <a:pt x="11348" y="2026"/>
                  </a:cubicBezTo>
                  <a:cubicBezTo>
                    <a:pt x="11583" y="2026"/>
                    <a:pt x="11426" y="3327"/>
                    <a:pt x="11191" y="5670"/>
                  </a:cubicBezTo>
                  <a:cubicBezTo>
                    <a:pt x="10957" y="8012"/>
                    <a:pt x="10643" y="11395"/>
                    <a:pt x="12365" y="13867"/>
                  </a:cubicBezTo>
                  <a:cubicBezTo>
                    <a:pt x="14087" y="16339"/>
                    <a:pt x="17843" y="17901"/>
                    <a:pt x="21600" y="19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601866" y="147328"/>
              <a:ext cx="120080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66" fill="norm" stroke="1" extrusionOk="0">
                  <a:moveTo>
                    <a:pt x="1935" y="2952"/>
                  </a:moveTo>
                  <a:cubicBezTo>
                    <a:pt x="818" y="2013"/>
                    <a:pt x="-299" y="1073"/>
                    <a:pt x="73" y="537"/>
                  </a:cubicBezTo>
                  <a:cubicBezTo>
                    <a:pt x="446" y="0"/>
                    <a:pt x="2308" y="-134"/>
                    <a:pt x="5846" y="134"/>
                  </a:cubicBezTo>
                  <a:cubicBezTo>
                    <a:pt x="9384" y="403"/>
                    <a:pt x="14598" y="1073"/>
                    <a:pt x="17204" y="2147"/>
                  </a:cubicBezTo>
                  <a:cubicBezTo>
                    <a:pt x="19811" y="3220"/>
                    <a:pt x="19811" y="4696"/>
                    <a:pt x="18508" y="5970"/>
                  </a:cubicBezTo>
                  <a:cubicBezTo>
                    <a:pt x="17204" y="7245"/>
                    <a:pt x="14598" y="8318"/>
                    <a:pt x="12363" y="8989"/>
                  </a:cubicBezTo>
                  <a:cubicBezTo>
                    <a:pt x="10129" y="9660"/>
                    <a:pt x="8267" y="9928"/>
                    <a:pt x="9011" y="10062"/>
                  </a:cubicBezTo>
                  <a:cubicBezTo>
                    <a:pt x="9756" y="10196"/>
                    <a:pt x="13108" y="10196"/>
                    <a:pt x="15901" y="10532"/>
                  </a:cubicBezTo>
                  <a:cubicBezTo>
                    <a:pt x="18694" y="10867"/>
                    <a:pt x="20929" y="11538"/>
                    <a:pt x="21115" y="12813"/>
                  </a:cubicBezTo>
                  <a:cubicBezTo>
                    <a:pt x="21301" y="14087"/>
                    <a:pt x="19439" y="15965"/>
                    <a:pt x="15715" y="17508"/>
                  </a:cubicBezTo>
                  <a:cubicBezTo>
                    <a:pt x="11991" y="19051"/>
                    <a:pt x="6404" y="20259"/>
                    <a:pt x="818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1364" y="549495"/>
              <a:ext cx="539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5" y="17365"/>
                    <a:pt x="5591" y="13129"/>
                    <a:pt x="8767" y="9741"/>
                  </a:cubicBezTo>
                  <a:cubicBezTo>
                    <a:pt x="11944" y="6353"/>
                    <a:pt x="15501" y="3812"/>
                    <a:pt x="17704" y="2329"/>
                  </a:cubicBezTo>
                  <a:cubicBezTo>
                    <a:pt x="19906" y="847"/>
                    <a:pt x="20753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250914" y="536795"/>
              <a:ext cx="488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7856"/>
                    <a:pt x="6545" y="14112"/>
                    <a:pt x="10145" y="10512"/>
                  </a:cubicBezTo>
                  <a:cubicBezTo>
                    <a:pt x="13745" y="6912"/>
                    <a:pt x="17673" y="3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025614" y="25104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076414" y="39709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781628" y="131"/>
              <a:ext cx="177437" cy="52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82" fill="norm" stroke="1" extrusionOk="0">
                  <a:moveTo>
                    <a:pt x="8442" y="8427"/>
                  </a:moveTo>
                  <a:cubicBezTo>
                    <a:pt x="7156" y="9378"/>
                    <a:pt x="5870" y="10328"/>
                    <a:pt x="4585" y="12229"/>
                  </a:cubicBezTo>
                  <a:cubicBezTo>
                    <a:pt x="3299" y="14130"/>
                    <a:pt x="2013" y="16981"/>
                    <a:pt x="1242" y="18795"/>
                  </a:cubicBezTo>
                  <a:cubicBezTo>
                    <a:pt x="470" y="20610"/>
                    <a:pt x="213" y="21387"/>
                    <a:pt x="85" y="21474"/>
                  </a:cubicBezTo>
                  <a:cubicBezTo>
                    <a:pt x="-44" y="21560"/>
                    <a:pt x="-44" y="20955"/>
                    <a:pt x="213" y="19098"/>
                  </a:cubicBezTo>
                  <a:cubicBezTo>
                    <a:pt x="470" y="17240"/>
                    <a:pt x="985" y="14130"/>
                    <a:pt x="2013" y="11278"/>
                  </a:cubicBezTo>
                  <a:cubicBezTo>
                    <a:pt x="3042" y="8427"/>
                    <a:pt x="4585" y="5835"/>
                    <a:pt x="5742" y="4107"/>
                  </a:cubicBezTo>
                  <a:cubicBezTo>
                    <a:pt x="6899" y="2379"/>
                    <a:pt x="7670" y="1515"/>
                    <a:pt x="8570" y="910"/>
                  </a:cubicBezTo>
                  <a:cubicBezTo>
                    <a:pt x="9470" y="306"/>
                    <a:pt x="10499" y="-40"/>
                    <a:pt x="11399" y="3"/>
                  </a:cubicBezTo>
                  <a:cubicBezTo>
                    <a:pt x="12299" y="46"/>
                    <a:pt x="13070" y="478"/>
                    <a:pt x="14099" y="1818"/>
                  </a:cubicBezTo>
                  <a:cubicBezTo>
                    <a:pt x="15127" y="3157"/>
                    <a:pt x="16413" y="5403"/>
                    <a:pt x="17442" y="7952"/>
                  </a:cubicBezTo>
                  <a:cubicBezTo>
                    <a:pt x="18470" y="10501"/>
                    <a:pt x="19242" y="13352"/>
                    <a:pt x="19885" y="14950"/>
                  </a:cubicBezTo>
                  <a:cubicBezTo>
                    <a:pt x="20527" y="16549"/>
                    <a:pt x="21042" y="16894"/>
                    <a:pt x="21556" y="17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806101" y="257395"/>
              <a:ext cx="22916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648" y="21600"/>
                  </a:moveTo>
                  <a:cubicBezTo>
                    <a:pt x="251" y="19200"/>
                    <a:pt x="-145" y="16800"/>
                    <a:pt x="53" y="14880"/>
                  </a:cubicBezTo>
                  <a:cubicBezTo>
                    <a:pt x="251" y="12960"/>
                    <a:pt x="1044" y="11520"/>
                    <a:pt x="4710" y="9120"/>
                  </a:cubicBezTo>
                  <a:cubicBezTo>
                    <a:pt x="8376" y="6720"/>
                    <a:pt x="14916" y="3360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2689314" y="26496"/>
              <a:ext cx="209551" cy="303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15055" y="18932"/>
                  </a:moveTo>
                  <a:cubicBezTo>
                    <a:pt x="12000" y="15058"/>
                    <a:pt x="8945" y="11185"/>
                    <a:pt x="7418" y="8281"/>
                  </a:cubicBezTo>
                  <a:cubicBezTo>
                    <a:pt x="5891" y="5376"/>
                    <a:pt x="5891" y="3439"/>
                    <a:pt x="6436" y="2173"/>
                  </a:cubicBezTo>
                  <a:cubicBezTo>
                    <a:pt x="6982" y="907"/>
                    <a:pt x="8073" y="311"/>
                    <a:pt x="9164" y="87"/>
                  </a:cubicBezTo>
                  <a:cubicBezTo>
                    <a:pt x="10255" y="-136"/>
                    <a:pt x="11345" y="13"/>
                    <a:pt x="12327" y="1205"/>
                  </a:cubicBezTo>
                  <a:cubicBezTo>
                    <a:pt x="13309" y="2396"/>
                    <a:pt x="14182" y="4631"/>
                    <a:pt x="12982" y="7387"/>
                  </a:cubicBezTo>
                  <a:cubicBezTo>
                    <a:pt x="11782" y="10143"/>
                    <a:pt x="8509" y="13420"/>
                    <a:pt x="6436" y="15282"/>
                  </a:cubicBezTo>
                  <a:cubicBezTo>
                    <a:pt x="4364" y="17144"/>
                    <a:pt x="3491" y="17591"/>
                    <a:pt x="2400" y="18336"/>
                  </a:cubicBezTo>
                  <a:cubicBezTo>
                    <a:pt x="1309" y="19081"/>
                    <a:pt x="0" y="20123"/>
                    <a:pt x="0" y="20719"/>
                  </a:cubicBezTo>
                  <a:cubicBezTo>
                    <a:pt x="0" y="21315"/>
                    <a:pt x="1309" y="21464"/>
                    <a:pt x="5127" y="21315"/>
                  </a:cubicBezTo>
                  <a:cubicBezTo>
                    <a:pt x="8945" y="21166"/>
                    <a:pt x="15273" y="20719"/>
                    <a:pt x="21600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3337014" y="73245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136"/>
                    <a:pt x="0" y="8272"/>
                    <a:pt x="3600" y="11872"/>
                  </a:cubicBezTo>
                  <a:cubicBezTo>
                    <a:pt x="7200" y="15472"/>
                    <a:pt x="14400" y="185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3279864" y="0"/>
              <a:ext cx="202022" cy="414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80" fill="norm" stroke="1" extrusionOk="0">
                  <a:moveTo>
                    <a:pt x="4725" y="4407"/>
                  </a:moveTo>
                  <a:cubicBezTo>
                    <a:pt x="4275" y="3104"/>
                    <a:pt x="3825" y="1802"/>
                    <a:pt x="4050" y="988"/>
                  </a:cubicBezTo>
                  <a:cubicBezTo>
                    <a:pt x="4275" y="174"/>
                    <a:pt x="5175" y="-152"/>
                    <a:pt x="7538" y="65"/>
                  </a:cubicBezTo>
                  <a:cubicBezTo>
                    <a:pt x="9900" y="282"/>
                    <a:pt x="13725" y="1042"/>
                    <a:pt x="15975" y="2019"/>
                  </a:cubicBezTo>
                  <a:cubicBezTo>
                    <a:pt x="18225" y="2996"/>
                    <a:pt x="18900" y="4190"/>
                    <a:pt x="18450" y="5492"/>
                  </a:cubicBezTo>
                  <a:cubicBezTo>
                    <a:pt x="18000" y="6795"/>
                    <a:pt x="16425" y="8206"/>
                    <a:pt x="15188" y="9074"/>
                  </a:cubicBezTo>
                  <a:cubicBezTo>
                    <a:pt x="13950" y="9942"/>
                    <a:pt x="13050" y="10268"/>
                    <a:pt x="12262" y="10648"/>
                  </a:cubicBezTo>
                  <a:cubicBezTo>
                    <a:pt x="11475" y="11028"/>
                    <a:pt x="10800" y="11462"/>
                    <a:pt x="10912" y="11842"/>
                  </a:cubicBezTo>
                  <a:cubicBezTo>
                    <a:pt x="11025" y="12222"/>
                    <a:pt x="11925" y="12547"/>
                    <a:pt x="13388" y="13036"/>
                  </a:cubicBezTo>
                  <a:cubicBezTo>
                    <a:pt x="14850" y="13524"/>
                    <a:pt x="16875" y="14176"/>
                    <a:pt x="18337" y="14718"/>
                  </a:cubicBezTo>
                  <a:cubicBezTo>
                    <a:pt x="19800" y="15261"/>
                    <a:pt x="20700" y="15695"/>
                    <a:pt x="21150" y="16184"/>
                  </a:cubicBezTo>
                  <a:cubicBezTo>
                    <a:pt x="21600" y="16672"/>
                    <a:pt x="21600" y="17215"/>
                    <a:pt x="21037" y="17920"/>
                  </a:cubicBezTo>
                  <a:cubicBezTo>
                    <a:pt x="20475" y="18626"/>
                    <a:pt x="19350" y="19494"/>
                    <a:pt x="17100" y="20200"/>
                  </a:cubicBezTo>
                  <a:cubicBezTo>
                    <a:pt x="14850" y="20905"/>
                    <a:pt x="11475" y="21448"/>
                    <a:pt x="8438" y="21231"/>
                  </a:cubicBezTo>
                  <a:cubicBezTo>
                    <a:pt x="5400" y="21014"/>
                    <a:pt x="2700" y="20037"/>
                    <a:pt x="0" y="19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4340939" y="132135"/>
              <a:ext cx="208926" cy="22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29" fill="norm" stroke="1" extrusionOk="0">
                  <a:moveTo>
                    <a:pt x="14336" y="7168"/>
                  </a:moveTo>
                  <a:cubicBezTo>
                    <a:pt x="14336" y="5538"/>
                    <a:pt x="14336" y="3907"/>
                    <a:pt x="14227" y="2583"/>
                  </a:cubicBezTo>
                  <a:cubicBezTo>
                    <a:pt x="14118" y="1258"/>
                    <a:pt x="13900" y="240"/>
                    <a:pt x="12700" y="36"/>
                  </a:cubicBezTo>
                  <a:cubicBezTo>
                    <a:pt x="11500" y="-168"/>
                    <a:pt x="9318" y="443"/>
                    <a:pt x="7027" y="2990"/>
                  </a:cubicBezTo>
                  <a:cubicBezTo>
                    <a:pt x="4736" y="5538"/>
                    <a:pt x="2336" y="10021"/>
                    <a:pt x="1136" y="13077"/>
                  </a:cubicBezTo>
                  <a:cubicBezTo>
                    <a:pt x="-64" y="16134"/>
                    <a:pt x="-64" y="17764"/>
                    <a:pt x="45" y="19089"/>
                  </a:cubicBezTo>
                  <a:cubicBezTo>
                    <a:pt x="154" y="20413"/>
                    <a:pt x="372" y="21432"/>
                    <a:pt x="2009" y="20923"/>
                  </a:cubicBezTo>
                  <a:cubicBezTo>
                    <a:pt x="3645" y="20413"/>
                    <a:pt x="6700" y="18375"/>
                    <a:pt x="8663" y="16134"/>
                  </a:cubicBezTo>
                  <a:cubicBezTo>
                    <a:pt x="10627" y="13892"/>
                    <a:pt x="11500" y="11447"/>
                    <a:pt x="12045" y="9613"/>
                  </a:cubicBezTo>
                  <a:cubicBezTo>
                    <a:pt x="12591" y="7779"/>
                    <a:pt x="12809" y="6557"/>
                    <a:pt x="13136" y="6658"/>
                  </a:cubicBezTo>
                  <a:cubicBezTo>
                    <a:pt x="13463" y="6760"/>
                    <a:pt x="13900" y="8187"/>
                    <a:pt x="14772" y="10530"/>
                  </a:cubicBezTo>
                  <a:cubicBezTo>
                    <a:pt x="15645" y="12874"/>
                    <a:pt x="16954" y="16134"/>
                    <a:pt x="18045" y="18070"/>
                  </a:cubicBezTo>
                  <a:cubicBezTo>
                    <a:pt x="19136" y="20006"/>
                    <a:pt x="20009" y="20617"/>
                    <a:pt x="20554" y="20923"/>
                  </a:cubicBezTo>
                  <a:cubicBezTo>
                    <a:pt x="21100" y="21228"/>
                    <a:pt x="21318" y="21228"/>
                    <a:pt x="21536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4575264" y="162145"/>
              <a:ext cx="171451" cy="17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9042"/>
                  </a:moveTo>
                  <a:cubicBezTo>
                    <a:pt x="267" y="7033"/>
                    <a:pt x="533" y="5023"/>
                    <a:pt x="1333" y="3893"/>
                  </a:cubicBezTo>
                  <a:cubicBezTo>
                    <a:pt x="2133" y="2763"/>
                    <a:pt x="3467" y="2512"/>
                    <a:pt x="5333" y="3391"/>
                  </a:cubicBezTo>
                  <a:cubicBezTo>
                    <a:pt x="7200" y="4270"/>
                    <a:pt x="9600" y="6279"/>
                    <a:pt x="11200" y="8916"/>
                  </a:cubicBezTo>
                  <a:cubicBezTo>
                    <a:pt x="12800" y="11553"/>
                    <a:pt x="13600" y="14819"/>
                    <a:pt x="13600" y="17079"/>
                  </a:cubicBezTo>
                  <a:cubicBezTo>
                    <a:pt x="13600" y="19340"/>
                    <a:pt x="12800" y="20595"/>
                    <a:pt x="11733" y="21098"/>
                  </a:cubicBezTo>
                  <a:cubicBezTo>
                    <a:pt x="10667" y="21600"/>
                    <a:pt x="9333" y="21349"/>
                    <a:pt x="8533" y="19465"/>
                  </a:cubicBezTo>
                  <a:cubicBezTo>
                    <a:pt x="7733" y="17581"/>
                    <a:pt x="7467" y="14065"/>
                    <a:pt x="9733" y="10549"/>
                  </a:cubicBezTo>
                  <a:cubicBezTo>
                    <a:pt x="12000" y="7033"/>
                    <a:pt x="16800" y="3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4750189" y="143239"/>
              <a:ext cx="256876" cy="20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022" fill="norm" stroke="1" extrusionOk="0">
                  <a:moveTo>
                    <a:pt x="4453" y="8409"/>
                  </a:moveTo>
                  <a:cubicBezTo>
                    <a:pt x="5332" y="6465"/>
                    <a:pt x="6210" y="4521"/>
                    <a:pt x="6736" y="3009"/>
                  </a:cubicBezTo>
                  <a:cubicBezTo>
                    <a:pt x="7263" y="1497"/>
                    <a:pt x="7439" y="417"/>
                    <a:pt x="7088" y="93"/>
                  </a:cubicBezTo>
                  <a:cubicBezTo>
                    <a:pt x="6736" y="-231"/>
                    <a:pt x="5858" y="201"/>
                    <a:pt x="4541" y="2793"/>
                  </a:cubicBezTo>
                  <a:cubicBezTo>
                    <a:pt x="3224" y="5385"/>
                    <a:pt x="1468" y="10137"/>
                    <a:pt x="590" y="13377"/>
                  </a:cubicBezTo>
                  <a:cubicBezTo>
                    <a:pt x="-288" y="16617"/>
                    <a:pt x="-288" y="18345"/>
                    <a:pt x="1292" y="19533"/>
                  </a:cubicBezTo>
                  <a:cubicBezTo>
                    <a:pt x="2873" y="20721"/>
                    <a:pt x="6034" y="21369"/>
                    <a:pt x="9634" y="20829"/>
                  </a:cubicBezTo>
                  <a:cubicBezTo>
                    <a:pt x="13234" y="20289"/>
                    <a:pt x="17273" y="18561"/>
                    <a:pt x="21312" y="16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5655406" y="167"/>
              <a:ext cx="247009" cy="391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91" fill="norm" stroke="1" extrusionOk="0">
                  <a:moveTo>
                    <a:pt x="1606" y="10280"/>
                  </a:moveTo>
                  <a:cubicBezTo>
                    <a:pt x="1421" y="9700"/>
                    <a:pt x="1236" y="9119"/>
                    <a:pt x="1144" y="9119"/>
                  </a:cubicBezTo>
                  <a:cubicBezTo>
                    <a:pt x="1052" y="9119"/>
                    <a:pt x="1052" y="9700"/>
                    <a:pt x="1052" y="11616"/>
                  </a:cubicBezTo>
                  <a:cubicBezTo>
                    <a:pt x="1052" y="13532"/>
                    <a:pt x="1052" y="16784"/>
                    <a:pt x="867" y="18758"/>
                  </a:cubicBezTo>
                  <a:cubicBezTo>
                    <a:pt x="682" y="20732"/>
                    <a:pt x="313" y="21429"/>
                    <a:pt x="129" y="21487"/>
                  </a:cubicBezTo>
                  <a:cubicBezTo>
                    <a:pt x="-56" y="21545"/>
                    <a:pt x="-56" y="20964"/>
                    <a:pt x="221" y="18700"/>
                  </a:cubicBezTo>
                  <a:cubicBezTo>
                    <a:pt x="498" y="16435"/>
                    <a:pt x="1052" y="12487"/>
                    <a:pt x="1606" y="9410"/>
                  </a:cubicBezTo>
                  <a:cubicBezTo>
                    <a:pt x="2159" y="6332"/>
                    <a:pt x="2713" y="4126"/>
                    <a:pt x="3267" y="2558"/>
                  </a:cubicBezTo>
                  <a:cubicBezTo>
                    <a:pt x="3821" y="990"/>
                    <a:pt x="4375" y="61"/>
                    <a:pt x="4929" y="3"/>
                  </a:cubicBezTo>
                  <a:cubicBezTo>
                    <a:pt x="5482" y="-55"/>
                    <a:pt x="6036" y="758"/>
                    <a:pt x="6867" y="2268"/>
                  </a:cubicBezTo>
                  <a:cubicBezTo>
                    <a:pt x="7698" y="3777"/>
                    <a:pt x="8806" y="5984"/>
                    <a:pt x="9729" y="7377"/>
                  </a:cubicBezTo>
                  <a:cubicBezTo>
                    <a:pt x="10652" y="8771"/>
                    <a:pt x="11390" y="9351"/>
                    <a:pt x="12036" y="9293"/>
                  </a:cubicBezTo>
                  <a:cubicBezTo>
                    <a:pt x="12682" y="9235"/>
                    <a:pt x="13236" y="8539"/>
                    <a:pt x="14159" y="7145"/>
                  </a:cubicBezTo>
                  <a:cubicBezTo>
                    <a:pt x="15082" y="5751"/>
                    <a:pt x="16375" y="3661"/>
                    <a:pt x="17298" y="2384"/>
                  </a:cubicBezTo>
                  <a:cubicBezTo>
                    <a:pt x="18221" y="1106"/>
                    <a:pt x="18775" y="642"/>
                    <a:pt x="19236" y="700"/>
                  </a:cubicBezTo>
                  <a:cubicBezTo>
                    <a:pt x="19698" y="758"/>
                    <a:pt x="20067" y="1339"/>
                    <a:pt x="20252" y="3661"/>
                  </a:cubicBezTo>
                  <a:cubicBezTo>
                    <a:pt x="20436" y="5984"/>
                    <a:pt x="20436" y="10048"/>
                    <a:pt x="20621" y="12777"/>
                  </a:cubicBezTo>
                  <a:cubicBezTo>
                    <a:pt x="20806" y="15506"/>
                    <a:pt x="21175" y="16900"/>
                    <a:pt x="21544" y="18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6017441" y="31884"/>
              <a:ext cx="202474" cy="318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77" fill="norm" stroke="1" extrusionOk="0">
                  <a:moveTo>
                    <a:pt x="19498" y="3630"/>
                  </a:moveTo>
                  <a:cubicBezTo>
                    <a:pt x="19498" y="2919"/>
                    <a:pt x="19498" y="2209"/>
                    <a:pt x="19498" y="1498"/>
                  </a:cubicBezTo>
                  <a:cubicBezTo>
                    <a:pt x="19498" y="788"/>
                    <a:pt x="19498" y="77"/>
                    <a:pt x="18598" y="6"/>
                  </a:cubicBezTo>
                  <a:cubicBezTo>
                    <a:pt x="17698" y="-65"/>
                    <a:pt x="15898" y="503"/>
                    <a:pt x="12860" y="2706"/>
                  </a:cubicBezTo>
                  <a:cubicBezTo>
                    <a:pt x="9823" y="4909"/>
                    <a:pt x="5548" y="8746"/>
                    <a:pt x="3185" y="11659"/>
                  </a:cubicBezTo>
                  <a:cubicBezTo>
                    <a:pt x="823" y="14572"/>
                    <a:pt x="373" y="16561"/>
                    <a:pt x="148" y="17911"/>
                  </a:cubicBezTo>
                  <a:cubicBezTo>
                    <a:pt x="-77" y="19261"/>
                    <a:pt x="-77" y="19972"/>
                    <a:pt x="373" y="20540"/>
                  </a:cubicBezTo>
                  <a:cubicBezTo>
                    <a:pt x="823" y="21109"/>
                    <a:pt x="1723" y="21535"/>
                    <a:pt x="4986" y="21322"/>
                  </a:cubicBezTo>
                  <a:cubicBezTo>
                    <a:pt x="8248" y="21109"/>
                    <a:pt x="13873" y="20256"/>
                    <a:pt x="17023" y="19546"/>
                  </a:cubicBezTo>
                  <a:cubicBezTo>
                    <a:pt x="20173" y="18835"/>
                    <a:pt x="20848" y="18267"/>
                    <a:pt x="21523" y="17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6050232" y="238345"/>
              <a:ext cx="16333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600" fill="norm" stroke="1" extrusionOk="0">
                  <a:moveTo>
                    <a:pt x="2232" y="21600"/>
                  </a:moveTo>
                  <a:cubicBezTo>
                    <a:pt x="865" y="21600"/>
                    <a:pt x="-502" y="21600"/>
                    <a:pt x="182" y="19800"/>
                  </a:cubicBezTo>
                  <a:cubicBezTo>
                    <a:pt x="865" y="18000"/>
                    <a:pt x="3599" y="14400"/>
                    <a:pt x="7427" y="10800"/>
                  </a:cubicBezTo>
                  <a:cubicBezTo>
                    <a:pt x="11255" y="7200"/>
                    <a:pt x="16176" y="3600"/>
                    <a:pt x="210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902765" y="1152674"/>
              <a:ext cx="196000" cy="45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83" fill="norm" stroke="1" extrusionOk="0">
                  <a:moveTo>
                    <a:pt x="8965" y="5921"/>
                  </a:moveTo>
                  <a:cubicBezTo>
                    <a:pt x="7804" y="7203"/>
                    <a:pt x="6642" y="8485"/>
                    <a:pt x="5365" y="10754"/>
                  </a:cubicBezTo>
                  <a:cubicBezTo>
                    <a:pt x="4088" y="13022"/>
                    <a:pt x="2694" y="16277"/>
                    <a:pt x="1765" y="18299"/>
                  </a:cubicBezTo>
                  <a:cubicBezTo>
                    <a:pt x="836" y="20321"/>
                    <a:pt x="372" y="21110"/>
                    <a:pt x="139" y="21258"/>
                  </a:cubicBezTo>
                  <a:cubicBezTo>
                    <a:pt x="-93" y="21406"/>
                    <a:pt x="-93" y="20913"/>
                    <a:pt x="604" y="19187"/>
                  </a:cubicBezTo>
                  <a:cubicBezTo>
                    <a:pt x="1301" y="17461"/>
                    <a:pt x="2694" y="14502"/>
                    <a:pt x="4668" y="11494"/>
                  </a:cubicBezTo>
                  <a:cubicBezTo>
                    <a:pt x="6642" y="8485"/>
                    <a:pt x="9197" y="5428"/>
                    <a:pt x="10823" y="3603"/>
                  </a:cubicBezTo>
                  <a:cubicBezTo>
                    <a:pt x="12449" y="1779"/>
                    <a:pt x="13146" y="1187"/>
                    <a:pt x="13842" y="694"/>
                  </a:cubicBezTo>
                  <a:cubicBezTo>
                    <a:pt x="14539" y="201"/>
                    <a:pt x="15236" y="-194"/>
                    <a:pt x="15933" y="102"/>
                  </a:cubicBezTo>
                  <a:cubicBezTo>
                    <a:pt x="16630" y="398"/>
                    <a:pt x="17326" y="1384"/>
                    <a:pt x="17791" y="3455"/>
                  </a:cubicBezTo>
                  <a:cubicBezTo>
                    <a:pt x="18255" y="5527"/>
                    <a:pt x="18488" y="8683"/>
                    <a:pt x="18604" y="11001"/>
                  </a:cubicBezTo>
                  <a:cubicBezTo>
                    <a:pt x="18720" y="13318"/>
                    <a:pt x="18720" y="14798"/>
                    <a:pt x="19068" y="16228"/>
                  </a:cubicBezTo>
                  <a:cubicBezTo>
                    <a:pt x="19417" y="17658"/>
                    <a:pt x="20113" y="19039"/>
                    <a:pt x="20578" y="19433"/>
                  </a:cubicBezTo>
                  <a:cubicBezTo>
                    <a:pt x="21042" y="19828"/>
                    <a:pt x="21275" y="19236"/>
                    <a:pt x="21507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951585" y="1400395"/>
              <a:ext cx="21068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707" y="21600"/>
                  </a:moveTo>
                  <a:cubicBezTo>
                    <a:pt x="1411" y="21600"/>
                    <a:pt x="115" y="21600"/>
                    <a:pt x="7" y="19800"/>
                  </a:cubicBezTo>
                  <a:cubicBezTo>
                    <a:pt x="-101" y="18000"/>
                    <a:pt x="979" y="14400"/>
                    <a:pt x="4759" y="10800"/>
                  </a:cubicBezTo>
                  <a:cubicBezTo>
                    <a:pt x="8539" y="7200"/>
                    <a:pt x="15019" y="36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527101" y="1154861"/>
              <a:ext cx="16164" cy="48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600" fill="norm" stroke="1" extrusionOk="0">
                  <a:moveTo>
                    <a:pt x="20618" y="1332"/>
                  </a:moveTo>
                  <a:cubicBezTo>
                    <a:pt x="15218" y="666"/>
                    <a:pt x="9818" y="0"/>
                    <a:pt x="7118" y="0"/>
                  </a:cubicBezTo>
                  <a:cubicBezTo>
                    <a:pt x="4418" y="0"/>
                    <a:pt x="4418" y="666"/>
                    <a:pt x="3068" y="2902"/>
                  </a:cubicBezTo>
                  <a:cubicBezTo>
                    <a:pt x="1718" y="5138"/>
                    <a:pt x="-982" y="8944"/>
                    <a:pt x="368" y="12322"/>
                  </a:cubicBezTo>
                  <a:cubicBezTo>
                    <a:pt x="1718" y="15700"/>
                    <a:pt x="7118" y="18650"/>
                    <a:pt x="12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346414" y="1597245"/>
              <a:ext cx="374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9" y="18000"/>
                    <a:pt x="8298" y="14400"/>
                    <a:pt x="11898" y="10800"/>
                  </a:cubicBezTo>
                  <a:cubicBezTo>
                    <a:pt x="15498" y="7200"/>
                    <a:pt x="1854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045641" y="1160379"/>
              <a:ext cx="158290" cy="42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48" fill="norm" stroke="1" extrusionOk="0">
                  <a:moveTo>
                    <a:pt x="5870" y="6320"/>
                  </a:moveTo>
                  <a:cubicBezTo>
                    <a:pt x="6155" y="9618"/>
                    <a:pt x="6439" y="12917"/>
                    <a:pt x="6581" y="15151"/>
                  </a:cubicBezTo>
                  <a:cubicBezTo>
                    <a:pt x="6723" y="17386"/>
                    <a:pt x="6723" y="18556"/>
                    <a:pt x="6581" y="19514"/>
                  </a:cubicBezTo>
                  <a:cubicBezTo>
                    <a:pt x="6439" y="20471"/>
                    <a:pt x="6155" y="21216"/>
                    <a:pt x="5586" y="21323"/>
                  </a:cubicBezTo>
                  <a:cubicBezTo>
                    <a:pt x="5018" y="21429"/>
                    <a:pt x="4165" y="20897"/>
                    <a:pt x="3170" y="18716"/>
                  </a:cubicBezTo>
                  <a:cubicBezTo>
                    <a:pt x="2176" y="16534"/>
                    <a:pt x="1039" y="12704"/>
                    <a:pt x="470" y="9831"/>
                  </a:cubicBezTo>
                  <a:cubicBezTo>
                    <a:pt x="-98" y="6958"/>
                    <a:pt x="-98" y="5043"/>
                    <a:pt x="186" y="3606"/>
                  </a:cubicBezTo>
                  <a:cubicBezTo>
                    <a:pt x="470" y="2170"/>
                    <a:pt x="1039" y="1212"/>
                    <a:pt x="2034" y="627"/>
                  </a:cubicBezTo>
                  <a:cubicBezTo>
                    <a:pt x="3028" y="42"/>
                    <a:pt x="4449" y="-171"/>
                    <a:pt x="6865" y="148"/>
                  </a:cubicBezTo>
                  <a:cubicBezTo>
                    <a:pt x="9281" y="467"/>
                    <a:pt x="12691" y="1319"/>
                    <a:pt x="14823" y="3128"/>
                  </a:cubicBezTo>
                  <a:cubicBezTo>
                    <a:pt x="16955" y="4936"/>
                    <a:pt x="17807" y="7703"/>
                    <a:pt x="17807" y="9405"/>
                  </a:cubicBezTo>
                  <a:cubicBezTo>
                    <a:pt x="17807" y="11108"/>
                    <a:pt x="16955" y="11746"/>
                    <a:pt x="15391" y="12278"/>
                  </a:cubicBezTo>
                  <a:cubicBezTo>
                    <a:pt x="13828" y="12810"/>
                    <a:pt x="11555" y="13236"/>
                    <a:pt x="10986" y="13289"/>
                  </a:cubicBezTo>
                  <a:cubicBezTo>
                    <a:pt x="10418" y="13342"/>
                    <a:pt x="11555" y="13023"/>
                    <a:pt x="12834" y="12917"/>
                  </a:cubicBezTo>
                  <a:cubicBezTo>
                    <a:pt x="14113" y="12810"/>
                    <a:pt x="15534" y="12917"/>
                    <a:pt x="17239" y="13449"/>
                  </a:cubicBezTo>
                  <a:cubicBezTo>
                    <a:pt x="18944" y="13981"/>
                    <a:pt x="20934" y="14938"/>
                    <a:pt x="21218" y="16162"/>
                  </a:cubicBezTo>
                  <a:cubicBezTo>
                    <a:pt x="21502" y="17386"/>
                    <a:pt x="20081" y="18875"/>
                    <a:pt x="17239" y="19833"/>
                  </a:cubicBezTo>
                  <a:cubicBezTo>
                    <a:pt x="14397" y="20791"/>
                    <a:pt x="10134" y="21216"/>
                    <a:pt x="7291" y="21323"/>
                  </a:cubicBezTo>
                  <a:cubicBezTo>
                    <a:pt x="4449" y="21429"/>
                    <a:pt x="3028" y="21216"/>
                    <a:pt x="2602" y="20471"/>
                  </a:cubicBezTo>
                  <a:cubicBezTo>
                    <a:pt x="2176" y="19727"/>
                    <a:pt x="2744" y="18450"/>
                    <a:pt x="3313" y="17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675681" y="1074276"/>
              <a:ext cx="168348" cy="383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90" fill="norm" stroke="1" extrusionOk="0">
                  <a:moveTo>
                    <a:pt x="2107" y="3688"/>
                  </a:moveTo>
                  <a:cubicBezTo>
                    <a:pt x="1054" y="2857"/>
                    <a:pt x="0" y="2026"/>
                    <a:pt x="0" y="1374"/>
                  </a:cubicBezTo>
                  <a:cubicBezTo>
                    <a:pt x="0" y="721"/>
                    <a:pt x="1054" y="246"/>
                    <a:pt x="3951" y="68"/>
                  </a:cubicBezTo>
                  <a:cubicBezTo>
                    <a:pt x="6849" y="-110"/>
                    <a:pt x="11590" y="9"/>
                    <a:pt x="15278" y="1077"/>
                  </a:cubicBezTo>
                  <a:cubicBezTo>
                    <a:pt x="18966" y="2145"/>
                    <a:pt x="21600" y="4163"/>
                    <a:pt x="20810" y="6595"/>
                  </a:cubicBezTo>
                  <a:cubicBezTo>
                    <a:pt x="20020" y="9028"/>
                    <a:pt x="15805" y="11877"/>
                    <a:pt x="12776" y="13716"/>
                  </a:cubicBezTo>
                  <a:cubicBezTo>
                    <a:pt x="9746" y="15556"/>
                    <a:pt x="7902" y="16387"/>
                    <a:pt x="7112" y="17514"/>
                  </a:cubicBezTo>
                  <a:cubicBezTo>
                    <a:pt x="6322" y="18642"/>
                    <a:pt x="6585" y="20066"/>
                    <a:pt x="6849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718956" y="1641695"/>
              <a:ext cx="1810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114"/>
                    <a:pt x="-1068" y="8229"/>
                    <a:pt x="132" y="11829"/>
                  </a:cubicBezTo>
                  <a:cubicBezTo>
                    <a:pt x="1332" y="15429"/>
                    <a:pt x="10932" y="18514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8" name="Drawing"/>
          <p:cNvGrpSpPr/>
          <p:nvPr/>
        </p:nvGrpSpPr>
        <p:grpSpPr>
          <a:xfrm>
            <a:off x="2489200" y="1479687"/>
            <a:ext cx="8387410" cy="5847269"/>
            <a:chOff x="0" y="0"/>
            <a:chExt cx="8387409" cy="5847268"/>
          </a:xfrm>
        </p:grpSpPr>
        <p:sp>
          <p:nvSpPr>
            <p:cNvPr id="1981" name="Line"/>
            <p:cNvSpPr/>
            <p:nvPr/>
          </p:nvSpPr>
          <p:spPr>
            <a:xfrm>
              <a:off x="971549" y="139562"/>
              <a:ext cx="12701" cy="43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0"/>
                  </a:moveTo>
                  <a:cubicBezTo>
                    <a:pt x="10800" y="2647"/>
                    <a:pt x="0" y="5294"/>
                    <a:pt x="0" y="8418"/>
                  </a:cubicBezTo>
                  <a:cubicBezTo>
                    <a:pt x="0" y="11541"/>
                    <a:pt x="10800" y="15141"/>
                    <a:pt x="16200" y="17206"/>
                  </a:cubicBezTo>
                  <a:cubicBezTo>
                    <a:pt x="21600" y="19271"/>
                    <a:pt x="21600" y="19800"/>
                    <a:pt x="21600" y="20382"/>
                  </a:cubicBezTo>
                  <a:cubicBezTo>
                    <a:pt x="21600" y="20965"/>
                    <a:pt x="21600" y="21600"/>
                    <a:pt x="19800" y="21547"/>
                  </a:cubicBezTo>
                  <a:cubicBezTo>
                    <a:pt x="18000" y="21494"/>
                    <a:pt x="14400" y="20753"/>
                    <a:pt x="10800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637505" y="88762"/>
              <a:ext cx="53089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3485" y="21600"/>
                  </a:moveTo>
                  <a:cubicBezTo>
                    <a:pt x="3058" y="21600"/>
                    <a:pt x="2631" y="21600"/>
                    <a:pt x="1948" y="21282"/>
                  </a:cubicBezTo>
                  <a:cubicBezTo>
                    <a:pt x="1265" y="20965"/>
                    <a:pt x="326" y="20329"/>
                    <a:pt x="70" y="20118"/>
                  </a:cubicBezTo>
                  <a:cubicBezTo>
                    <a:pt x="-186" y="19906"/>
                    <a:pt x="241" y="20118"/>
                    <a:pt x="1735" y="19059"/>
                  </a:cubicBezTo>
                  <a:cubicBezTo>
                    <a:pt x="3229" y="18000"/>
                    <a:pt x="5790" y="15671"/>
                    <a:pt x="8309" y="13024"/>
                  </a:cubicBezTo>
                  <a:cubicBezTo>
                    <a:pt x="10827" y="10376"/>
                    <a:pt x="13303" y="7412"/>
                    <a:pt x="15480" y="5188"/>
                  </a:cubicBezTo>
                  <a:cubicBezTo>
                    <a:pt x="17657" y="2965"/>
                    <a:pt x="19536" y="1482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111250" y="344835"/>
              <a:ext cx="152401" cy="17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8695"/>
                  </a:moveTo>
                  <a:cubicBezTo>
                    <a:pt x="3300" y="8198"/>
                    <a:pt x="6600" y="7702"/>
                    <a:pt x="8850" y="6833"/>
                  </a:cubicBezTo>
                  <a:cubicBezTo>
                    <a:pt x="11100" y="5964"/>
                    <a:pt x="12300" y="4723"/>
                    <a:pt x="13200" y="3481"/>
                  </a:cubicBezTo>
                  <a:cubicBezTo>
                    <a:pt x="14100" y="2240"/>
                    <a:pt x="14700" y="998"/>
                    <a:pt x="14100" y="378"/>
                  </a:cubicBezTo>
                  <a:cubicBezTo>
                    <a:pt x="13500" y="-243"/>
                    <a:pt x="11700" y="-243"/>
                    <a:pt x="9300" y="1495"/>
                  </a:cubicBezTo>
                  <a:cubicBezTo>
                    <a:pt x="6900" y="3233"/>
                    <a:pt x="3900" y="6709"/>
                    <a:pt x="2250" y="10060"/>
                  </a:cubicBezTo>
                  <a:cubicBezTo>
                    <a:pt x="600" y="13412"/>
                    <a:pt x="300" y="16640"/>
                    <a:pt x="750" y="18626"/>
                  </a:cubicBezTo>
                  <a:cubicBezTo>
                    <a:pt x="1200" y="20612"/>
                    <a:pt x="2400" y="21357"/>
                    <a:pt x="6000" y="20860"/>
                  </a:cubicBezTo>
                  <a:cubicBezTo>
                    <a:pt x="9600" y="20364"/>
                    <a:pt x="15600" y="18626"/>
                    <a:pt x="21600" y="16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286622" y="324661"/>
              <a:ext cx="148478" cy="19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77" fill="norm" stroke="1" extrusionOk="0">
                  <a:moveTo>
                    <a:pt x="14039" y="2008"/>
                  </a:moveTo>
                  <a:cubicBezTo>
                    <a:pt x="11909" y="1069"/>
                    <a:pt x="9779" y="130"/>
                    <a:pt x="8106" y="12"/>
                  </a:cubicBezTo>
                  <a:cubicBezTo>
                    <a:pt x="6433" y="-105"/>
                    <a:pt x="5216" y="599"/>
                    <a:pt x="3695" y="3534"/>
                  </a:cubicBezTo>
                  <a:cubicBezTo>
                    <a:pt x="2174" y="6469"/>
                    <a:pt x="348" y="11634"/>
                    <a:pt x="44" y="15391"/>
                  </a:cubicBezTo>
                  <a:cubicBezTo>
                    <a:pt x="-260" y="19147"/>
                    <a:pt x="957" y="21495"/>
                    <a:pt x="4760" y="21143"/>
                  </a:cubicBezTo>
                  <a:cubicBezTo>
                    <a:pt x="8563" y="20791"/>
                    <a:pt x="14951" y="17738"/>
                    <a:pt x="21340" y="14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498963" y="99017"/>
              <a:ext cx="132987" cy="391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02" fill="norm" stroke="1" extrusionOk="0">
                  <a:moveTo>
                    <a:pt x="7141" y="831"/>
                  </a:moveTo>
                  <a:cubicBezTo>
                    <a:pt x="5427" y="367"/>
                    <a:pt x="3712" y="-98"/>
                    <a:pt x="2512" y="18"/>
                  </a:cubicBezTo>
                  <a:cubicBezTo>
                    <a:pt x="1312" y="134"/>
                    <a:pt x="627" y="831"/>
                    <a:pt x="284" y="3212"/>
                  </a:cubicBezTo>
                  <a:cubicBezTo>
                    <a:pt x="-59" y="5592"/>
                    <a:pt x="-59" y="9657"/>
                    <a:pt x="112" y="12792"/>
                  </a:cubicBezTo>
                  <a:cubicBezTo>
                    <a:pt x="284" y="15928"/>
                    <a:pt x="627" y="18134"/>
                    <a:pt x="798" y="19528"/>
                  </a:cubicBezTo>
                  <a:cubicBezTo>
                    <a:pt x="970" y="20921"/>
                    <a:pt x="970" y="21502"/>
                    <a:pt x="798" y="21502"/>
                  </a:cubicBezTo>
                  <a:cubicBezTo>
                    <a:pt x="627" y="21502"/>
                    <a:pt x="284" y="20921"/>
                    <a:pt x="798" y="19179"/>
                  </a:cubicBezTo>
                  <a:cubicBezTo>
                    <a:pt x="1312" y="17437"/>
                    <a:pt x="2684" y="14534"/>
                    <a:pt x="3884" y="12792"/>
                  </a:cubicBezTo>
                  <a:cubicBezTo>
                    <a:pt x="5084" y="11050"/>
                    <a:pt x="6112" y="10470"/>
                    <a:pt x="7484" y="10121"/>
                  </a:cubicBezTo>
                  <a:cubicBezTo>
                    <a:pt x="8855" y="9773"/>
                    <a:pt x="10570" y="9657"/>
                    <a:pt x="11941" y="9831"/>
                  </a:cubicBezTo>
                  <a:cubicBezTo>
                    <a:pt x="13312" y="10005"/>
                    <a:pt x="14341" y="10470"/>
                    <a:pt x="15884" y="12037"/>
                  </a:cubicBezTo>
                  <a:cubicBezTo>
                    <a:pt x="17427" y="13605"/>
                    <a:pt x="19484" y="16276"/>
                    <a:pt x="21541" y="18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701800" y="283141"/>
              <a:ext cx="114301" cy="11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6127"/>
                  </a:moveTo>
                  <a:cubicBezTo>
                    <a:pt x="400" y="8401"/>
                    <a:pt x="800" y="10674"/>
                    <a:pt x="1800" y="9917"/>
                  </a:cubicBezTo>
                  <a:cubicBezTo>
                    <a:pt x="2800" y="9159"/>
                    <a:pt x="4400" y="5369"/>
                    <a:pt x="6000" y="2906"/>
                  </a:cubicBezTo>
                  <a:cubicBezTo>
                    <a:pt x="7600" y="443"/>
                    <a:pt x="9200" y="-694"/>
                    <a:pt x="11400" y="443"/>
                  </a:cubicBezTo>
                  <a:cubicBezTo>
                    <a:pt x="13600" y="1580"/>
                    <a:pt x="16400" y="4990"/>
                    <a:pt x="18200" y="8780"/>
                  </a:cubicBezTo>
                  <a:cubicBezTo>
                    <a:pt x="20000" y="12569"/>
                    <a:pt x="20800" y="16738"/>
                    <a:pt x="21600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873250" y="291962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1905000" y="209412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1701800" y="330062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1919654" y="284831"/>
              <a:ext cx="563196" cy="32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10" fill="norm" stroke="1" extrusionOk="0">
                  <a:moveTo>
                    <a:pt x="4536" y="5451"/>
                  </a:moveTo>
                  <a:cubicBezTo>
                    <a:pt x="4374" y="4759"/>
                    <a:pt x="4213" y="4066"/>
                    <a:pt x="4132" y="3236"/>
                  </a:cubicBezTo>
                  <a:cubicBezTo>
                    <a:pt x="4051" y="2405"/>
                    <a:pt x="4051" y="1436"/>
                    <a:pt x="3849" y="882"/>
                  </a:cubicBezTo>
                  <a:cubicBezTo>
                    <a:pt x="3646" y="328"/>
                    <a:pt x="3242" y="189"/>
                    <a:pt x="2554" y="1020"/>
                  </a:cubicBezTo>
                  <a:cubicBezTo>
                    <a:pt x="1867" y="1851"/>
                    <a:pt x="896" y="3651"/>
                    <a:pt x="410" y="4897"/>
                  </a:cubicBezTo>
                  <a:cubicBezTo>
                    <a:pt x="-75" y="6143"/>
                    <a:pt x="-75" y="6836"/>
                    <a:pt x="127" y="7182"/>
                  </a:cubicBezTo>
                  <a:cubicBezTo>
                    <a:pt x="329" y="7528"/>
                    <a:pt x="734" y="7528"/>
                    <a:pt x="1543" y="6836"/>
                  </a:cubicBezTo>
                  <a:cubicBezTo>
                    <a:pt x="2352" y="6143"/>
                    <a:pt x="3565" y="4759"/>
                    <a:pt x="4294" y="3720"/>
                  </a:cubicBezTo>
                  <a:cubicBezTo>
                    <a:pt x="5022" y="2682"/>
                    <a:pt x="5264" y="1989"/>
                    <a:pt x="5305" y="2128"/>
                  </a:cubicBezTo>
                  <a:cubicBezTo>
                    <a:pt x="5345" y="2266"/>
                    <a:pt x="5183" y="3236"/>
                    <a:pt x="4698" y="5589"/>
                  </a:cubicBezTo>
                  <a:cubicBezTo>
                    <a:pt x="4213" y="7943"/>
                    <a:pt x="3404" y="11682"/>
                    <a:pt x="2918" y="14243"/>
                  </a:cubicBezTo>
                  <a:cubicBezTo>
                    <a:pt x="2433" y="16805"/>
                    <a:pt x="2271" y="18189"/>
                    <a:pt x="2190" y="19297"/>
                  </a:cubicBezTo>
                  <a:cubicBezTo>
                    <a:pt x="2109" y="20405"/>
                    <a:pt x="2109" y="21236"/>
                    <a:pt x="2231" y="21305"/>
                  </a:cubicBezTo>
                  <a:cubicBezTo>
                    <a:pt x="2352" y="21374"/>
                    <a:pt x="2595" y="20682"/>
                    <a:pt x="3404" y="18328"/>
                  </a:cubicBezTo>
                  <a:cubicBezTo>
                    <a:pt x="4213" y="15974"/>
                    <a:pt x="5588" y="11959"/>
                    <a:pt x="6518" y="9120"/>
                  </a:cubicBezTo>
                  <a:cubicBezTo>
                    <a:pt x="7449" y="6282"/>
                    <a:pt x="7934" y="4620"/>
                    <a:pt x="8338" y="3443"/>
                  </a:cubicBezTo>
                  <a:cubicBezTo>
                    <a:pt x="8743" y="2266"/>
                    <a:pt x="9067" y="1574"/>
                    <a:pt x="9107" y="1643"/>
                  </a:cubicBezTo>
                  <a:cubicBezTo>
                    <a:pt x="9147" y="1712"/>
                    <a:pt x="8905" y="2543"/>
                    <a:pt x="8622" y="3928"/>
                  </a:cubicBezTo>
                  <a:cubicBezTo>
                    <a:pt x="8338" y="5312"/>
                    <a:pt x="8015" y="7251"/>
                    <a:pt x="7853" y="8774"/>
                  </a:cubicBezTo>
                  <a:cubicBezTo>
                    <a:pt x="7691" y="10297"/>
                    <a:pt x="7691" y="11405"/>
                    <a:pt x="7894" y="11889"/>
                  </a:cubicBezTo>
                  <a:cubicBezTo>
                    <a:pt x="8096" y="12374"/>
                    <a:pt x="8500" y="12236"/>
                    <a:pt x="9228" y="10920"/>
                  </a:cubicBezTo>
                  <a:cubicBezTo>
                    <a:pt x="9956" y="9605"/>
                    <a:pt x="11008" y="7112"/>
                    <a:pt x="11655" y="5520"/>
                  </a:cubicBezTo>
                  <a:cubicBezTo>
                    <a:pt x="12303" y="3928"/>
                    <a:pt x="12545" y="3236"/>
                    <a:pt x="12626" y="3305"/>
                  </a:cubicBezTo>
                  <a:cubicBezTo>
                    <a:pt x="12707" y="3374"/>
                    <a:pt x="12626" y="4205"/>
                    <a:pt x="12626" y="4966"/>
                  </a:cubicBezTo>
                  <a:cubicBezTo>
                    <a:pt x="12626" y="5728"/>
                    <a:pt x="12707" y="6420"/>
                    <a:pt x="12990" y="6766"/>
                  </a:cubicBezTo>
                  <a:cubicBezTo>
                    <a:pt x="13273" y="7112"/>
                    <a:pt x="13759" y="7112"/>
                    <a:pt x="14325" y="6489"/>
                  </a:cubicBezTo>
                  <a:cubicBezTo>
                    <a:pt x="14891" y="5866"/>
                    <a:pt x="15538" y="4620"/>
                    <a:pt x="15983" y="3374"/>
                  </a:cubicBezTo>
                  <a:cubicBezTo>
                    <a:pt x="16428" y="2128"/>
                    <a:pt x="16671" y="882"/>
                    <a:pt x="16550" y="328"/>
                  </a:cubicBezTo>
                  <a:cubicBezTo>
                    <a:pt x="16428" y="-226"/>
                    <a:pt x="15943" y="-88"/>
                    <a:pt x="15336" y="812"/>
                  </a:cubicBezTo>
                  <a:cubicBezTo>
                    <a:pt x="14729" y="1712"/>
                    <a:pt x="14001" y="3374"/>
                    <a:pt x="13678" y="4551"/>
                  </a:cubicBezTo>
                  <a:cubicBezTo>
                    <a:pt x="13354" y="5728"/>
                    <a:pt x="13435" y="6420"/>
                    <a:pt x="14325" y="6974"/>
                  </a:cubicBezTo>
                  <a:cubicBezTo>
                    <a:pt x="15215" y="7528"/>
                    <a:pt x="16914" y="7943"/>
                    <a:pt x="18249" y="7874"/>
                  </a:cubicBezTo>
                  <a:cubicBezTo>
                    <a:pt x="19583" y="7805"/>
                    <a:pt x="20554" y="7251"/>
                    <a:pt x="21525" y="6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2785223" y="124563"/>
              <a:ext cx="269127" cy="27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76" fill="norm" stroke="1" extrusionOk="0">
                  <a:moveTo>
                    <a:pt x="700" y="4136"/>
                  </a:moveTo>
                  <a:cubicBezTo>
                    <a:pt x="700" y="3312"/>
                    <a:pt x="700" y="2487"/>
                    <a:pt x="1543" y="1745"/>
                  </a:cubicBezTo>
                  <a:cubicBezTo>
                    <a:pt x="2387" y="1003"/>
                    <a:pt x="4075" y="344"/>
                    <a:pt x="5847" y="96"/>
                  </a:cubicBezTo>
                  <a:cubicBezTo>
                    <a:pt x="7619" y="-151"/>
                    <a:pt x="9475" y="14"/>
                    <a:pt x="10572" y="1333"/>
                  </a:cubicBezTo>
                  <a:cubicBezTo>
                    <a:pt x="11669" y="2652"/>
                    <a:pt x="12006" y="5125"/>
                    <a:pt x="10319" y="8176"/>
                  </a:cubicBezTo>
                  <a:cubicBezTo>
                    <a:pt x="8631" y="11226"/>
                    <a:pt x="4919" y="14854"/>
                    <a:pt x="2725" y="16997"/>
                  </a:cubicBezTo>
                  <a:cubicBezTo>
                    <a:pt x="531" y="19141"/>
                    <a:pt x="-144" y="19800"/>
                    <a:pt x="25" y="20377"/>
                  </a:cubicBezTo>
                  <a:cubicBezTo>
                    <a:pt x="193" y="20954"/>
                    <a:pt x="1206" y="21449"/>
                    <a:pt x="4075" y="21367"/>
                  </a:cubicBezTo>
                  <a:cubicBezTo>
                    <a:pt x="6944" y="21284"/>
                    <a:pt x="11669" y="20625"/>
                    <a:pt x="14875" y="20295"/>
                  </a:cubicBezTo>
                  <a:cubicBezTo>
                    <a:pt x="18081" y="19965"/>
                    <a:pt x="19769" y="19965"/>
                    <a:pt x="21456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50900" y="571362"/>
              <a:ext cx="1981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8" y="20475"/>
                    <a:pt x="1477" y="19350"/>
                    <a:pt x="2273" y="18450"/>
                  </a:cubicBezTo>
                  <a:cubicBezTo>
                    <a:pt x="3069" y="17550"/>
                    <a:pt x="3923" y="16875"/>
                    <a:pt x="4777" y="16200"/>
                  </a:cubicBezTo>
                  <a:cubicBezTo>
                    <a:pt x="5631" y="15525"/>
                    <a:pt x="6485" y="14850"/>
                    <a:pt x="7292" y="14287"/>
                  </a:cubicBezTo>
                  <a:cubicBezTo>
                    <a:pt x="8100" y="13725"/>
                    <a:pt x="8862" y="13275"/>
                    <a:pt x="9658" y="12713"/>
                  </a:cubicBezTo>
                  <a:cubicBezTo>
                    <a:pt x="10454" y="12150"/>
                    <a:pt x="11285" y="11475"/>
                    <a:pt x="12127" y="10687"/>
                  </a:cubicBezTo>
                  <a:cubicBezTo>
                    <a:pt x="12969" y="9900"/>
                    <a:pt x="13823" y="9000"/>
                    <a:pt x="14746" y="7875"/>
                  </a:cubicBezTo>
                  <a:cubicBezTo>
                    <a:pt x="15669" y="6750"/>
                    <a:pt x="16662" y="5400"/>
                    <a:pt x="17608" y="4275"/>
                  </a:cubicBezTo>
                  <a:cubicBezTo>
                    <a:pt x="18554" y="3150"/>
                    <a:pt x="19454" y="2250"/>
                    <a:pt x="20112" y="1575"/>
                  </a:cubicBezTo>
                  <a:cubicBezTo>
                    <a:pt x="20769" y="900"/>
                    <a:pt x="21185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87400" y="641212"/>
              <a:ext cx="2254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7" y="21231"/>
                    <a:pt x="1055" y="20862"/>
                    <a:pt x="1704" y="20400"/>
                  </a:cubicBezTo>
                  <a:cubicBezTo>
                    <a:pt x="2353" y="19938"/>
                    <a:pt x="3123" y="19385"/>
                    <a:pt x="3854" y="18646"/>
                  </a:cubicBezTo>
                  <a:cubicBezTo>
                    <a:pt x="4584" y="17908"/>
                    <a:pt x="5273" y="16985"/>
                    <a:pt x="6003" y="15969"/>
                  </a:cubicBezTo>
                  <a:cubicBezTo>
                    <a:pt x="6734" y="14954"/>
                    <a:pt x="7504" y="13846"/>
                    <a:pt x="8265" y="12831"/>
                  </a:cubicBezTo>
                  <a:cubicBezTo>
                    <a:pt x="9025" y="11815"/>
                    <a:pt x="9776" y="10892"/>
                    <a:pt x="10526" y="10062"/>
                  </a:cubicBezTo>
                  <a:cubicBezTo>
                    <a:pt x="11277" y="9231"/>
                    <a:pt x="12027" y="8492"/>
                    <a:pt x="12828" y="7754"/>
                  </a:cubicBezTo>
                  <a:cubicBezTo>
                    <a:pt x="13629" y="7015"/>
                    <a:pt x="14481" y="6277"/>
                    <a:pt x="15282" y="5723"/>
                  </a:cubicBezTo>
                  <a:cubicBezTo>
                    <a:pt x="16083" y="5169"/>
                    <a:pt x="16834" y="4800"/>
                    <a:pt x="17574" y="4246"/>
                  </a:cubicBezTo>
                  <a:cubicBezTo>
                    <a:pt x="18314" y="3692"/>
                    <a:pt x="19045" y="2954"/>
                    <a:pt x="19714" y="2215"/>
                  </a:cubicBezTo>
                  <a:cubicBezTo>
                    <a:pt x="20383" y="1477"/>
                    <a:pt x="20992" y="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3308350" y="164962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3302000" y="43166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3895934" y="199116"/>
              <a:ext cx="142666" cy="258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938" fill="norm" stroke="1" extrusionOk="0">
                  <a:moveTo>
                    <a:pt x="18021" y="4948"/>
                  </a:moveTo>
                  <a:cubicBezTo>
                    <a:pt x="18021" y="3405"/>
                    <a:pt x="18021" y="1863"/>
                    <a:pt x="17249" y="920"/>
                  </a:cubicBezTo>
                  <a:cubicBezTo>
                    <a:pt x="16478" y="-23"/>
                    <a:pt x="14935" y="-366"/>
                    <a:pt x="12312" y="491"/>
                  </a:cubicBezTo>
                  <a:cubicBezTo>
                    <a:pt x="9689" y="1348"/>
                    <a:pt x="5987" y="3405"/>
                    <a:pt x="3364" y="6405"/>
                  </a:cubicBezTo>
                  <a:cubicBezTo>
                    <a:pt x="741" y="9405"/>
                    <a:pt x="-802" y="13348"/>
                    <a:pt x="432" y="16091"/>
                  </a:cubicBezTo>
                  <a:cubicBezTo>
                    <a:pt x="1667" y="18834"/>
                    <a:pt x="5678" y="20377"/>
                    <a:pt x="9535" y="20805"/>
                  </a:cubicBezTo>
                  <a:cubicBezTo>
                    <a:pt x="13392" y="21234"/>
                    <a:pt x="17095" y="20548"/>
                    <a:pt x="20798" y="19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4062783" y="247512"/>
              <a:ext cx="111049" cy="24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372" fill="norm" stroke="1" extrusionOk="0">
                  <a:moveTo>
                    <a:pt x="16720" y="3877"/>
                  </a:moveTo>
                  <a:cubicBezTo>
                    <a:pt x="14757" y="3692"/>
                    <a:pt x="12793" y="3508"/>
                    <a:pt x="10240" y="3785"/>
                  </a:cubicBezTo>
                  <a:cubicBezTo>
                    <a:pt x="7688" y="4062"/>
                    <a:pt x="4546" y="4800"/>
                    <a:pt x="2582" y="7385"/>
                  </a:cubicBezTo>
                  <a:cubicBezTo>
                    <a:pt x="618" y="9969"/>
                    <a:pt x="-167" y="14400"/>
                    <a:pt x="29" y="17077"/>
                  </a:cubicBezTo>
                  <a:cubicBezTo>
                    <a:pt x="226" y="19754"/>
                    <a:pt x="1404" y="20677"/>
                    <a:pt x="3171" y="21138"/>
                  </a:cubicBezTo>
                  <a:cubicBezTo>
                    <a:pt x="4938" y="21600"/>
                    <a:pt x="7295" y="21600"/>
                    <a:pt x="10633" y="19015"/>
                  </a:cubicBezTo>
                  <a:cubicBezTo>
                    <a:pt x="13971" y="16431"/>
                    <a:pt x="18291" y="11262"/>
                    <a:pt x="19862" y="7846"/>
                  </a:cubicBezTo>
                  <a:cubicBezTo>
                    <a:pt x="21433" y="4431"/>
                    <a:pt x="20255" y="2769"/>
                    <a:pt x="18684" y="1662"/>
                  </a:cubicBezTo>
                  <a:cubicBezTo>
                    <a:pt x="17113" y="554"/>
                    <a:pt x="15149" y="0"/>
                    <a:pt x="13382" y="0"/>
                  </a:cubicBezTo>
                  <a:cubicBezTo>
                    <a:pt x="11615" y="0"/>
                    <a:pt x="10044" y="554"/>
                    <a:pt x="9258" y="1477"/>
                  </a:cubicBezTo>
                  <a:cubicBezTo>
                    <a:pt x="8473" y="2400"/>
                    <a:pt x="8473" y="3692"/>
                    <a:pt x="8473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4258733" y="240903"/>
              <a:ext cx="141818" cy="21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8" fill="norm" stroke="1" extrusionOk="0">
                  <a:moveTo>
                    <a:pt x="5158" y="3110"/>
                  </a:moveTo>
                  <a:cubicBezTo>
                    <a:pt x="4513" y="1670"/>
                    <a:pt x="3869" y="230"/>
                    <a:pt x="3224" y="25"/>
                  </a:cubicBezTo>
                  <a:cubicBezTo>
                    <a:pt x="2579" y="-181"/>
                    <a:pt x="1934" y="848"/>
                    <a:pt x="1290" y="4036"/>
                  </a:cubicBezTo>
                  <a:cubicBezTo>
                    <a:pt x="645" y="7225"/>
                    <a:pt x="0" y="12573"/>
                    <a:pt x="0" y="15762"/>
                  </a:cubicBezTo>
                  <a:cubicBezTo>
                    <a:pt x="0" y="18950"/>
                    <a:pt x="645" y="19979"/>
                    <a:pt x="1773" y="20596"/>
                  </a:cubicBezTo>
                  <a:cubicBezTo>
                    <a:pt x="2901" y="21213"/>
                    <a:pt x="4513" y="21419"/>
                    <a:pt x="6931" y="19876"/>
                  </a:cubicBezTo>
                  <a:cubicBezTo>
                    <a:pt x="9349" y="18333"/>
                    <a:pt x="12573" y="15042"/>
                    <a:pt x="14507" y="12779"/>
                  </a:cubicBezTo>
                  <a:cubicBezTo>
                    <a:pt x="16442" y="10516"/>
                    <a:pt x="17087" y="9282"/>
                    <a:pt x="17248" y="9590"/>
                  </a:cubicBezTo>
                  <a:cubicBezTo>
                    <a:pt x="17409" y="9899"/>
                    <a:pt x="17087" y="11750"/>
                    <a:pt x="17731" y="13705"/>
                  </a:cubicBezTo>
                  <a:cubicBezTo>
                    <a:pt x="18376" y="15659"/>
                    <a:pt x="19988" y="17716"/>
                    <a:pt x="21600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4439291" y="259869"/>
              <a:ext cx="113659" cy="201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98" fill="norm" stroke="1" extrusionOk="0">
                  <a:moveTo>
                    <a:pt x="7079" y="4664"/>
                  </a:moveTo>
                  <a:cubicBezTo>
                    <a:pt x="5479" y="5546"/>
                    <a:pt x="3879" y="6428"/>
                    <a:pt x="3079" y="8522"/>
                  </a:cubicBezTo>
                  <a:cubicBezTo>
                    <a:pt x="2279" y="10615"/>
                    <a:pt x="2279" y="13922"/>
                    <a:pt x="1879" y="16456"/>
                  </a:cubicBezTo>
                  <a:cubicBezTo>
                    <a:pt x="1479" y="18991"/>
                    <a:pt x="679" y="20754"/>
                    <a:pt x="279" y="20975"/>
                  </a:cubicBezTo>
                  <a:cubicBezTo>
                    <a:pt x="-121" y="21195"/>
                    <a:pt x="-121" y="19873"/>
                    <a:pt x="479" y="17448"/>
                  </a:cubicBezTo>
                  <a:cubicBezTo>
                    <a:pt x="1079" y="15024"/>
                    <a:pt x="2279" y="11497"/>
                    <a:pt x="4479" y="8411"/>
                  </a:cubicBezTo>
                  <a:cubicBezTo>
                    <a:pt x="6679" y="5326"/>
                    <a:pt x="9879" y="2681"/>
                    <a:pt x="12479" y="1248"/>
                  </a:cubicBezTo>
                  <a:cubicBezTo>
                    <a:pt x="15079" y="-185"/>
                    <a:pt x="17079" y="-405"/>
                    <a:pt x="18679" y="697"/>
                  </a:cubicBezTo>
                  <a:cubicBezTo>
                    <a:pt x="20279" y="1799"/>
                    <a:pt x="21479" y="4224"/>
                    <a:pt x="21479" y="7199"/>
                  </a:cubicBezTo>
                  <a:cubicBezTo>
                    <a:pt x="21479" y="10175"/>
                    <a:pt x="20279" y="13701"/>
                    <a:pt x="19079" y="17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4629943" y="82412"/>
              <a:ext cx="81757" cy="389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4" fill="norm" stroke="1" extrusionOk="0">
                  <a:moveTo>
                    <a:pt x="21392" y="0"/>
                  </a:moveTo>
                  <a:cubicBezTo>
                    <a:pt x="18623" y="234"/>
                    <a:pt x="15854" y="467"/>
                    <a:pt x="13084" y="1518"/>
                  </a:cubicBezTo>
                  <a:cubicBezTo>
                    <a:pt x="10315" y="2569"/>
                    <a:pt x="7546" y="4437"/>
                    <a:pt x="5330" y="7239"/>
                  </a:cubicBezTo>
                  <a:cubicBezTo>
                    <a:pt x="3115" y="10041"/>
                    <a:pt x="1454" y="13777"/>
                    <a:pt x="623" y="16054"/>
                  </a:cubicBezTo>
                  <a:cubicBezTo>
                    <a:pt x="-208" y="18331"/>
                    <a:pt x="-208" y="19148"/>
                    <a:pt x="623" y="19849"/>
                  </a:cubicBezTo>
                  <a:cubicBezTo>
                    <a:pt x="1454" y="20549"/>
                    <a:pt x="3115" y="21133"/>
                    <a:pt x="5330" y="21366"/>
                  </a:cubicBezTo>
                  <a:cubicBezTo>
                    <a:pt x="7546" y="21600"/>
                    <a:pt x="10315" y="21483"/>
                    <a:pt x="12530" y="20724"/>
                  </a:cubicBezTo>
                  <a:cubicBezTo>
                    <a:pt x="14746" y="19965"/>
                    <a:pt x="16407" y="18564"/>
                    <a:pt x="16407" y="17455"/>
                  </a:cubicBezTo>
                  <a:cubicBezTo>
                    <a:pt x="16407" y="16346"/>
                    <a:pt x="14746" y="15529"/>
                    <a:pt x="13084" y="14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4621668" y="203062"/>
              <a:ext cx="134483" cy="22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17" fill="norm" stroke="1" extrusionOk="0">
                  <a:moveTo>
                    <a:pt x="3218" y="9257"/>
                  </a:moveTo>
                  <a:cubicBezTo>
                    <a:pt x="1530" y="9051"/>
                    <a:pt x="-157" y="8846"/>
                    <a:pt x="12" y="8846"/>
                  </a:cubicBezTo>
                  <a:cubicBezTo>
                    <a:pt x="180" y="8846"/>
                    <a:pt x="2205" y="9051"/>
                    <a:pt x="5243" y="9874"/>
                  </a:cubicBezTo>
                  <a:cubicBezTo>
                    <a:pt x="8280" y="10697"/>
                    <a:pt x="12330" y="12137"/>
                    <a:pt x="14693" y="13783"/>
                  </a:cubicBezTo>
                  <a:cubicBezTo>
                    <a:pt x="17055" y="15429"/>
                    <a:pt x="17730" y="17280"/>
                    <a:pt x="17899" y="18823"/>
                  </a:cubicBezTo>
                  <a:cubicBezTo>
                    <a:pt x="18068" y="20366"/>
                    <a:pt x="17730" y="21600"/>
                    <a:pt x="17562" y="21394"/>
                  </a:cubicBezTo>
                  <a:cubicBezTo>
                    <a:pt x="17393" y="21189"/>
                    <a:pt x="17393" y="19543"/>
                    <a:pt x="17562" y="16149"/>
                  </a:cubicBezTo>
                  <a:cubicBezTo>
                    <a:pt x="17730" y="12754"/>
                    <a:pt x="18068" y="7611"/>
                    <a:pt x="18743" y="4629"/>
                  </a:cubicBezTo>
                  <a:cubicBezTo>
                    <a:pt x="19418" y="1646"/>
                    <a:pt x="20431" y="823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782107" y="256211"/>
              <a:ext cx="101044" cy="20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49" fill="norm" stroke="1" extrusionOk="0">
                  <a:moveTo>
                    <a:pt x="6632" y="3093"/>
                  </a:moveTo>
                  <a:cubicBezTo>
                    <a:pt x="4832" y="8438"/>
                    <a:pt x="3032" y="13782"/>
                    <a:pt x="1907" y="17011"/>
                  </a:cubicBezTo>
                  <a:cubicBezTo>
                    <a:pt x="782" y="20240"/>
                    <a:pt x="332" y="21353"/>
                    <a:pt x="107" y="21242"/>
                  </a:cubicBezTo>
                  <a:cubicBezTo>
                    <a:pt x="-118" y="21130"/>
                    <a:pt x="-118" y="19794"/>
                    <a:pt x="1457" y="16899"/>
                  </a:cubicBezTo>
                  <a:cubicBezTo>
                    <a:pt x="3032" y="14005"/>
                    <a:pt x="6182" y="9551"/>
                    <a:pt x="8432" y="6656"/>
                  </a:cubicBezTo>
                  <a:cubicBezTo>
                    <a:pt x="10682" y="3761"/>
                    <a:pt x="12032" y="2425"/>
                    <a:pt x="13607" y="1423"/>
                  </a:cubicBezTo>
                  <a:cubicBezTo>
                    <a:pt x="15182" y="421"/>
                    <a:pt x="16982" y="-247"/>
                    <a:pt x="18332" y="87"/>
                  </a:cubicBezTo>
                  <a:cubicBezTo>
                    <a:pt x="19682" y="421"/>
                    <a:pt x="20582" y="1757"/>
                    <a:pt x="21032" y="4986"/>
                  </a:cubicBezTo>
                  <a:cubicBezTo>
                    <a:pt x="21482" y="8215"/>
                    <a:pt x="21482" y="13337"/>
                    <a:pt x="21482" y="1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4895850" y="279294"/>
              <a:ext cx="146627" cy="41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44" fill="norm" stroke="1" extrusionOk="0">
                  <a:moveTo>
                    <a:pt x="14811" y="4253"/>
                  </a:moveTo>
                  <a:cubicBezTo>
                    <a:pt x="15737" y="3707"/>
                    <a:pt x="16663" y="3162"/>
                    <a:pt x="17589" y="2344"/>
                  </a:cubicBezTo>
                  <a:cubicBezTo>
                    <a:pt x="18514" y="1525"/>
                    <a:pt x="19440" y="435"/>
                    <a:pt x="18823" y="107"/>
                  </a:cubicBezTo>
                  <a:cubicBezTo>
                    <a:pt x="18206" y="-220"/>
                    <a:pt x="16046" y="216"/>
                    <a:pt x="13577" y="1198"/>
                  </a:cubicBezTo>
                  <a:cubicBezTo>
                    <a:pt x="11109" y="2180"/>
                    <a:pt x="8331" y="3707"/>
                    <a:pt x="6789" y="4907"/>
                  </a:cubicBezTo>
                  <a:cubicBezTo>
                    <a:pt x="5246" y="6107"/>
                    <a:pt x="4937" y="6980"/>
                    <a:pt x="5709" y="7471"/>
                  </a:cubicBezTo>
                  <a:cubicBezTo>
                    <a:pt x="6480" y="7962"/>
                    <a:pt x="8331" y="8071"/>
                    <a:pt x="10337" y="7635"/>
                  </a:cubicBezTo>
                  <a:cubicBezTo>
                    <a:pt x="12343" y="7198"/>
                    <a:pt x="14503" y="6216"/>
                    <a:pt x="16200" y="5289"/>
                  </a:cubicBezTo>
                  <a:cubicBezTo>
                    <a:pt x="17897" y="4362"/>
                    <a:pt x="19131" y="3489"/>
                    <a:pt x="19749" y="3325"/>
                  </a:cubicBezTo>
                  <a:cubicBezTo>
                    <a:pt x="20366" y="3162"/>
                    <a:pt x="20366" y="3707"/>
                    <a:pt x="20366" y="5398"/>
                  </a:cubicBezTo>
                  <a:cubicBezTo>
                    <a:pt x="20366" y="7089"/>
                    <a:pt x="20366" y="9925"/>
                    <a:pt x="20674" y="12598"/>
                  </a:cubicBezTo>
                  <a:cubicBezTo>
                    <a:pt x="20983" y="15271"/>
                    <a:pt x="21600" y="17780"/>
                    <a:pt x="21291" y="19307"/>
                  </a:cubicBezTo>
                  <a:cubicBezTo>
                    <a:pt x="20983" y="20835"/>
                    <a:pt x="19749" y="21380"/>
                    <a:pt x="16046" y="21216"/>
                  </a:cubicBezTo>
                  <a:cubicBezTo>
                    <a:pt x="12343" y="21053"/>
                    <a:pt x="6171" y="20180"/>
                    <a:pt x="0" y="19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5384800" y="287499"/>
              <a:ext cx="196850" cy="17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5873"/>
                  </a:moveTo>
                  <a:cubicBezTo>
                    <a:pt x="465" y="4348"/>
                    <a:pt x="929" y="2823"/>
                    <a:pt x="1394" y="2823"/>
                  </a:cubicBezTo>
                  <a:cubicBezTo>
                    <a:pt x="1858" y="2823"/>
                    <a:pt x="2323" y="4348"/>
                    <a:pt x="2555" y="7143"/>
                  </a:cubicBezTo>
                  <a:cubicBezTo>
                    <a:pt x="2787" y="9939"/>
                    <a:pt x="2787" y="14005"/>
                    <a:pt x="2787" y="16800"/>
                  </a:cubicBezTo>
                  <a:cubicBezTo>
                    <a:pt x="2787" y="19595"/>
                    <a:pt x="2787" y="21120"/>
                    <a:pt x="2555" y="21247"/>
                  </a:cubicBezTo>
                  <a:cubicBezTo>
                    <a:pt x="2323" y="21374"/>
                    <a:pt x="1858" y="20103"/>
                    <a:pt x="1858" y="17181"/>
                  </a:cubicBezTo>
                  <a:cubicBezTo>
                    <a:pt x="1858" y="14259"/>
                    <a:pt x="2323" y="9685"/>
                    <a:pt x="2903" y="6635"/>
                  </a:cubicBezTo>
                  <a:cubicBezTo>
                    <a:pt x="3484" y="3586"/>
                    <a:pt x="4181" y="2061"/>
                    <a:pt x="5110" y="1553"/>
                  </a:cubicBezTo>
                  <a:cubicBezTo>
                    <a:pt x="6039" y="1045"/>
                    <a:pt x="7200" y="1553"/>
                    <a:pt x="8361" y="2950"/>
                  </a:cubicBezTo>
                  <a:cubicBezTo>
                    <a:pt x="9523" y="4348"/>
                    <a:pt x="10684" y="6635"/>
                    <a:pt x="11265" y="8414"/>
                  </a:cubicBezTo>
                  <a:cubicBezTo>
                    <a:pt x="11845" y="10193"/>
                    <a:pt x="11845" y="11463"/>
                    <a:pt x="11497" y="12607"/>
                  </a:cubicBezTo>
                  <a:cubicBezTo>
                    <a:pt x="11148" y="13750"/>
                    <a:pt x="10452" y="14767"/>
                    <a:pt x="9987" y="14513"/>
                  </a:cubicBezTo>
                  <a:cubicBezTo>
                    <a:pt x="9523" y="14259"/>
                    <a:pt x="9290" y="12734"/>
                    <a:pt x="9523" y="10574"/>
                  </a:cubicBezTo>
                  <a:cubicBezTo>
                    <a:pt x="9755" y="8414"/>
                    <a:pt x="10452" y="5619"/>
                    <a:pt x="11729" y="3459"/>
                  </a:cubicBezTo>
                  <a:cubicBezTo>
                    <a:pt x="13006" y="1299"/>
                    <a:pt x="14865" y="-226"/>
                    <a:pt x="16606" y="28"/>
                  </a:cubicBezTo>
                  <a:cubicBezTo>
                    <a:pt x="18348" y="282"/>
                    <a:pt x="19974" y="2315"/>
                    <a:pt x="20787" y="5746"/>
                  </a:cubicBezTo>
                  <a:cubicBezTo>
                    <a:pt x="21600" y="9176"/>
                    <a:pt x="21600" y="14005"/>
                    <a:pt x="21600" y="18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5651500" y="284415"/>
              <a:ext cx="82550" cy="13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3" fill="norm" stroke="1" extrusionOk="0">
                  <a:moveTo>
                    <a:pt x="0" y="9854"/>
                  </a:moveTo>
                  <a:cubicBezTo>
                    <a:pt x="3323" y="10499"/>
                    <a:pt x="6646" y="11144"/>
                    <a:pt x="9692" y="10338"/>
                  </a:cubicBezTo>
                  <a:cubicBezTo>
                    <a:pt x="12738" y="9532"/>
                    <a:pt x="15508" y="7275"/>
                    <a:pt x="17169" y="5341"/>
                  </a:cubicBezTo>
                  <a:cubicBezTo>
                    <a:pt x="18831" y="3407"/>
                    <a:pt x="19385" y="1795"/>
                    <a:pt x="18277" y="828"/>
                  </a:cubicBezTo>
                  <a:cubicBezTo>
                    <a:pt x="17169" y="-140"/>
                    <a:pt x="14400" y="-462"/>
                    <a:pt x="11354" y="989"/>
                  </a:cubicBezTo>
                  <a:cubicBezTo>
                    <a:pt x="8308" y="2439"/>
                    <a:pt x="4985" y="5663"/>
                    <a:pt x="3600" y="9210"/>
                  </a:cubicBezTo>
                  <a:cubicBezTo>
                    <a:pt x="2215" y="12756"/>
                    <a:pt x="2769" y="16625"/>
                    <a:pt x="4708" y="18720"/>
                  </a:cubicBezTo>
                  <a:cubicBezTo>
                    <a:pt x="6646" y="20816"/>
                    <a:pt x="9969" y="21138"/>
                    <a:pt x="13015" y="20816"/>
                  </a:cubicBezTo>
                  <a:cubicBezTo>
                    <a:pt x="16062" y="20493"/>
                    <a:pt x="18831" y="19526"/>
                    <a:pt x="21600" y="18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5795616" y="57012"/>
              <a:ext cx="198785" cy="40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81" fill="norm" stroke="1" extrusionOk="0">
                  <a:moveTo>
                    <a:pt x="10331" y="0"/>
                  </a:moveTo>
                  <a:cubicBezTo>
                    <a:pt x="8081" y="2036"/>
                    <a:pt x="5831" y="4071"/>
                    <a:pt x="4481" y="6955"/>
                  </a:cubicBezTo>
                  <a:cubicBezTo>
                    <a:pt x="3131" y="9839"/>
                    <a:pt x="2681" y="13571"/>
                    <a:pt x="2456" y="15889"/>
                  </a:cubicBezTo>
                  <a:cubicBezTo>
                    <a:pt x="2231" y="18207"/>
                    <a:pt x="2231" y="19112"/>
                    <a:pt x="2569" y="19847"/>
                  </a:cubicBezTo>
                  <a:cubicBezTo>
                    <a:pt x="2906" y="20582"/>
                    <a:pt x="3581" y="21148"/>
                    <a:pt x="4481" y="21374"/>
                  </a:cubicBezTo>
                  <a:cubicBezTo>
                    <a:pt x="5381" y="21600"/>
                    <a:pt x="6506" y="21487"/>
                    <a:pt x="7631" y="20865"/>
                  </a:cubicBezTo>
                  <a:cubicBezTo>
                    <a:pt x="8756" y="20243"/>
                    <a:pt x="9881" y="19112"/>
                    <a:pt x="10106" y="17925"/>
                  </a:cubicBezTo>
                  <a:cubicBezTo>
                    <a:pt x="10331" y="16737"/>
                    <a:pt x="9656" y="15493"/>
                    <a:pt x="8756" y="14645"/>
                  </a:cubicBezTo>
                  <a:cubicBezTo>
                    <a:pt x="7856" y="13797"/>
                    <a:pt x="6731" y="13345"/>
                    <a:pt x="5043" y="12836"/>
                  </a:cubicBezTo>
                  <a:cubicBezTo>
                    <a:pt x="3356" y="12327"/>
                    <a:pt x="1106" y="11761"/>
                    <a:pt x="318" y="11196"/>
                  </a:cubicBezTo>
                  <a:cubicBezTo>
                    <a:pt x="-469" y="10630"/>
                    <a:pt x="206" y="10065"/>
                    <a:pt x="2343" y="8708"/>
                  </a:cubicBezTo>
                  <a:cubicBezTo>
                    <a:pt x="4481" y="7351"/>
                    <a:pt x="8081" y="5202"/>
                    <a:pt x="10444" y="3675"/>
                  </a:cubicBezTo>
                  <a:cubicBezTo>
                    <a:pt x="12806" y="2149"/>
                    <a:pt x="13931" y="1244"/>
                    <a:pt x="14381" y="1470"/>
                  </a:cubicBezTo>
                  <a:cubicBezTo>
                    <a:pt x="14831" y="1696"/>
                    <a:pt x="14606" y="3053"/>
                    <a:pt x="13931" y="5598"/>
                  </a:cubicBezTo>
                  <a:cubicBezTo>
                    <a:pt x="13256" y="8142"/>
                    <a:pt x="12131" y="11874"/>
                    <a:pt x="11231" y="14362"/>
                  </a:cubicBezTo>
                  <a:cubicBezTo>
                    <a:pt x="10331" y="16850"/>
                    <a:pt x="9656" y="18094"/>
                    <a:pt x="9206" y="18999"/>
                  </a:cubicBezTo>
                  <a:cubicBezTo>
                    <a:pt x="8756" y="19904"/>
                    <a:pt x="8531" y="20469"/>
                    <a:pt x="8419" y="20243"/>
                  </a:cubicBezTo>
                  <a:cubicBezTo>
                    <a:pt x="8306" y="20017"/>
                    <a:pt x="8306" y="18999"/>
                    <a:pt x="9206" y="17585"/>
                  </a:cubicBezTo>
                  <a:cubicBezTo>
                    <a:pt x="10106" y="16172"/>
                    <a:pt x="11906" y="14362"/>
                    <a:pt x="13256" y="13288"/>
                  </a:cubicBezTo>
                  <a:cubicBezTo>
                    <a:pt x="14606" y="12214"/>
                    <a:pt x="15506" y="11874"/>
                    <a:pt x="16518" y="11592"/>
                  </a:cubicBezTo>
                  <a:cubicBezTo>
                    <a:pt x="17531" y="11309"/>
                    <a:pt x="18656" y="11083"/>
                    <a:pt x="19444" y="11309"/>
                  </a:cubicBezTo>
                  <a:cubicBezTo>
                    <a:pt x="20231" y="11535"/>
                    <a:pt x="20681" y="12214"/>
                    <a:pt x="20906" y="13966"/>
                  </a:cubicBezTo>
                  <a:cubicBezTo>
                    <a:pt x="21131" y="15719"/>
                    <a:pt x="21131" y="18547"/>
                    <a:pt x="21131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5990293" y="302330"/>
              <a:ext cx="138996" cy="13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0587" fill="norm" stroke="1" extrusionOk="0">
                  <a:moveTo>
                    <a:pt x="15863" y="3162"/>
                  </a:moveTo>
                  <a:cubicBezTo>
                    <a:pt x="14910" y="1910"/>
                    <a:pt x="13957" y="658"/>
                    <a:pt x="12687" y="189"/>
                  </a:cubicBezTo>
                  <a:cubicBezTo>
                    <a:pt x="11416" y="-281"/>
                    <a:pt x="9828" y="32"/>
                    <a:pt x="7604" y="2223"/>
                  </a:cubicBezTo>
                  <a:cubicBezTo>
                    <a:pt x="5381" y="4415"/>
                    <a:pt x="2522" y="8484"/>
                    <a:pt x="1092" y="11458"/>
                  </a:cubicBezTo>
                  <a:cubicBezTo>
                    <a:pt x="-337" y="14432"/>
                    <a:pt x="-337" y="16310"/>
                    <a:pt x="934" y="18032"/>
                  </a:cubicBezTo>
                  <a:cubicBezTo>
                    <a:pt x="2204" y="19754"/>
                    <a:pt x="4745" y="21319"/>
                    <a:pt x="8239" y="20223"/>
                  </a:cubicBezTo>
                  <a:cubicBezTo>
                    <a:pt x="11734" y="19128"/>
                    <a:pt x="16181" y="15371"/>
                    <a:pt x="18563" y="12710"/>
                  </a:cubicBezTo>
                  <a:cubicBezTo>
                    <a:pt x="20945" y="10049"/>
                    <a:pt x="21263" y="8484"/>
                    <a:pt x="20469" y="6606"/>
                  </a:cubicBezTo>
                  <a:cubicBezTo>
                    <a:pt x="19675" y="4728"/>
                    <a:pt x="17769" y="2536"/>
                    <a:pt x="15863" y="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6152858" y="-1"/>
              <a:ext cx="212277" cy="45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178" fill="norm" stroke="1" extrusionOk="0">
                  <a:moveTo>
                    <a:pt x="14498" y="15522"/>
                  </a:moveTo>
                  <a:cubicBezTo>
                    <a:pt x="13030" y="14924"/>
                    <a:pt x="11562" y="14327"/>
                    <a:pt x="9151" y="14576"/>
                  </a:cubicBezTo>
                  <a:cubicBezTo>
                    <a:pt x="6739" y="14825"/>
                    <a:pt x="3384" y="15920"/>
                    <a:pt x="1601" y="17015"/>
                  </a:cubicBezTo>
                  <a:cubicBezTo>
                    <a:pt x="-181" y="18110"/>
                    <a:pt x="-391" y="19205"/>
                    <a:pt x="553" y="20051"/>
                  </a:cubicBezTo>
                  <a:cubicBezTo>
                    <a:pt x="1496" y="20897"/>
                    <a:pt x="3593" y="21494"/>
                    <a:pt x="6320" y="20996"/>
                  </a:cubicBezTo>
                  <a:cubicBezTo>
                    <a:pt x="9046" y="20499"/>
                    <a:pt x="12401" y="18906"/>
                    <a:pt x="14918" y="16318"/>
                  </a:cubicBezTo>
                  <a:cubicBezTo>
                    <a:pt x="17434" y="13730"/>
                    <a:pt x="19112" y="10147"/>
                    <a:pt x="20056" y="7459"/>
                  </a:cubicBezTo>
                  <a:cubicBezTo>
                    <a:pt x="20999" y="4771"/>
                    <a:pt x="21209" y="2980"/>
                    <a:pt x="20894" y="1835"/>
                  </a:cubicBezTo>
                  <a:cubicBezTo>
                    <a:pt x="20580" y="690"/>
                    <a:pt x="19741" y="193"/>
                    <a:pt x="18797" y="43"/>
                  </a:cubicBezTo>
                  <a:cubicBezTo>
                    <a:pt x="17854" y="-106"/>
                    <a:pt x="16805" y="93"/>
                    <a:pt x="15232" y="1238"/>
                  </a:cubicBezTo>
                  <a:cubicBezTo>
                    <a:pt x="13659" y="2382"/>
                    <a:pt x="11562" y="4473"/>
                    <a:pt x="11248" y="7359"/>
                  </a:cubicBezTo>
                  <a:cubicBezTo>
                    <a:pt x="10933" y="10246"/>
                    <a:pt x="12401" y="13929"/>
                    <a:pt x="13450" y="15970"/>
                  </a:cubicBezTo>
                  <a:cubicBezTo>
                    <a:pt x="14498" y="18010"/>
                    <a:pt x="15127" y="18408"/>
                    <a:pt x="15757" y="18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566061" y="1719505"/>
              <a:ext cx="105282" cy="621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1429" fill="norm" stroke="1" extrusionOk="0">
                  <a:moveTo>
                    <a:pt x="5937" y="7485"/>
                  </a:moveTo>
                  <a:cubicBezTo>
                    <a:pt x="7567" y="9383"/>
                    <a:pt x="9198" y="11280"/>
                    <a:pt x="10216" y="13323"/>
                  </a:cubicBezTo>
                  <a:cubicBezTo>
                    <a:pt x="11235" y="15366"/>
                    <a:pt x="11643" y="17555"/>
                    <a:pt x="11235" y="19015"/>
                  </a:cubicBezTo>
                  <a:cubicBezTo>
                    <a:pt x="10828" y="20474"/>
                    <a:pt x="9605" y="21204"/>
                    <a:pt x="8382" y="21387"/>
                  </a:cubicBezTo>
                  <a:cubicBezTo>
                    <a:pt x="7160" y="21569"/>
                    <a:pt x="5937" y="21204"/>
                    <a:pt x="4511" y="19708"/>
                  </a:cubicBezTo>
                  <a:cubicBezTo>
                    <a:pt x="3084" y="18212"/>
                    <a:pt x="1454" y="15585"/>
                    <a:pt x="639" y="12885"/>
                  </a:cubicBezTo>
                  <a:cubicBezTo>
                    <a:pt x="-176" y="10185"/>
                    <a:pt x="-176" y="7412"/>
                    <a:pt x="435" y="5515"/>
                  </a:cubicBezTo>
                  <a:cubicBezTo>
                    <a:pt x="1047" y="3618"/>
                    <a:pt x="2269" y="2596"/>
                    <a:pt x="3492" y="1903"/>
                  </a:cubicBezTo>
                  <a:cubicBezTo>
                    <a:pt x="4715" y="1210"/>
                    <a:pt x="5937" y="845"/>
                    <a:pt x="7364" y="553"/>
                  </a:cubicBezTo>
                  <a:cubicBezTo>
                    <a:pt x="8790" y="261"/>
                    <a:pt x="10420" y="42"/>
                    <a:pt x="12254" y="5"/>
                  </a:cubicBezTo>
                  <a:cubicBezTo>
                    <a:pt x="14088" y="-31"/>
                    <a:pt x="16126" y="115"/>
                    <a:pt x="17960" y="845"/>
                  </a:cubicBezTo>
                  <a:cubicBezTo>
                    <a:pt x="19794" y="1574"/>
                    <a:pt x="21424" y="2888"/>
                    <a:pt x="19182" y="4165"/>
                  </a:cubicBezTo>
                  <a:cubicBezTo>
                    <a:pt x="16941" y="5442"/>
                    <a:pt x="10828" y="6683"/>
                    <a:pt x="4715" y="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704850" y="1981062"/>
              <a:ext cx="127001" cy="27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5400"/>
                  </a:moveTo>
                  <a:cubicBezTo>
                    <a:pt x="3240" y="6218"/>
                    <a:pt x="6480" y="7036"/>
                    <a:pt x="9360" y="9245"/>
                  </a:cubicBezTo>
                  <a:cubicBezTo>
                    <a:pt x="12240" y="11455"/>
                    <a:pt x="14760" y="15055"/>
                    <a:pt x="15300" y="17345"/>
                  </a:cubicBezTo>
                  <a:cubicBezTo>
                    <a:pt x="15840" y="19636"/>
                    <a:pt x="14400" y="20618"/>
                    <a:pt x="12780" y="21109"/>
                  </a:cubicBezTo>
                  <a:cubicBezTo>
                    <a:pt x="11160" y="21600"/>
                    <a:pt x="9360" y="21600"/>
                    <a:pt x="7920" y="19555"/>
                  </a:cubicBezTo>
                  <a:cubicBezTo>
                    <a:pt x="6480" y="17509"/>
                    <a:pt x="5400" y="13418"/>
                    <a:pt x="7740" y="9818"/>
                  </a:cubicBezTo>
                  <a:cubicBezTo>
                    <a:pt x="10080" y="6218"/>
                    <a:pt x="15840" y="31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959794" y="1811628"/>
              <a:ext cx="126056" cy="36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2" fill="norm" stroke="1" extrusionOk="0">
                  <a:moveTo>
                    <a:pt x="21439" y="1744"/>
                  </a:moveTo>
                  <a:cubicBezTo>
                    <a:pt x="19999" y="1123"/>
                    <a:pt x="18559" y="503"/>
                    <a:pt x="16939" y="192"/>
                  </a:cubicBezTo>
                  <a:cubicBezTo>
                    <a:pt x="15319" y="-118"/>
                    <a:pt x="13519" y="-118"/>
                    <a:pt x="10999" y="689"/>
                  </a:cubicBezTo>
                  <a:cubicBezTo>
                    <a:pt x="8479" y="1496"/>
                    <a:pt x="5239" y="3110"/>
                    <a:pt x="3079" y="5903"/>
                  </a:cubicBezTo>
                  <a:cubicBezTo>
                    <a:pt x="919" y="8696"/>
                    <a:pt x="-161" y="12668"/>
                    <a:pt x="19" y="15337"/>
                  </a:cubicBezTo>
                  <a:cubicBezTo>
                    <a:pt x="199" y="18006"/>
                    <a:pt x="1639" y="19372"/>
                    <a:pt x="4879" y="20179"/>
                  </a:cubicBezTo>
                  <a:cubicBezTo>
                    <a:pt x="8119" y="20985"/>
                    <a:pt x="13159" y="21234"/>
                    <a:pt x="18199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174807" y="1804913"/>
              <a:ext cx="196793" cy="34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89" fill="norm" stroke="1" extrusionOk="0">
                  <a:moveTo>
                    <a:pt x="18607" y="1885"/>
                  </a:moveTo>
                  <a:cubicBezTo>
                    <a:pt x="18377" y="1222"/>
                    <a:pt x="18147" y="560"/>
                    <a:pt x="17343" y="228"/>
                  </a:cubicBezTo>
                  <a:cubicBezTo>
                    <a:pt x="16538" y="-103"/>
                    <a:pt x="15160" y="-103"/>
                    <a:pt x="13551" y="427"/>
                  </a:cubicBezTo>
                  <a:cubicBezTo>
                    <a:pt x="11943" y="957"/>
                    <a:pt x="10104" y="2017"/>
                    <a:pt x="7921" y="4403"/>
                  </a:cubicBezTo>
                  <a:cubicBezTo>
                    <a:pt x="5738" y="6788"/>
                    <a:pt x="3211" y="10498"/>
                    <a:pt x="1717" y="13347"/>
                  </a:cubicBezTo>
                  <a:cubicBezTo>
                    <a:pt x="224" y="16196"/>
                    <a:pt x="-236" y="18184"/>
                    <a:pt x="109" y="19509"/>
                  </a:cubicBezTo>
                  <a:cubicBezTo>
                    <a:pt x="453" y="20834"/>
                    <a:pt x="1602" y="21497"/>
                    <a:pt x="5279" y="21232"/>
                  </a:cubicBezTo>
                  <a:cubicBezTo>
                    <a:pt x="8955" y="20967"/>
                    <a:pt x="15160" y="19774"/>
                    <a:pt x="21364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250950" y="1981062"/>
              <a:ext cx="139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504950" y="1771512"/>
              <a:ext cx="13868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0" y="0"/>
                  </a:moveTo>
                  <a:cubicBezTo>
                    <a:pt x="4909" y="1560"/>
                    <a:pt x="9818" y="3120"/>
                    <a:pt x="13909" y="5580"/>
                  </a:cubicBezTo>
                  <a:cubicBezTo>
                    <a:pt x="18000" y="8040"/>
                    <a:pt x="21273" y="11400"/>
                    <a:pt x="21436" y="14160"/>
                  </a:cubicBezTo>
                  <a:cubicBezTo>
                    <a:pt x="21600" y="16920"/>
                    <a:pt x="18655" y="19080"/>
                    <a:pt x="16200" y="20220"/>
                  </a:cubicBezTo>
                  <a:cubicBezTo>
                    <a:pt x="13745" y="21360"/>
                    <a:pt x="11782" y="21480"/>
                    <a:pt x="9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152650" y="1879462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190750" y="2006462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130550" y="1523862"/>
              <a:ext cx="69851" cy="34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0"/>
                  </a:moveTo>
                  <a:cubicBezTo>
                    <a:pt x="3927" y="4554"/>
                    <a:pt x="7855" y="9108"/>
                    <a:pt x="9818" y="12296"/>
                  </a:cubicBezTo>
                  <a:cubicBezTo>
                    <a:pt x="11782" y="15484"/>
                    <a:pt x="11782" y="17306"/>
                    <a:pt x="11782" y="18737"/>
                  </a:cubicBezTo>
                  <a:cubicBezTo>
                    <a:pt x="11782" y="20169"/>
                    <a:pt x="11782" y="21210"/>
                    <a:pt x="12436" y="21405"/>
                  </a:cubicBezTo>
                  <a:cubicBezTo>
                    <a:pt x="13091" y="21600"/>
                    <a:pt x="14400" y="20949"/>
                    <a:pt x="16036" y="20364"/>
                  </a:cubicBezTo>
                  <a:cubicBezTo>
                    <a:pt x="17673" y="19778"/>
                    <a:pt x="19636" y="19258"/>
                    <a:pt x="2160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246966" y="1646893"/>
              <a:ext cx="119756" cy="14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0993" fill="norm" stroke="1" extrusionOk="0">
                  <a:moveTo>
                    <a:pt x="14400" y="8100"/>
                  </a:moveTo>
                  <a:cubicBezTo>
                    <a:pt x="14779" y="5283"/>
                    <a:pt x="15158" y="2465"/>
                    <a:pt x="14211" y="1057"/>
                  </a:cubicBezTo>
                  <a:cubicBezTo>
                    <a:pt x="13263" y="-352"/>
                    <a:pt x="10989" y="-352"/>
                    <a:pt x="8526" y="1057"/>
                  </a:cubicBezTo>
                  <a:cubicBezTo>
                    <a:pt x="6063" y="2465"/>
                    <a:pt x="3411" y="5283"/>
                    <a:pt x="1895" y="8257"/>
                  </a:cubicBezTo>
                  <a:cubicBezTo>
                    <a:pt x="379" y="11231"/>
                    <a:pt x="0" y="14361"/>
                    <a:pt x="0" y="16709"/>
                  </a:cubicBezTo>
                  <a:cubicBezTo>
                    <a:pt x="0" y="19057"/>
                    <a:pt x="379" y="20622"/>
                    <a:pt x="3600" y="20935"/>
                  </a:cubicBezTo>
                  <a:cubicBezTo>
                    <a:pt x="6821" y="21248"/>
                    <a:pt x="12884" y="20309"/>
                    <a:pt x="16484" y="18118"/>
                  </a:cubicBezTo>
                  <a:cubicBezTo>
                    <a:pt x="20084" y="15926"/>
                    <a:pt x="21221" y="12483"/>
                    <a:pt x="21411" y="9978"/>
                  </a:cubicBezTo>
                  <a:cubicBezTo>
                    <a:pt x="21600" y="7474"/>
                    <a:pt x="20842" y="5909"/>
                    <a:pt x="19895" y="5596"/>
                  </a:cubicBezTo>
                  <a:cubicBezTo>
                    <a:pt x="18947" y="5283"/>
                    <a:pt x="17811" y="6222"/>
                    <a:pt x="16674" y="7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409949" y="1444434"/>
              <a:ext cx="266701" cy="35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514" y="14555"/>
                  </a:moveTo>
                  <a:cubicBezTo>
                    <a:pt x="343" y="13908"/>
                    <a:pt x="171" y="13261"/>
                    <a:pt x="86" y="13326"/>
                  </a:cubicBezTo>
                  <a:cubicBezTo>
                    <a:pt x="0" y="13390"/>
                    <a:pt x="0" y="14167"/>
                    <a:pt x="0" y="15331"/>
                  </a:cubicBezTo>
                  <a:cubicBezTo>
                    <a:pt x="0" y="16495"/>
                    <a:pt x="0" y="18047"/>
                    <a:pt x="171" y="19146"/>
                  </a:cubicBezTo>
                  <a:cubicBezTo>
                    <a:pt x="343" y="20246"/>
                    <a:pt x="686" y="20892"/>
                    <a:pt x="1286" y="21216"/>
                  </a:cubicBezTo>
                  <a:cubicBezTo>
                    <a:pt x="1886" y="21539"/>
                    <a:pt x="2743" y="21539"/>
                    <a:pt x="3686" y="20569"/>
                  </a:cubicBezTo>
                  <a:cubicBezTo>
                    <a:pt x="4629" y="19599"/>
                    <a:pt x="5657" y="17659"/>
                    <a:pt x="6257" y="16365"/>
                  </a:cubicBezTo>
                  <a:cubicBezTo>
                    <a:pt x="6857" y="15072"/>
                    <a:pt x="7029" y="14425"/>
                    <a:pt x="7200" y="14425"/>
                  </a:cubicBezTo>
                  <a:cubicBezTo>
                    <a:pt x="7371" y="14425"/>
                    <a:pt x="7543" y="15072"/>
                    <a:pt x="7800" y="15719"/>
                  </a:cubicBezTo>
                  <a:cubicBezTo>
                    <a:pt x="8057" y="16365"/>
                    <a:pt x="8400" y="17012"/>
                    <a:pt x="9000" y="17335"/>
                  </a:cubicBezTo>
                  <a:cubicBezTo>
                    <a:pt x="9600" y="17659"/>
                    <a:pt x="10457" y="17659"/>
                    <a:pt x="11229" y="17400"/>
                  </a:cubicBezTo>
                  <a:cubicBezTo>
                    <a:pt x="12000" y="17141"/>
                    <a:pt x="12686" y="16624"/>
                    <a:pt x="13800" y="14296"/>
                  </a:cubicBezTo>
                  <a:cubicBezTo>
                    <a:pt x="14914" y="11968"/>
                    <a:pt x="16457" y="7829"/>
                    <a:pt x="17314" y="5436"/>
                  </a:cubicBezTo>
                  <a:cubicBezTo>
                    <a:pt x="18171" y="3043"/>
                    <a:pt x="18343" y="2396"/>
                    <a:pt x="18343" y="1620"/>
                  </a:cubicBezTo>
                  <a:cubicBezTo>
                    <a:pt x="18343" y="844"/>
                    <a:pt x="18171" y="-61"/>
                    <a:pt x="17743" y="4"/>
                  </a:cubicBezTo>
                  <a:cubicBezTo>
                    <a:pt x="17314" y="68"/>
                    <a:pt x="16629" y="1103"/>
                    <a:pt x="16029" y="3625"/>
                  </a:cubicBezTo>
                  <a:cubicBezTo>
                    <a:pt x="15429" y="6147"/>
                    <a:pt x="14914" y="10157"/>
                    <a:pt x="14657" y="12938"/>
                  </a:cubicBezTo>
                  <a:cubicBezTo>
                    <a:pt x="14400" y="15719"/>
                    <a:pt x="14400" y="17271"/>
                    <a:pt x="14657" y="18305"/>
                  </a:cubicBezTo>
                  <a:cubicBezTo>
                    <a:pt x="14914" y="19340"/>
                    <a:pt x="15429" y="19858"/>
                    <a:pt x="16114" y="20052"/>
                  </a:cubicBezTo>
                  <a:cubicBezTo>
                    <a:pt x="16800" y="20246"/>
                    <a:pt x="17657" y="20116"/>
                    <a:pt x="18600" y="19340"/>
                  </a:cubicBezTo>
                  <a:cubicBezTo>
                    <a:pt x="19543" y="18564"/>
                    <a:pt x="20571" y="17141"/>
                    <a:pt x="21600" y="15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574777" y="1619112"/>
              <a:ext cx="127274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3232" y="17673"/>
                  </a:moveTo>
                  <a:cubicBezTo>
                    <a:pt x="1461" y="19636"/>
                    <a:pt x="-309" y="21600"/>
                    <a:pt x="45" y="21600"/>
                  </a:cubicBezTo>
                  <a:cubicBezTo>
                    <a:pt x="399" y="21600"/>
                    <a:pt x="2878" y="19636"/>
                    <a:pt x="6773" y="15709"/>
                  </a:cubicBezTo>
                  <a:cubicBezTo>
                    <a:pt x="10668" y="11782"/>
                    <a:pt x="15980" y="5891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689417" y="1612762"/>
              <a:ext cx="10788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21171" y="0"/>
                  </a:moveTo>
                  <a:cubicBezTo>
                    <a:pt x="15771" y="300"/>
                    <a:pt x="10371" y="600"/>
                    <a:pt x="6633" y="2250"/>
                  </a:cubicBezTo>
                  <a:cubicBezTo>
                    <a:pt x="2894" y="3900"/>
                    <a:pt x="817" y="6900"/>
                    <a:pt x="194" y="9900"/>
                  </a:cubicBezTo>
                  <a:cubicBezTo>
                    <a:pt x="-429" y="12900"/>
                    <a:pt x="402" y="15900"/>
                    <a:pt x="3309" y="17850"/>
                  </a:cubicBezTo>
                  <a:cubicBezTo>
                    <a:pt x="6217" y="19800"/>
                    <a:pt x="11202" y="20700"/>
                    <a:pt x="16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779987" y="1619112"/>
              <a:ext cx="108107" cy="133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946" fill="norm" stroke="1" extrusionOk="0">
                  <a:moveTo>
                    <a:pt x="18006" y="4985"/>
                  </a:moveTo>
                  <a:cubicBezTo>
                    <a:pt x="13930" y="4985"/>
                    <a:pt x="9855" y="4985"/>
                    <a:pt x="6798" y="6314"/>
                  </a:cubicBezTo>
                  <a:cubicBezTo>
                    <a:pt x="3741" y="7643"/>
                    <a:pt x="1704" y="10302"/>
                    <a:pt x="685" y="12628"/>
                  </a:cubicBezTo>
                  <a:cubicBezTo>
                    <a:pt x="-334" y="14954"/>
                    <a:pt x="-334" y="16948"/>
                    <a:pt x="1500" y="18609"/>
                  </a:cubicBezTo>
                  <a:cubicBezTo>
                    <a:pt x="3334" y="20271"/>
                    <a:pt x="7002" y="21600"/>
                    <a:pt x="10670" y="20603"/>
                  </a:cubicBezTo>
                  <a:cubicBezTo>
                    <a:pt x="14338" y="19606"/>
                    <a:pt x="18006" y="16283"/>
                    <a:pt x="19636" y="12462"/>
                  </a:cubicBezTo>
                  <a:cubicBezTo>
                    <a:pt x="21266" y="8640"/>
                    <a:pt x="20858" y="4320"/>
                    <a:pt x="20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906044" y="1617761"/>
              <a:ext cx="145257" cy="1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0790" fill="norm" stroke="1" extrusionOk="0">
                  <a:moveTo>
                    <a:pt x="2700" y="2276"/>
                  </a:moveTo>
                  <a:cubicBezTo>
                    <a:pt x="2387" y="6047"/>
                    <a:pt x="2074" y="9819"/>
                    <a:pt x="1605" y="13247"/>
                  </a:cubicBezTo>
                  <a:cubicBezTo>
                    <a:pt x="1135" y="16676"/>
                    <a:pt x="509" y="19762"/>
                    <a:pt x="196" y="20447"/>
                  </a:cubicBezTo>
                  <a:cubicBezTo>
                    <a:pt x="-117" y="21133"/>
                    <a:pt x="-117" y="19419"/>
                    <a:pt x="666" y="16333"/>
                  </a:cubicBezTo>
                  <a:cubicBezTo>
                    <a:pt x="1448" y="13247"/>
                    <a:pt x="3013" y="8790"/>
                    <a:pt x="4266" y="5876"/>
                  </a:cubicBezTo>
                  <a:cubicBezTo>
                    <a:pt x="5518" y="2962"/>
                    <a:pt x="6457" y="1590"/>
                    <a:pt x="7553" y="1419"/>
                  </a:cubicBezTo>
                  <a:cubicBezTo>
                    <a:pt x="8648" y="1247"/>
                    <a:pt x="9900" y="2276"/>
                    <a:pt x="10526" y="3819"/>
                  </a:cubicBezTo>
                  <a:cubicBezTo>
                    <a:pt x="11153" y="5362"/>
                    <a:pt x="11153" y="7419"/>
                    <a:pt x="10840" y="9819"/>
                  </a:cubicBezTo>
                  <a:cubicBezTo>
                    <a:pt x="10526" y="12219"/>
                    <a:pt x="9900" y="14962"/>
                    <a:pt x="9744" y="15304"/>
                  </a:cubicBezTo>
                  <a:cubicBezTo>
                    <a:pt x="9587" y="15647"/>
                    <a:pt x="9900" y="13590"/>
                    <a:pt x="11153" y="10676"/>
                  </a:cubicBezTo>
                  <a:cubicBezTo>
                    <a:pt x="12405" y="7762"/>
                    <a:pt x="14596" y="3990"/>
                    <a:pt x="16474" y="1933"/>
                  </a:cubicBezTo>
                  <a:cubicBezTo>
                    <a:pt x="18353" y="-124"/>
                    <a:pt x="19918" y="-467"/>
                    <a:pt x="20700" y="562"/>
                  </a:cubicBezTo>
                  <a:cubicBezTo>
                    <a:pt x="21483" y="1590"/>
                    <a:pt x="21483" y="3990"/>
                    <a:pt x="21483" y="7590"/>
                  </a:cubicBezTo>
                  <a:cubicBezTo>
                    <a:pt x="21483" y="11190"/>
                    <a:pt x="21483" y="15990"/>
                    <a:pt x="21483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104993" y="1594802"/>
              <a:ext cx="248233" cy="18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72" fill="norm" stroke="1" extrusionOk="0">
                  <a:moveTo>
                    <a:pt x="296" y="5086"/>
                  </a:moveTo>
                  <a:cubicBezTo>
                    <a:pt x="115" y="6327"/>
                    <a:pt x="-67" y="7569"/>
                    <a:pt x="24" y="8810"/>
                  </a:cubicBezTo>
                  <a:cubicBezTo>
                    <a:pt x="115" y="10051"/>
                    <a:pt x="478" y="11293"/>
                    <a:pt x="1113" y="11789"/>
                  </a:cubicBezTo>
                  <a:cubicBezTo>
                    <a:pt x="1748" y="12286"/>
                    <a:pt x="2656" y="12038"/>
                    <a:pt x="3745" y="11044"/>
                  </a:cubicBezTo>
                  <a:cubicBezTo>
                    <a:pt x="4834" y="10051"/>
                    <a:pt x="6104" y="8313"/>
                    <a:pt x="6921" y="6824"/>
                  </a:cubicBezTo>
                  <a:cubicBezTo>
                    <a:pt x="7738" y="5334"/>
                    <a:pt x="8101" y="4093"/>
                    <a:pt x="7829" y="3472"/>
                  </a:cubicBezTo>
                  <a:cubicBezTo>
                    <a:pt x="7557" y="2851"/>
                    <a:pt x="6649" y="2851"/>
                    <a:pt x="5560" y="4713"/>
                  </a:cubicBezTo>
                  <a:cubicBezTo>
                    <a:pt x="4471" y="6575"/>
                    <a:pt x="3200" y="10300"/>
                    <a:pt x="2565" y="12782"/>
                  </a:cubicBezTo>
                  <a:cubicBezTo>
                    <a:pt x="1930" y="15265"/>
                    <a:pt x="1930" y="16506"/>
                    <a:pt x="2383" y="17251"/>
                  </a:cubicBezTo>
                  <a:cubicBezTo>
                    <a:pt x="2837" y="17996"/>
                    <a:pt x="3745" y="18244"/>
                    <a:pt x="5741" y="17375"/>
                  </a:cubicBezTo>
                  <a:cubicBezTo>
                    <a:pt x="7738" y="16506"/>
                    <a:pt x="10824" y="14520"/>
                    <a:pt x="13093" y="12162"/>
                  </a:cubicBezTo>
                  <a:cubicBezTo>
                    <a:pt x="15362" y="9803"/>
                    <a:pt x="16814" y="7072"/>
                    <a:pt x="17630" y="4962"/>
                  </a:cubicBezTo>
                  <a:cubicBezTo>
                    <a:pt x="18447" y="2851"/>
                    <a:pt x="18629" y="1362"/>
                    <a:pt x="18266" y="617"/>
                  </a:cubicBezTo>
                  <a:cubicBezTo>
                    <a:pt x="17903" y="-128"/>
                    <a:pt x="16995" y="-128"/>
                    <a:pt x="16088" y="244"/>
                  </a:cubicBezTo>
                  <a:cubicBezTo>
                    <a:pt x="15180" y="617"/>
                    <a:pt x="14272" y="1362"/>
                    <a:pt x="13728" y="2355"/>
                  </a:cubicBezTo>
                  <a:cubicBezTo>
                    <a:pt x="13183" y="3348"/>
                    <a:pt x="13002" y="4589"/>
                    <a:pt x="13819" y="6327"/>
                  </a:cubicBezTo>
                  <a:cubicBezTo>
                    <a:pt x="14636" y="8065"/>
                    <a:pt x="16451" y="10300"/>
                    <a:pt x="17721" y="11913"/>
                  </a:cubicBezTo>
                  <a:cubicBezTo>
                    <a:pt x="18992" y="13527"/>
                    <a:pt x="19718" y="14520"/>
                    <a:pt x="20353" y="15638"/>
                  </a:cubicBezTo>
                  <a:cubicBezTo>
                    <a:pt x="20988" y="16755"/>
                    <a:pt x="21533" y="17996"/>
                    <a:pt x="21170" y="18989"/>
                  </a:cubicBezTo>
                  <a:cubicBezTo>
                    <a:pt x="20807" y="19982"/>
                    <a:pt x="19536" y="20727"/>
                    <a:pt x="18266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729644" y="1335183"/>
              <a:ext cx="426557" cy="42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20" fill="norm" stroke="1" extrusionOk="0">
                  <a:moveTo>
                    <a:pt x="7113" y="4991"/>
                  </a:moveTo>
                  <a:cubicBezTo>
                    <a:pt x="6472" y="3403"/>
                    <a:pt x="5830" y="1815"/>
                    <a:pt x="5242" y="915"/>
                  </a:cubicBezTo>
                  <a:cubicBezTo>
                    <a:pt x="4654" y="15"/>
                    <a:pt x="4119" y="-197"/>
                    <a:pt x="3692" y="174"/>
                  </a:cubicBezTo>
                  <a:cubicBezTo>
                    <a:pt x="3264" y="544"/>
                    <a:pt x="2943" y="1497"/>
                    <a:pt x="2783" y="3932"/>
                  </a:cubicBezTo>
                  <a:cubicBezTo>
                    <a:pt x="2622" y="6368"/>
                    <a:pt x="2622" y="10285"/>
                    <a:pt x="2729" y="13038"/>
                  </a:cubicBezTo>
                  <a:cubicBezTo>
                    <a:pt x="2836" y="15791"/>
                    <a:pt x="3050" y="17379"/>
                    <a:pt x="3264" y="18650"/>
                  </a:cubicBezTo>
                  <a:cubicBezTo>
                    <a:pt x="3478" y="19921"/>
                    <a:pt x="3692" y="20874"/>
                    <a:pt x="3585" y="21138"/>
                  </a:cubicBezTo>
                  <a:cubicBezTo>
                    <a:pt x="3478" y="21403"/>
                    <a:pt x="3050" y="20979"/>
                    <a:pt x="2676" y="20503"/>
                  </a:cubicBezTo>
                  <a:cubicBezTo>
                    <a:pt x="2301" y="20027"/>
                    <a:pt x="1981" y="19497"/>
                    <a:pt x="1393" y="18650"/>
                  </a:cubicBezTo>
                  <a:cubicBezTo>
                    <a:pt x="804" y="17803"/>
                    <a:pt x="-51" y="16638"/>
                    <a:pt x="2" y="16056"/>
                  </a:cubicBezTo>
                  <a:cubicBezTo>
                    <a:pt x="56" y="15474"/>
                    <a:pt x="1018" y="15474"/>
                    <a:pt x="2783" y="15421"/>
                  </a:cubicBezTo>
                  <a:cubicBezTo>
                    <a:pt x="4547" y="15368"/>
                    <a:pt x="7113" y="15262"/>
                    <a:pt x="8664" y="15156"/>
                  </a:cubicBezTo>
                  <a:cubicBezTo>
                    <a:pt x="10214" y="15050"/>
                    <a:pt x="10749" y="14944"/>
                    <a:pt x="11284" y="14838"/>
                  </a:cubicBezTo>
                  <a:cubicBezTo>
                    <a:pt x="11818" y="14732"/>
                    <a:pt x="12353" y="14627"/>
                    <a:pt x="12460" y="14309"/>
                  </a:cubicBezTo>
                  <a:cubicBezTo>
                    <a:pt x="12567" y="13991"/>
                    <a:pt x="12246" y="13462"/>
                    <a:pt x="11658" y="13144"/>
                  </a:cubicBezTo>
                  <a:cubicBezTo>
                    <a:pt x="11070" y="12827"/>
                    <a:pt x="10214" y="12721"/>
                    <a:pt x="9359" y="13091"/>
                  </a:cubicBezTo>
                  <a:cubicBezTo>
                    <a:pt x="8503" y="13462"/>
                    <a:pt x="7648" y="14309"/>
                    <a:pt x="7167" y="14997"/>
                  </a:cubicBezTo>
                  <a:cubicBezTo>
                    <a:pt x="6686" y="15685"/>
                    <a:pt x="6579" y="16215"/>
                    <a:pt x="6686" y="16691"/>
                  </a:cubicBezTo>
                  <a:cubicBezTo>
                    <a:pt x="6793" y="17168"/>
                    <a:pt x="7113" y="17591"/>
                    <a:pt x="7541" y="17697"/>
                  </a:cubicBezTo>
                  <a:cubicBezTo>
                    <a:pt x="7969" y="17803"/>
                    <a:pt x="8503" y="17591"/>
                    <a:pt x="8931" y="17274"/>
                  </a:cubicBezTo>
                  <a:cubicBezTo>
                    <a:pt x="9359" y="16956"/>
                    <a:pt x="9680" y="16532"/>
                    <a:pt x="10000" y="16003"/>
                  </a:cubicBezTo>
                  <a:cubicBezTo>
                    <a:pt x="10321" y="15474"/>
                    <a:pt x="10642" y="14838"/>
                    <a:pt x="10909" y="14785"/>
                  </a:cubicBezTo>
                  <a:cubicBezTo>
                    <a:pt x="11177" y="14732"/>
                    <a:pt x="11391" y="15262"/>
                    <a:pt x="11658" y="15738"/>
                  </a:cubicBezTo>
                  <a:cubicBezTo>
                    <a:pt x="11925" y="16215"/>
                    <a:pt x="12246" y="16638"/>
                    <a:pt x="12620" y="17009"/>
                  </a:cubicBezTo>
                  <a:cubicBezTo>
                    <a:pt x="12995" y="17379"/>
                    <a:pt x="13422" y="17697"/>
                    <a:pt x="13850" y="17697"/>
                  </a:cubicBezTo>
                  <a:cubicBezTo>
                    <a:pt x="14278" y="17697"/>
                    <a:pt x="14705" y="17379"/>
                    <a:pt x="14973" y="16956"/>
                  </a:cubicBezTo>
                  <a:cubicBezTo>
                    <a:pt x="15240" y="16532"/>
                    <a:pt x="15347" y="16003"/>
                    <a:pt x="15400" y="15474"/>
                  </a:cubicBezTo>
                  <a:cubicBezTo>
                    <a:pt x="15454" y="14944"/>
                    <a:pt x="15454" y="14415"/>
                    <a:pt x="15614" y="14732"/>
                  </a:cubicBezTo>
                  <a:cubicBezTo>
                    <a:pt x="15775" y="15050"/>
                    <a:pt x="16096" y="16215"/>
                    <a:pt x="16470" y="16956"/>
                  </a:cubicBezTo>
                  <a:cubicBezTo>
                    <a:pt x="16844" y="17697"/>
                    <a:pt x="17272" y="18015"/>
                    <a:pt x="17646" y="17909"/>
                  </a:cubicBezTo>
                  <a:cubicBezTo>
                    <a:pt x="18020" y="17803"/>
                    <a:pt x="18341" y="17274"/>
                    <a:pt x="18983" y="15950"/>
                  </a:cubicBezTo>
                  <a:cubicBezTo>
                    <a:pt x="19624" y="14627"/>
                    <a:pt x="20587" y="12509"/>
                    <a:pt x="21549" y="1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179292" y="1587362"/>
              <a:ext cx="85388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032" fill="norm" stroke="1" extrusionOk="0">
                  <a:moveTo>
                    <a:pt x="19075" y="5116"/>
                  </a:moveTo>
                  <a:cubicBezTo>
                    <a:pt x="17018" y="3411"/>
                    <a:pt x="14961" y="1705"/>
                    <a:pt x="12646" y="1137"/>
                  </a:cubicBezTo>
                  <a:cubicBezTo>
                    <a:pt x="10332" y="568"/>
                    <a:pt x="7761" y="1137"/>
                    <a:pt x="5703" y="2558"/>
                  </a:cubicBezTo>
                  <a:cubicBezTo>
                    <a:pt x="3646" y="3979"/>
                    <a:pt x="2103" y="6253"/>
                    <a:pt x="1075" y="9379"/>
                  </a:cubicBezTo>
                  <a:cubicBezTo>
                    <a:pt x="46" y="12505"/>
                    <a:pt x="-468" y="16484"/>
                    <a:pt x="561" y="18758"/>
                  </a:cubicBezTo>
                  <a:cubicBezTo>
                    <a:pt x="1589" y="21032"/>
                    <a:pt x="4161" y="21600"/>
                    <a:pt x="7503" y="20463"/>
                  </a:cubicBezTo>
                  <a:cubicBezTo>
                    <a:pt x="10846" y="19326"/>
                    <a:pt x="14961" y="16484"/>
                    <a:pt x="17532" y="13642"/>
                  </a:cubicBezTo>
                  <a:cubicBezTo>
                    <a:pt x="20103" y="10800"/>
                    <a:pt x="21132" y="7958"/>
                    <a:pt x="20618" y="5684"/>
                  </a:cubicBezTo>
                  <a:cubicBezTo>
                    <a:pt x="20103" y="3411"/>
                    <a:pt x="18046" y="1705"/>
                    <a:pt x="159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308600" y="1536562"/>
              <a:ext cx="95250" cy="14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4629"/>
                  </a:moveTo>
                  <a:cubicBezTo>
                    <a:pt x="2400" y="7714"/>
                    <a:pt x="4800" y="10800"/>
                    <a:pt x="6240" y="13114"/>
                  </a:cubicBezTo>
                  <a:cubicBezTo>
                    <a:pt x="7680" y="15429"/>
                    <a:pt x="8160" y="16971"/>
                    <a:pt x="7920" y="18514"/>
                  </a:cubicBezTo>
                  <a:cubicBezTo>
                    <a:pt x="7680" y="20057"/>
                    <a:pt x="6720" y="21600"/>
                    <a:pt x="5520" y="21291"/>
                  </a:cubicBezTo>
                  <a:cubicBezTo>
                    <a:pt x="4320" y="20983"/>
                    <a:pt x="2880" y="18823"/>
                    <a:pt x="2160" y="16046"/>
                  </a:cubicBezTo>
                  <a:cubicBezTo>
                    <a:pt x="1440" y="13269"/>
                    <a:pt x="1440" y="9874"/>
                    <a:pt x="3360" y="7097"/>
                  </a:cubicBezTo>
                  <a:cubicBezTo>
                    <a:pt x="5280" y="4320"/>
                    <a:pt x="9120" y="2160"/>
                    <a:pt x="12480" y="108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414505" y="1556318"/>
              <a:ext cx="141745" cy="10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579" fill="norm" stroke="1" extrusionOk="0">
                  <a:moveTo>
                    <a:pt x="13647" y="1087"/>
                  </a:moveTo>
                  <a:cubicBezTo>
                    <a:pt x="12059" y="272"/>
                    <a:pt x="10471" y="-543"/>
                    <a:pt x="8247" y="476"/>
                  </a:cubicBezTo>
                  <a:cubicBezTo>
                    <a:pt x="6024" y="1495"/>
                    <a:pt x="3165" y="4348"/>
                    <a:pt x="1577" y="7404"/>
                  </a:cubicBezTo>
                  <a:cubicBezTo>
                    <a:pt x="-11" y="10461"/>
                    <a:pt x="-329" y="13721"/>
                    <a:pt x="306" y="15555"/>
                  </a:cubicBezTo>
                  <a:cubicBezTo>
                    <a:pt x="942" y="17389"/>
                    <a:pt x="2530" y="17797"/>
                    <a:pt x="4118" y="17797"/>
                  </a:cubicBezTo>
                  <a:cubicBezTo>
                    <a:pt x="5706" y="17797"/>
                    <a:pt x="7295" y="17389"/>
                    <a:pt x="8565" y="16370"/>
                  </a:cubicBezTo>
                  <a:cubicBezTo>
                    <a:pt x="9836" y="15351"/>
                    <a:pt x="10789" y="13721"/>
                    <a:pt x="11742" y="11887"/>
                  </a:cubicBezTo>
                  <a:cubicBezTo>
                    <a:pt x="12695" y="10053"/>
                    <a:pt x="13647" y="8015"/>
                    <a:pt x="14124" y="8423"/>
                  </a:cubicBezTo>
                  <a:cubicBezTo>
                    <a:pt x="14600" y="8831"/>
                    <a:pt x="14600" y="11683"/>
                    <a:pt x="14918" y="14332"/>
                  </a:cubicBezTo>
                  <a:cubicBezTo>
                    <a:pt x="15236" y="16982"/>
                    <a:pt x="15871" y="19427"/>
                    <a:pt x="16983" y="20242"/>
                  </a:cubicBezTo>
                  <a:cubicBezTo>
                    <a:pt x="18095" y="21057"/>
                    <a:pt x="19683" y="20242"/>
                    <a:pt x="21271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5556720" y="1351283"/>
              <a:ext cx="105364" cy="322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40" fill="norm" stroke="1" extrusionOk="0">
                  <a:moveTo>
                    <a:pt x="5088" y="15125"/>
                  </a:moveTo>
                  <a:cubicBezTo>
                    <a:pt x="9408" y="10665"/>
                    <a:pt x="13728" y="6206"/>
                    <a:pt x="15888" y="3558"/>
                  </a:cubicBezTo>
                  <a:cubicBezTo>
                    <a:pt x="18048" y="910"/>
                    <a:pt x="18048" y="74"/>
                    <a:pt x="17184" y="5"/>
                  </a:cubicBezTo>
                  <a:cubicBezTo>
                    <a:pt x="16320" y="-65"/>
                    <a:pt x="14592" y="632"/>
                    <a:pt x="11784" y="3349"/>
                  </a:cubicBezTo>
                  <a:cubicBezTo>
                    <a:pt x="8976" y="6067"/>
                    <a:pt x="5088" y="10805"/>
                    <a:pt x="2928" y="13592"/>
                  </a:cubicBezTo>
                  <a:cubicBezTo>
                    <a:pt x="768" y="16379"/>
                    <a:pt x="336" y="17215"/>
                    <a:pt x="120" y="18051"/>
                  </a:cubicBezTo>
                  <a:cubicBezTo>
                    <a:pt x="-96" y="18887"/>
                    <a:pt x="-96" y="19723"/>
                    <a:pt x="768" y="19793"/>
                  </a:cubicBezTo>
                  <a:cubicBezTo>
                    <a:pt x="1632" y="19863"/>
                    <a:pt x="3360" y="19166"/>
                    <a:pt x="5736" y="18121"/>
                  </a:cubicBezTo>
                  <a:cubicBezTo>
                    <a:pt x="8112" y="17076"/>
                    <a:pt x="11136" y="15682"/>
                    <a:pt x="13728" y="14846"/>
                  </a:cubicBezTo>
                  <a:cubicBezTo>
                    <a:pt x="16320" y="14010"/>
                    <a:pt x="18480" y="13731"/>
                    <a:pt x="19776" y="13940"/>
                  </a:cubicBezTo>
                  <a:cubicBezTo>
                    <a:pt x="21072" y="14149"/>
                    <a:pt x="21504" y="14846"/>
                    <a:pt x="21504" y="15961"/>
                  </a:cubicBezTo>
                  <a:cubicBezTo>
                    <a:pt x="21504" y="17076"/>
                    <a:pt x="21072" y="18609"/>
                    <a:pt x="18264" y="19723"/>
                  </a:cubicBezTo>
                  <a:cubicBezTo>
                    <a:pt x="15456" y="20838"/>
                    <a:pt x="10272" y="21535"/>
                    <a:pt x="6816" y="21117"/>
                  </a:cubicBezTo>
                  <a:cubicBezTo>
                    <a:pt x="3360" y="20699"/>
                    <a:pt x="1632" y="19166"/>
                    <a:pt x="1416" y="17981"/>
                  </a:cubicBezTo>
                  <a:cubicBezTo>
                    <a:pt x="1200" y="16797"/>
                    <a:pt x="2496" y="15961"/>
                    <a:pt x="3792" y="15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5670550" y="1434962"/>
              <a:ext cx="203200" cy="23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4050" y="0"/>
                  </a:moveTo>
                  <a:cubicBezTo>
                    <a:pt x="2700" y="4865"/>
                    <a:pt x="1350" y="9730"/>
                    <a:pt x="675" y="12843"/>
                  </a:cubicBezTo>
                  <a:cubicBezTo>
                    <a:pt x="0" y="15957"/>
                    <a:pt x="0" y="17319"/>
                    <a:pt x="0" y="18486"/>
                  </a:cubicBezTo>
                  <a:cubicBezTo>
                    <a:pt x="0" y="19654"/>
                    <a:pt x="0" y="20627"/>
                    <a:pt x="562" y="21114"/>
                  </a:cubicBezTo>
                  <a:cubicBezTo>
                    <a:pt x="1125" y="21600"/>
                    <a:pt x="2250" y="21600"/>
                    <a:pt x="4275" y="20530"/>
                  </a:cubicBezTo>
                  <a:cubicBezTo>
                    <a:pt x="6300" y="19459"/>
                    <a:pt x="9225" y="17319"/>
                    <a:pt x="11138" y="15665"/>
                  </a:cubicBezTo>
                  <a:cubicBezTo>
                    <a:pt x="13050" y="14011"/>
                    <a:pt x="13950" y="12843"/>
                    <a:pt x="14625" y="11773"/>
                  </a:cubicBezTo>
                  <a:cubicBezTo>
                    <a:pt x="15300" y="10703"/>
                    <a:pt x="15750" y="9730"/>
                    <a:pt x="15188" y="9632"/>
                  </a:cubicBezTo>
                  <a:cubicBezTo>
                    <a:pt x="14625" y="9535"/>
                    <a:pt x="13050" y="10314"/>
                    <a:pt x="11587" y="11481"/>
                  </a:cubicBezTo>
                  <a:cubicBezTo>
                    <a:pt x="10125" y="12649"/>
                    <a:pt x="8775" y="14205"/>
                    <a:pt x="8100" y="15470"/>
                  </a:cubicBezTo>
                  <a:cubicBezTo>
                    <a:pt x="7425" y="16735"/>
                    <a:pt x="7425" y="17708"/>
                    <a:pt x="7987" y="18292"/>
                  </a:cubicBezTo>
                  <a:cubicBezTo>
                    <a:pt x="8550" y="18876"/>
                    <a:pt x="9675" y="19070"/>
                    <a:pt x="12038" y="19168"/>
                  </a:cubicBezTo>
                  <a:cubicBezTo>
                    <a:pt x="14400" y="19265"/>
                    <a:pt x="18000" y="19265"/>
                    <a:pt x="2160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176347" y="1338581"/>
              <a:ext cx="84754" cy="36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63" fill="norm" stroke="1" extrusionOk="0">
                  <a:moveTo>
                    <a:pt x="11612" y="1198"/>
                  </a:moveTo>
                  <a:cubicBezTo>
                    <a:pt x="11612" y="570"/>
                    <a:pt x="11612" y="-58"/>
                    <a:pt x="10822" y="5"/>
                  </a:cubicBezTo>
                  <a:cubicBezTo>
                    <a:pt x="10032" y="68"/>
                    <a:pt x="8451" y="821"/>
                    <a:pt x="6344" y="2893"/>
                  </a:cubicBezTo>
                  <a:cubicBezTo>
                    <a:pt x="4236" y="4965"/>
                    <a:pt x="1602" y="8356"/>
                    <a:pt x="549" y="11370"/>
                  </a:cubicBezTo>
                  <a:cubicBezTo>
                    <a:pt x="-505" y="14384"/>
                    <a:pt x="22" y="17021"/>
                    <a:pt x="1602" y="18654"/>
                  </a:cubicBezTo>
                  <a:cubicBezTo>
                    <a:pt x="3183" y="20286"/>
                    <a:pt x="5817" y="20914"/>
                    <a:pt x="9241" y="21228"/>
                  </a:cubicBezTo>
                  <a:cubicBezTo>
                    <a:pt x="12666" y="21542"/>
                    <a:pt x="16880" y="21542"/>
                    <a:pt x="18988" y="21228"/>
                  </a:cubicBezTo>
                  <a:cubicBezTo>
                    <a:pt x="21095" y="20914"/>
                    <a:pt x="21095" y="20286"/>
                    <a:pt x="21095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6147796" y="1527219"/>
              <a:ext cx="262433" cy="136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420" fill="norm" stroke="1" extrusionOk="0">
                  <a:moveTo>
                    <a:pt x="1976" y="8073"/>
                  </a:moveTo>
                  <a:cubicBezTo>
                    <a:pt x="948" y="7120"/>
                    <a:pt x="-81" y="6167"/>
                    <a:pt x="5" y="5214"/>
                  </a:cubicBezTo>
                  <a:cubicBezTo>
                    <a:pt x="90" y="4261"/>
                    <a:pt x="1290" y="3308"/>
                    <a:pt x="3776" y="2355"/>
                  </a:cubicBezTo>
                  <a:cubicBezTo>
                    <a:pt x="6262" y="1402"/>
                    <a:pt x="10033" y="449"/>
                    <a:pt x="12519" y="132"/>
                  </a:cubicBezTo>
                  <a:cubicBezTo>
                    <a:pt x="15005" y="-186"/>
                    <a:pt x="16205" y="132"/>
                    <a:pt x="16290" y="449"/>
                  </a:cubicBezTo>
                  <a:cubicBezTo>
                    <a:pt x="16376" y="767"/>
                    <a:pt x="15348" y="1085"/>
                    <a:pt x="13633" y="3149"/>
                  </a:cubicBezTo>
                  <a:cubicBezTo>
                    <a:pt x="11919" y="5214"/>
                    <a:pt x="9519" y="9026"/>
                    <a:pt x="8319" y="11726"/>
                  </a:cubicBezTo>
                  <a:cubicBezTo>
                    <a:pt x="7119" y="14426"/>
                    <a:pt x="7119" y="16014"/>
                    <a:pt x="8319" y="17761"/>
                  </a:cubicBezTo>
                  <a:cubicBezTo>
                    <a:pt x="9519" y="19508"/>
                    <a:pt x="11919" y="21414"/>
                    <a:pt x="14319" y="19826"/>
                  </a:cubicBezTo>
                  <a:cubicBezTo>
                    <a:pt x="16719" y="18238"/>
                    <a:pt x="19119" y="13155"/>
                    <a:pt x="20319" y="9820"/>
                  </a:cubicBezTo>
                  <a:cubicBezTo>
                    <a:pt x="21519" y="6485"/>
                    <a:pt x="21519" y="4896"/>
                    <a:pt x="20576" y="3785"/>
                  </a:cubicBezTo>
                  <a:cubicBezTo>
                    <a:pt x="19633" y="2673"/>
                    <a:pt x="17748" y="2038"/>
                    <a:pt x="15862" y="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6721678" y="1322460"/>
              <a:ext cx="212523" cy="29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16" fill="norm" stroke="1" extrusionOk="0">
                  <a:moveTo>
                    <a:pt x="21262" y="1733"/>
                  </a:moveTo>
                  <a:cubicBezTo>
                    <a:pt x="20627" y="1111"/>
                    <a:pt x="19991" y="490"/>
                    <a:pt x="19038" y="179"/>
                  </a:cubicBezTo>
                  <a:cubicBezTo>
                    <a:pt x="18086" y="-132"/>
                    <a:pt x="16815" y="-132"/>
                    <a:pt x="14697" y="956"/>
                  </a:cubicBezTo>
                  <a:cubicBezTo>
                    <a:pt x="12580" y="2044"/>
                    <a:pt x="9615" y="4219"/>
                    <a:pt x="6968" y="7094"/>
                  </a:cubicBezTo>
                  <a:cubicBezTo>
                    <a:pt x="4321" y="9969"/>
                    <a:pt x="1991" y="13543"/>
                    <a:pt x="827" y="15718"/>
                  </a:cubicBezTo>
                  <a:cubicBezTo>
                    <a:pt x="-338" y="17894"/>
                    <a:pt x="-338" y="18671"/>
                    <a:pt x="1250" y="19448"/>
                  </a:cubicBezTo>
                  <a:cubicBezTo>
                    <a:pt x="2838" y="20225"/>
                    <a:pt x="6015" y="21002"/>
                    <a:pt x="8874" y="21235"/>
                  </a:cubicBezTo>
                  <a:cubicBezTo>
                    <a:pt x="11733" y="21468"/>
                    <a:pt x="14274" y="21157"/>
                    <a:pt x="16815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6737350" y="1492112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200"/>
                    <a:pt x="5538" y="10800"/>
                    <a:pt x="9138" y="7200"/>
                  </a:cubicBezTo>
                  <a:cubicBezTo>
                    <a:pt x="12738" y="3600"/>
                    <a:pt x="1716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7097183" y="1238112"/>
              <a:ext cx="6561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20925" y="0"/>
                  </a:moveTo>
                  <a:cubicBezTo>
                    <a:pt x="18225" y="2941"/>
                    <a:pt x="15525" y="5882"/>
                    <a:pt x="11813" y="9177"/>
                  </a:cubicBezTo>
                  <a:cubicBezTo>
                    <a:pt x="8100" y="12473"/>
                    <a:pt x="3375" y="16124"/>
                    <a:pt x="1350" y="18254"/>
                  </a:cubicBezTo>
                  <a:cubicBezTo>
                    <a:pt x="-675" y="20383"/>
                    <a:pt x="0" y="20992"/>
                    <a:pt x="6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181349" y="1987412"/>
              <a:ext cx="4070351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0992"/>
                  </a:moveTo>
                  <a:cubicBezTo>
                    <a:pt x="337" y="21296"/>
                    <a:pt x="674" y="21600"/>
                    <a:pt x="1067" y="20992"/>
                  </a:cubicBezTo>
                  <a:cubicBezTo>
                    <a:pt x="1460" y="20383"/>
                    <a:pt x="1910" y="18862"/>
                    <a:pt x="2320" y="17493"/>
                  </a:cubicBezTo>
                  <a:cubicBezTo>
                    <a:pt x="2729" y="16124"/>
                    <a:pt x="3100" y="14907"/>
                    <a:pt x="3516" y="13842"/>
                  </a:cubicBezTo>
                  <a:cubicBezTo>
                    <a:pt x="3931" y="12777"/>
                    <a:pt x="4392" y="11865"/>
                    <a:pt x="4864" y="10952"/>
                  </a:cubicBezTo>
                  <a:cubicBezTo>
                    <a:pt x="5335" y="10039"/>
                    <a:pt x="5818" y="9127"/>
                    <a:pt x="6240" y="8518"/>
                  </a:cubicBezTo>
                  <a:cubicBezTo>
                    <a:pt x="6661" y="7910"/>
                    <a:pt x="7020" y="7606"/>
                    <a:pt x="7380" y="7149"/>
                  </a:cubicBezTo>
                  <a:cubicBezTo>
                    <a:pt x="7739" y="6693"/>
                    <a:pt x="8099" y="6085"/>
                    <a:pt x="8469" y="5476"/>
                  </a:cubicBezTo>
                  <a:cubicBezTo>
                    <a:pt x="8840" y="4868"/>
                    <a:pt x="9222" y="4259"/>
                    <a:pt x="9615" y="3803"/>
                  </a:cubicBezTo>
                  <a:cubicBezTo>
                    <a:pt x="10008" y="3346"/>
                    <a:pt x="10412" y="3042"/>
                    <a:pt x="10918" y="2586"/>
                  </a:cubicBezTo>
                  <a:cubicBezTo>
                    <a:pt x="11423" y="2130"/>
                    <a:pt x="12030" y="1521"/>
                    <a:pt x="12524" y="1217"/>
                  </a:cubicBezTo>
                  <a:cubicBezTo>
                    <a:pt x="13018" y="913"/>
                    <a:pt x="13400" y="913"/>
                    <a:pt x="13799" y="761"/>
                  </a:cubicBezTo>
                  <a:cubicBezTo>
                    <a:pt x="14198" y="608"/>
                    <a:pt x="14613" y="304"/>
                    <a:pt x="15001" y="152"/>
                  </a:cubicBezTo>
                  <a:cubicBezTo>
                    <a:pt x="15388" y="0"/>
                    <a:pt x="15748" y="0"/>
                    <a:pt x="16096" y="0"/>
                  </a:cubicBezTo>
                  <a:cubicBezTo>
                    <a:pt x="16444" y="0"/>
                    <a:pt x="16781" y="0"/>
                    <a:pt x="17186" y="0"/>
                  </a:cubicBezTo>
                  <a:cubicBezTo>
                    <a:pt x="17590" y="0"/>
                    <a:pt x="18062" y="0"/>
                    <a:pt x="18550" y="0"/>
                  </a:cubicBezTo>
                  <a:cubicBezTo>
                    <a:pt x="19039" y="0"/>
                    <a:pt x="19544" y="0"/>
                    <a:pt x="20056" y="0"/>
                  </a:cubicBezTo>
                  <a:cubicBezTo>
                    <a:pt x="20567" y="0"/>
                    <a:pt x="210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464050" y="2362062"/>
              <a:ext cx="1058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281"/>
                    <a:pt x="8640" y="6562"/>
                    <a:pt x="12960" y="9980"/>
                  </a:cubicBezTo>
                  <a:cubicBezTo>
                    <a:pt x="17280" y="13397"/>
                    <a:pt x="21600" y="16952"/>
                    <a:pt x="21600" y="19003"/>
                  </a:cubicBezTo>
                  <a:cubicBezTo>
                    <a:pt x="21600" y="21053"/>
                    <a:pt x="17280" y="21600"/>
                    <a:pt x="15120" y="21600"/>
                  </a:cubicBezTo>
                  <a:cubicBezTo>
                    <a:pt x="12960" y="21600"/>
                    <a:pt x="12960" y="21053"/>
                    <a:pt x="12960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570873" y="2344212"/>
              <a:ext cx="725027" cy="44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40" fill="norm" stroke="1" extrusionOk="0">
                  <a:moveTo>
                    <a:pt x="410" y="21440"/>
                  </a:moveTo>
                  <a:cubicBezTo>
                    <a:pt x="159" y="21133"/>
                    <a:pt x="-92" y="20826"/>
                    <a:pt x="34" y="20570"/>
                  </a:cubicBezTo>
                  <a:cubicBezTo>
                    <a:pt x="159" y="20314"/>
                    <a:pt x="661" y="20109"/>
                    <a:pt x="2074" y="19853"/>
                  </a:cubicBezTo>
                  <a:cubicBezTo>
                    <a:pt x="3487" y="19597"/>
                    <a:pt x="5810" y="19290"/>
                    <a:pt x="7317" y="19085"/>
                  </a:cubicBezTo>
                  <a:cubicBezTo>
                    <a:pt x="8824" y="18881"/>
                    <a:pt x="9515" y="18778"/>
                    <a:pt x="10080" y="18625"/>
                  </a:cubicBezTo>
                  <a:cubicBezTo>
                    <a:pt x="10645" y="18471"/>
                    <a:pt x="11085" y="18267"/>
                    <a:pt x="11148" y="18011"/>
                  </a:cubicBezTo>
                  <a:cubicBezTo>
                    <a:pt x="11210" y="17755"/>
                    <a:pt x="10896" y="17448"/>
                    <a:pt x="10394" y="16629"/>
                  </a:cubicBezTo>
                  <a:cubicBezTo>
                    <a:pt x="9892" y="15810"/>
                    <a:pt x="9201" y="14479"/>
                    <a:pt x="8793" y="12585"/>
                  </a:cubicBezTo>
                  <a:cubicBezTo>
                    <a:pt x="8385" y="10691"/>
                    <a:pt x="8259" y="8234"/>
                    <a:pt x="8605" y="6187"/>
                  </a:cubicBezTo>
                  <a:cubicBezTo>
                    <a:pt x="8950" y="4140"/>
                    <a:pt x="9766" y="2502"/>
                    <a:pt x="10896" y="1427"/>
                  </a:cubicBezTo>
                  <a:cubicBezTo>
                    <a:pt x="12027" y="352"/>
                    <a:pt x="13471" y="-160"/>
                    <a:pt x="14538" y="45"/>
                  </a:cubicBezTo>
                  <a:cubicBezTo>
                    <a:pt x="15606" y="249"/>
                    <a:pt x="16296" y="1171"/>
                    <a:pt x="16673" y="2399"/>
                  </a:cubicBezTo>
                  <a:cubicBezTo>
                    <a:pt x="17050" y="3628"/>
                    <a:pt x="17113" y="5163"/>
                    <a:pt x="16453" y="7364"/>
                  </a:cubicBezTo>
                  <a:cubicBezTo>
                    <a:pt x="15794" y="9565"/>
                    <a:pt x="14413" y="12431"/>
                    <a:pt x="13628" y="14069"/>
                  </a:cubicBezTo>
                  <a:cubicBezTo>
                    <a:pt x="12843" y="15707"/>
                    <a:pt x="12655" y="16117"/>
                    <a:pt x="12529" y="16629"/>
                  </a:cubicBezTo>
                  <a:cubicBezTo>
                    <a:pt x="12403" y="17140"/>
                    <a:pt x="12341" y="17755"/>
                    <a:pt x="12592" y="18062"/>
                  </a:cubicBezTo>
                  <a:cubicBezTo>
                    <a:pt x="12843" y="18369"/>
                    <a:pt x="13408" y="18369"/>
                    <a:pt x="14570" y="18062"/>
                  </a:cubicBezTo>
                  <a:cubicBezTo>
                    <a:pt x="15731" y="17755"/>
                    <a:pt x="17489" y="17140"/>
                    <a:pt x="18745" y="16782"/>
                  </a:cubicBezTo>
                  <a:cubicBezTo>
                    <a:pt x="20001" y="16424"/>
                    <a:pt x="20755" y="16322"/>
                    <a:pt x="21508" y="16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353050" y="2264696"/>
              <a:ext cx="38100" cy="57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8"/>
                  </a:moveTo>
                  <a:cubicBezTo>
                    <a:pt x="21600" y="394"/>
                    <a:pt x="21600" y="0"/>
                    <a:pt x="21600" y="0"/>
                  </a:cubicBezTo>
                  <a:cubicBezTo>
                    <a:pt x="21600" y="0"/>
                    <a:pt x="21600" y="394"/>
                    <a:pt x="19800" y="2050"/>
                  </a:cubicBezTo>
                  <a:cubicBezTo>
                    <a:pt x="18000" y="3705"/>
                    <a:pt x="14400" y="6622"/>
                    <a:pt x="10800" y="9657"/>
                  </a:cubicBezTo>
                  <a:cubicBezTo>
                    <a:pt x="7200" y="12692"/>
                    <a:pt x="3600" y="15845"/>
                    <a:pt x="1800" y="17619"/>
                  </a:cubicBezTo>
                  <a:cubicBezTo>
                    <a:pt x="0" y="19393"/>
                    <a:pt x="0" y="19787"/>
                    <a:pt x="0" y="20181"/>
                  </a:cubicBezTo>
                  <a:cubicBezTo>
                    <a:pt x="0" y="20575"/>
                    <a:pt x="0" y="20969"/>
                    <a:pt x="2400" y="21206"/>
                  </a:cubicBezTo>
                  <a:cubicBezTo>
                    <a:pt x="4800" y="21442"/>
                    <a:pt x="9600" y="21521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0" y="3905112"/>
              <a:ext cx="317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7486"/>
                    <a:pt x="6912" y="13371"/>
                    <a:pt x="10512" y="9771"/>
                  </a:cubicBezTo>
                  <a:cubicBezTo>
                    <a:pt x="14112" y="6171"/>
                    <a:pt x="1785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96296" y="3765825"/>
              <a:ext cx="142938" cy="207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39" fill="norm" stroke="1" extrusionOk="0">
                  <a:moveTo>
                    <a:pt x="5568" y="13048"/>
                  </a:moveTo>
                  <a:cubicBezTo>
                    <a:pt x="7156" y="11084"/>
                    <a:pt x="8744" y="9121"/>
                    <a:pt x="9856" y="7266"/>
                  </a:cubicBezTo>
                  <a:cubicBezTo>
                    <a:pt x="10968" y="5412"/>
                    <a:pt x="11603" y="3666"/>
                    <a:pt x="11126" y="2684"/>
                  </a:cubicBezTo>
                  <a:cubicBezTo>
                    <a:pt x="10650" y="1703"/>
                    <a:pt x="9062" y="1484"/>
                    <a:pt x="7632" y="1703"/>
                  </a:cubicBezTo>
                  <a:cubicBezTo>
                    <a:pt x="6203" y="1921"/>
                    <a:pt x="4932" y="2575"/>
                    <a:pt x="3344" y="5412"/>
                  </a:cubicBezTo>
                  <a:cubicBezTo>
                    <a:pt x="1756" y="8248"/>
                    <a:pt x="-150" y="13266"/>
                    <a:pt x="9" y="16539"/>
                  </a:cubicBezTo>
                  <a:cubicBezTo>
                    <a:pt x="168" y="19812"/>
                    <a:pt x="2391" y="21339"/>
                    <a:pt x="5885" y="21339"/>
                  </a:cubicBezTo>
                  <a:cubicBezTo>
                    <a:pt x="9379" y="21339"/>
                    <a:pt x="14144" y="19812"/>
                    <a:pt x="17162" y="16539"/>
                  </a:cubicBezTo>
                  <a:cubicBezTo>
                    <a:pt x="20179" y="13266"/>
                    <a:pt x="21450" y="8248"/>
                    <a:pt x="21450" y="5303"/>
                  </a:cubicBezTo>
                  <a:cubicBezTo>
                    <a:pt x="21450" y="2357"/>
                    <a:pt x="20179" y="1484"/>
                    <a:pt x="18432" y="830"/>
                  </a:cubicBezTo>
                  <a:cubicBezTo>
                    <a:pt x="16685" y="175"/>
                    <a:pt x="14462" y="-261"/>
                    <a:pt x="13032" y="175"/>
                  </a:cubicBezTo>
                  <a:cubicBezTo>
                    <a:pt x="11603" y="612"/>
                    <a:pt x="10968" y="1921"/>
                    <a:pt x="10968" y="3230"/>
                  </a:cubicBezTo>
                  <a:cubicBezTo>
                    <a:pt x="10968" y="4539"/>
                    <a:pt x="11603" y="5848"/>
                    <a:pt x="12238" y="7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673657" y="3769019"/>
              <a:ext cx="114966" cy="18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9" fill="norm" stroke="1" extrusionOk="0">
                  <a:moveTo>
                    <a:pt x="2253" y="9051"/>
                  </a:moveTo>
                  <a:cubicBezTo>
                    <a:pt x="2253" y="7838"/>
                    <a:pt x="2253" y="6625"/>
                    <a:pt x="2057" y="6746"/>
                  </a:cubicBezTo>
                  <a:cubicBezTo>
                    <a:pt x="1861" y="6867"/>
                    <a:pt x="1468" y="8323"/>
                    <a:pt x="1272" y="10508"/>
                  </a:cubicBezTo>
                  <a:cubicBezTo>
                    <a:pt x="1075" y="12692"/>
                    <a:pt x="1075" y="15604"/>
                    <a:pt x="879" y="17789"/>
                  </a:cubicBezTo>
                  <a:cubicBezTo>
                    <a:pt x="682" y="19973"/>
                    <a:pt x="290" y="21429"/>
                    <a:pt x="93" y="21429"/>
                  </a:cubicBezTo>
                  <a:cubicBezTo>
                    <a:pt x="-103" y="21429"/>
                    <a:pt x="-103" y="19973"/>
                    <a:pt x="1272" y="16454"/>
                  </a:cubicBezTo>
                  <a:cubicBezTo>
                    <a:pt x="2646" y="12935"/>
                    <a:pt x="5395" y="7353"/>
                    <a:pt x="7555" y="4198"/>
                  </a:cubicBezTo>
                  <a:cubicBezTo>
                    <a:pt x="9715" y="1042"/>
                    <a:pt x="11286" y="314"/>
                    <a:pt x="13053" y="72"/>
                  </a:cubicBezTo>
                  <a:cubicBezTo>
                    <a:pt x="14821" y="-171"/>
                    <a:pt x="16784" y="72"/>
                    <a:pt x="18355" y="2863"/>
                  </a:cubicBezTo>
                  <a:cubicBezTo>
                    <a:pt x="19926" y="5654"/>
                    <a:pt x="21104" y="10993"/>
                    <a:pt x="21301" y="14391"/>
                  </a:cubicBezTo>
                  <a:cubicBezTo>
                    <a:pt x="21497" y="17789"/>
                    <a:pt x="20712" y="19245"/>
                    <a:pt x="19926" y="20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857250" y="3593962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00"/>
                    <a:pt x="9600" y="8400"/>
                    <a:pt x="13200" y="12000"/>
                  </a:cubicBezTo>
                  <a:cubicBezTo>
                    <a:pt x="16800" y="15600"/>
                    <a:pt x="192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882650" y="3746362"/>
              <a:ext cx="182449" cy="41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08" fill="norm" stroke="1" extrusionOk="0">
                  <a:moveTo>
                    <a:pt x="5214" y="0"/>
                  </a:moveTo>
                  <a:cubicBezTo>
                    <a:pt x="5214" y="1836"/>
                    <a:pt x="5214" y="3672"/>
                    <a:pt x="5586" y="4806"/>
                  </a:cubicBezTo>
                  <a:cubicBezTo>
                    <a:pt x="5959" y="5940"/>
                    <a:pt x="6703" y="6372"/>
                    <a:pt x="8441" y="6210"/>
                  </a:cubicBezTo>
                  <a:cubicBezTo>
                    <a:pt x="10179" y="6048"/>
                    <a:pt x="12910" y="5292"/>
                    <a:pt x="14524" y="4482"/>
                  </a:cubicBezTo>
                  <a:cubicBezTo>
                    <a:pt x="16138" y="3672"/>
                    <a:pt x="16634" y="2808"/>
                    <a:pt x="16634" y="2700"/>
                  </a:cubicBezTo>
                  <a:cubicBezTo>
                    <a:pt x="16634" y="2592"/>
                    <a:pt x="16138" y="3240"/>
                    <a:pt x="16386" y="5076"/>
                  </a:cubicBezTo>
                  <a:cubicBezTo>
                    <a:pt x="16634" y="6912"/>
                    <a:pt x="17628" y="9936"/>
                    <a:pt x="18621" y="12420"/>
                  </a:cubicBezTo>
                  <a:cubicBezTo>
                    <a:pt x="19614" y="14904"/>
                    <a:pt x="20607" y="16848"/>
                    <a:pt x="21103" y="18144"/>
                  </a:cubicBezTo>
                  <a:cubicBezTo>
                    <a:pt x="21600" y="19440"/>
                    <a:pt x="21600" y="20088"/>
                    <a:pt x="20110" y="20628"/>
                  </a:cubicBezTo>
                  <a:cubicBezTo>
                    <a:pt x="18621" y="21168"/>
                    <a:pt x="15641" y="21600"/>
                    <a:pt x="12041" y="21060"/>
                  </a:cubicBezTo>
                  <a:cubicBezTo>
                    <a:pt x="8441" y="20520"/>
                    <a:pt x="4221" y="19008"/>
                    <a:pt x="0" y="1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468966" y="3749631"/>
              <a:ext cx="112184" cy="23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21600" y="4954"/>
                  </a:moveTo>
                  <a:cubicBezTo>
                    <a:pt x="20377" y="3203"/>
                    <a:pt x="19155" y="1451"/>
                    <a:pt x="17525" y="576"/>
                  </a:cubicBezTo>
                  <a:cubicBezTo>
                    <a:pt x="15894" y="-300"/>
                    <a:pt x="13857" y="-300"/>
                    <a:pt x="11004" y="1451"/>
                  </a:cubicBezTo>
                  <a:cubicBezTo>
                    <a:pt x="8151" y="3203"/>
                    <a:pt x="4483" y="6705"/>
                    <a:pt x="2445" y="9138"/>
                  </a:cubicBezTo>
                  <a:cubicBezTo>
                    <a:pt x="408" y="11570"/>
                    <a:pt x="0" y="12932"/>
                    <a:pt x="0" y="14100"/>
                  </a:cubicBezTo>
                  <a:cubicBezTo>
                    <a:pt x="0" y="15268"/>
                    <a:pt x="408" y="16241"/>
                    <a:pt x="1630" y="16727"/>
                  </a:cubicBezTo>
                  <a:cubicBezTo>
                    <a:pt x="2853" y="17214"/>
                    <a:pt x="4891" y="17214"/>
                    <a:pt x="7132" y="15949"/>
                  </a:cubicBezTo>
                  <a:cubicBezTo>
                    <a:pt x="9374" y="14684"/>
                    <a:pt x="11819" y="12154"/>
                    <a:pt x="13042" y="10305"/>
                  </a:cubicBezTo>
                  <a:cubicBezTo>
                    <a:pt x="14264" y="8457"/>
                    <a:pt x="14264" y="7289"/>
                    <a:pt x="14264" y="6122"/>
                  </a:cubicBezTo>
                  <a:cubicBezTo>
                    <a:pt x="14264" y="4954"/>
                    <a:pt x="14264" y="3786"/>
                    <a:pt x="14672" y="4273"/>
                  </a:cubicBezTo>
                  <a:cubicBezTo>
                    <a:pt x="15079" y="4759"/>
                    <a:pt x="15894" y="6900"/>
                    <a:pt x="17117" y="10014"/>
                  </a:cubicBezTo>
                  <a:cubicBezTo>
                    <a:pt x="18340" y="13127"/>
                    <a:pt x="19970" y="17214"/>
                    <a:pt x="21600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638300" y="3730292"/>
              <a:ext cx="59701" cy="32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530" fill="norm" stroke="1" extrusionOk="0">
                  <a:moveTo>
                    <a:pt x="2234" y="6571"/>
                  </a:moveTo>
                  <a:cubicBezTo>
                    <a:pt x="1490" y="11077"/>
                    <a:pt x="745" y="15582"/>
                    <a:pt x="372" y="18166"/>
                  </a:cubicBezTo>
                  <a:cubicBezTo>
                    <a:pt x="0" y="20750"/>
                    <a:pt x="0" y="21413"/>
                    <a:pt x="0" y="19160"/>
                  </a:cubicBezTo>
                  <a:cubicBezTo>
                    <a:pt x="0" y="16907"/>
                    <a:pt x="0" y="11739"/>
                    <a:pt x="372" y="8161"/>
                  </a:cubicBezTo>
                  <a:cubicBezTo>
                    <a:pt x="745" y="4584"/>
                    <a:pt x="1490" y="2596"/>
                    <a:pt x="3352" y="1403"/>
                  </a:cubicBezTo>
                  <a:cubicBezTo>
                    <a:pt x="5214" y="211"/>
                    <a:pt x="8193" y="-187"/>
                    <a:pt x="11172" y="78"/>
                  </a:cubicBezTo>
                  <a:cubicBezTo>
                    <a:pt x="14152" y="343"/>
                    <a:pt x="17131" y="1271"/>
                    <a:pt x="18993" y="2861"/>
                  </a:cubicBezTo>
                  <a:cubicBezTo>
                    <a:pt x="20855" y="4451"/>
                    <a:pt x="21600" y="6704"/>
                    <a:pt x="20483" y="8360"/>
                  </a:cubicBezTo>
                  <a:cubicBezTo>
                    <a:pt x="19366" y="10017"/>
                    <a:pt x="16386" y="11077"/>
                    <a:pt x="13407" y="12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752599" y="3691329"/>
              <a:ext cx="81609" cy="36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41" fill="norm" stroke="1" extrusionOk="0">
                  <a:moveTo>
                    <a:pt x="1662" y="1373"/>
                  </a:moveTo>
                  <a:cubicBezTo>
                    <a:pt x="3323" y="5369"/>
                    <a:pt x="4985" y="9364"/>
                    <a:pt x="6092" y="12486"/>
                  </a:cubicBezTo>
                  <a:cubicBezTo>
                    <a:pt x="7200" y="15607"/>
                    <a:pt x="7754" y="17854"/>
                    <a:pt x="8031" y="19353"/>
                  </a:cubicBezTo>
                  <a:cubicBezTo>
                    <a:pt x="8308" y="20851"/>
                    <a:pt x="8308" y="21600"/>
                    <a:pt x="7754" y="21538"/>
                  </a:cubicBezTo>
                  <a:cubicBezTo>
                    <a:pt x="7200" y="21475"/>
                    <a:pt x="6092" y="20601"/>
                    <a:pt x="5262" y="18479"/>
                  </a:cubicBezTo>
                  <a:cubicBezTo>
                    <a:pt x="4431" y="16356"/>
                    <a:pt x="3877" y="12985"/>
                    <a:pt x="4154" y="9864"/>
                  </a:cubicBezTo>
                  <a:cubicBezTo>
                    <a:pt x="4431" y="6742"/>
                    <a:pt x="5538" y="3871"/>
                    <a:pt x="7200" y="2185"/>
                  </a:cubicBezTo>
                  <a:cubicBezTo>
                    <a:pt x="8862" y="499"/>
                    <a:pt x="11077" y="0"/>
                    <a:pt x="13015" y="0"/>
                  </a:cubicBezTo>
                  <a:cubicBezTo>
                    <a:pt x="14954" y="0"/>
                    <a:pt x="16615" y="499"/>
                    <a:pt x="18277" y="2310"/>
                  </a:cubicBezTo>
                  <a:cubicBezTo>
                    <a:pt x="19938" y="4120"/>
                    <a:pt x="21600" y="7242"/>
                    <a:pt x="21323" y="9302"/>
                  </a:cubicBezTo>
                  <a:cubicBezTo>
                    <a:pt x="21046" y="11362"/>
                    <a:pt x="18831" y="12361"/>
                    <a:pt x="16062" y="12923"/>
                  </a:cubicBezTo>
                  <a:cubicBezTo>
                    <a:pt x="13292" y="13484"/>
                    <a:pt x="9969" y="13609"/>
                    <a:pt x="7200" y="13047"/>
                  </a:cubicBezTo>
                  <a:cubicBezTo>
                    <a:pt x="4431" y="12486"/>
                    <a:pt x="2215" y="11237"/>
                    <a:pt x="0" y="9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924049" y="3473312"/>
              <a:ext cx="423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000"/>
                    <a:pt x="21600" y="8000"/>
                    <a:pt x="21600" y="11600"/>
                  </a:cubicBezTo>
                  <a:cubicBezTo>
                    <a:pt x="21600" y="15200"/>
                    <a:pt x="10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987550" y="368286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2012950" y="3625712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2039056" y="3473843"/>
              <a:ext cx="369711" cy="33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36" fill="norm" stroke="1" extrusionOk="0">
                  <a:moveTo>
                    <a:pt x="6954" y="12611"/>
                  </a:moveTo>
                  <a:cubicBezTo>
                    <a:pt x="6586" y="11952"/>
                    <a:pt x="6218" y="11294"/>
                    <a:pt x="5359" y="10964"/>
                  </a:cubicBezTo>
                  <a:cubicBezTo>
                    <a:pt x="4500" y="10635"/>
                    <a:pt x="3150" y="10635"/>
                    <a:pt x="2106" y="11623"/>
                  </a:cubicBezTo>
                  <a:cubicBezTo>
                    <a:pt x="1063" y="12611"/>
                    <a:pt x="327" y="14586"/>
                    <a:pt x="81" y="16430"/>
                  </a:cubicBezTo>
                  <a:cubicBezTo>
                    <a:pt x="-164" y="18274"/>
                    <a:pt x="81" y="19986"/>
                    <a:pt x="1677" y="20711"/>
                  </a:cubicBezTo>
                  <a:cubicBezTo>
                    <a:pt x="3272" y="21435"/>
                    <a:pt x="6218" y="21172"/>
                    <a:pt x="8181" y="20381"/>
                  </a:cubicBezTo>
                  <a:cubicBezTo>
                    <a:pt x="10145" y="19591"/>
                    <a:pt x="11127" y="18274"/>
                    <a:pt x="11679" y="17220"/>
                  </a:cubicBezTo>
                  <a:cubicBezTo>
                    <a:pt x="12231" y="16167"/>
                    <a:pt x="12354" y="15376"/>
                    <a:pt x="11741" y="14850"/>
                  </a:cubicBezTo>
                  <a:cubicBezTo>
                    <a:pt x="11127" y="14323"/>
                    <a:pt x="9777" y="14059"/>
                    <a:pt x="8795" y="14323"/>
                  </a:cubicBezTo>
                  <a:cubicBezTo>
                    <a:pt x="7813" y="14586"/>
                    <a:pt x="7200" y="15376"/>
                    <a:pt x="6893" y="16101"/>
                  </a:cubicBezTo>
                  <a:cubicBezTo>
                    <a:pt x="6586" y="16825"/>
                    <a:pt x="6586" y="17484"/>
                    <a:pt x="6647" y="18142"/>
                  </a:cubicBezTo>
                  <a:cubicBezTo>
                    <a:pt x="6709" y="18801"/>
                    <a:pt x="6831" y="19459"/>
                    <a:pt x="7997" y="19789"/>
                  </a:cubicBezTo>
                  <a:cubicBezTo>
                    <a:pt x="9163" y="20118"/>
                    <a:pt x="11372" y="20118"/>
                    <a:pt x="12722" y="19920"/>
                  </a:cubicBezTo>
                  <a:cubicBezTo>
                    <a:pt x="14072" y="19723"/>
                    <a:pt x="14563" y="19328"/>
                    <a:pt x="15116" y="17681"/>
                  </a:cubicBezTo>
                  <a:cubicBezTo>
                    <a:pt x="15668" y="16035"/>
                    <a:pt x="16281" y="13137"/>
                    <a:pt x="16772" y="10372"/>
                  </a:cubicBezTo>
                  <a:cubicBezTo>
                    <a:pt x="17263" y="7606"/>
                    <a:pt x="17631" y="4972"/>
                    <a:pt x="17877" y="3128"/>
                  </a:cubicBezTo>
                  <a:cubicBezTo>
                    <a:pt x="18122" y="1284"/>
                    <a:pt x="18245" y="230"/>
                    <a:pt x="18245" y="33"/>
                  </a:cubicBezTo>
                  <a:cubicBezTo>
                    <a:pt x="18245" y="-165"/>
                    <a:pt x="18122" y="494"/>
                    <a:pt x="17816" y="2996"/>
                  </a:cubicBezTo>
                  <a:cubicBezTo>
                    <a:pt x="17509" y="5498"/>
                    <a:pt x="17018" y="9845"/>
                    <a:pt x="16711" y="13006"/>
                  </a:cubicBezTo>
                  <a:cubicBezTo>
                    <a:pt x="16404" y="16167"/>
                    <a:pt x="16281" y="18142"/>
                    <a:pt x="16588" y="18011"/>
                  </a:cubicBezTo>
                  <a:cubicBezTo>
                    <a:pt x="16895" y="17879"/>
                    <a:pt x="17631" y="15640"/>
                    <a:pt x="18368" y="14059"/>
                  </a:cubicBezTo>
                  <a:cubicBezTo>
                    <a:pt x="19104" y="12479"/>
                    <a:pt x="19841" y="11557"/>
                    <a:pt x="20270" y="11491"/>
                  </a:cubicBezTo>
                  <a:cubicBezTo>
                    <a:pt x="20700" y="11425"/>
                    <a:pt x="20822" y="12215"/>
                    <a:pt x="21006" y="13533"/>
                  </a:cubicBezTo>
                  <a:cubicBezTo>
                    <a:pt x="21191" y="14850"/>
                    <a:pt x="21436" y="16694"/>
                    <a:pt x="21436" y="17945"/>
                  </a:cubicBezTo>
                  <a:cubicBezTo>
                    <a:pt x="21436" y="19196"/>
                    <a:pt x="21191" y="19855"/>
                    <a:pt x="20761" y="20315"/>
                  </a:cubicBezTo>
                  <a:cubicBezTo>
                    <a:pt x="20331" y="20776"/>
                    <a:pt x="19718" y="21040"/>
                    <a:pt x="19043" y="20645"/>
                  </a:cubicBezTo>
                  <a:cubicBezTo>
                    <a:pt x="18368" y="20250"/>
                    <a:pt x="17631" y="19196"/>
                    <a:pt x="17386" y="18274"/>
                  </a:cubicBezTo>
                  <a:cubicBezTo>
                    <a:pt x="17141" y="17352"/>
                    <a:pt x="17386" y="16562"/>
                    <a:pt x="17631" y="15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2439194" y="3460612"/>
              <a:ext cx="145257" cy="324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39" fill="norm" stroke="1" extrusionOk="0">
                  <a:moveTo>
                    <a:pt x="11153" y="0"/>
                  </a:moveTo>
                  <a:cubicBezTo>
                    <a:pt x="8022" y="4292"/>
                    <a:pt x="4892" y="8585"/>
                    <a:pt x="3013" y="11700"/>
                  </a:cubicBezTo>
                  <a:cubicBezTo>
                    <a:pt x="1135" y="14815"/>
                    <a:pt x="509" y="16754"/>
                    <a:pt x="196" y="18069"/>
                  </a:cubicBezTo>
                  <a:cubicBezTo>
                    <a:pt x="-117" y="19385"/>
                    <a:pt x="-117" y="20077"/>
                    <a:pt x="666" y="20631"/>
                  </a:cubicBezTo>
                  <a:cubicBezTo>
                    <a:pt x="1448" y="21185"/>
                    <a:pt x="3013" y="21600"/>
                    <a:pt x="5361" y="20769"/>
                  </a:cubicBezTo>
                  <a:cubicBezTo>
                    <a:pt x="7709" y="19938"/>
                    <a:pt x="10840" y="17862"/>
                    <a:pt x="12874" y="16269"/>
                  </a:cubicBezTo>
                  <a:cubicBezTo>
                    <a:pt x="14909" y="14677"/>
                    <a:pt x="15848" y="13569"/>
                    <a:pt x="16474" y="12600"/>
                  </a:cubicBezTo>
                  <a:cubicBezTo>
                    <a:pt x="17100" y="11631"/>
                    <a:pt x="17413" y="10800"/>
                    <a:pt x="16474" y="10731"/>
                  </a:cubicBezTo>
                  <a:cubicBezTo>
                    <a:pt x="15535" y="10662"/>
                    <a:pt x="13344" y="11354"/>
                    <a:pt x="10840" y="12738"/>
                  </a:cubicBezTo>
                  <a:cubicBezTo>
                    <a:pt x="8335" y="14123"/>
                    <a:pt x="5518" y="16200"/>
                    <a:pt x="4109" y="17723"/>
                  </a:cubicBezTo>
                  <a:cubicBezTo>
                    <a:pt x="2700" y="19246"/>
                    <a:pt x="2700" y="20215"/>
                    <a:pt x="5831" y="20700"/>
                  </a:cubicBezTo>
                  <a:cubicBezTo>
                    <a:pt x="8961" y="21185"/>
                    <a:pt x="15222" y="21185"/>
                    <a:pt x="21483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3041649" y="3720962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3037001" y="3625712"/>
              <a:ext cx="23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21600"/>
                  </a:moveTo>
                  <a:cubicBezTo>
                    <a:pt x="3953" y="15429"/>
                    <a:pt x="-1447" y="9257"/>
                    <a:pt x="353" y="5657"/>
                  </a:cubicBezTo>
                  <a:cubicBezTo>
                    <a:pt x="2153" y="2057"/>
                    <a:pt x="11153" y="1029"/>
                    <a:pt x="20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3117877" y="3400383"/>
              <a:ext cx="107923" cy="46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50" fill="norm" stroke="1" extrusionOk="0">
                  <a:moveTo>
                    <a:pt x="21179" y="1615"/>
                  </a:moveTo>
                  <a:cubicBezTo>
                    <a:pt x="20348" y="1125"/>
                    <a:pt x="19517" y="634"/>
                    <a:pt x="16817" y="290"/>
                  </a:cubicBezTo>
                  <a:cubicBezTo>
                    <a:pt x="14117" y="-54"/>
                    <a:pt x="9548" y="-250"/>
                    <a:pt x="6225" y="634"/>
                  </a:cubicBezTo>
                  <a:cubicBezTo>
                    <a:pt x="2902" y="1517"/>
                    <a:pt x="825" y="3481"/>
                    <a:pt x="202" y="5788"/>
                  </a:cubicBezTo>
                  <a:cubicBezTo>
                    <a:pt x="-421" y="8095"/>
                    <a:pt x="410" y="10746"/>
                    <a:pt x="2487" y="13397"/>
                  </a:cubicBezTo>
                  <a:cubicBezTo>
                    <a:pt x="4564" y="16048"/>
                    <a:pt x="7887" y="18699"/>
                    <a:pt x="1121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3126936" y="3682862"/>
              <a:ext cx="14331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6082" y="21600"/>
                  </a:moveTo>
                  <a:cubicBezTo>
                    <a:pt x="4230" y="18171"/>
                    <a:pt x="2379" y="14743"/>
                    <a:pt x="1144" y="12171"/>
                  </a:cubicBezTo>
                  <a:cubicBezTo>
                    <a:pt x="-90" y="9600"/>
                    <a:pt x="-707" y="7886"/>
                    <a:pt x="1299" y="6171"/>
                  </a:cubicBezTo>
                  <a:cubicBezTo>
                    <a:pt x="3304" y="4457"/>
                    <a:pt x="7933" y="2743"/>
                    <a:pt x="11636" y="1714"/>
                  </a:cubicBezTo>
                  <a:cubicBezTo>
                    <a:pt x="15339" y="686"/>
                    <a:pt x="18116" y="343"/>
                    <a:pt x="208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3605717" y="3409812"/>
              <a:ext cx="38843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8116" y="11968"/>
                  </a:moveTo>
                  <a:cubicBezTo>
                    <a:pt x="7065" y="11384"/>
                    <a:pt x="6014" y="10800"/>
                    <a:pt x="5197" y="10508"/>
                  </a:cubicBezTo>
                  <a:cubicBezTo>
                    <a:pt x="4380" y="10216"/>
                    <a:pt x="3796" y="10216"/>
                    <a:pt x="2920" y="11676"/>
                  </a:cubicBezTo>
                  <a:cubicBezTo>
                    <a:pt x="2044" y="13135"/>
                    <a:pt x="877" y="16054"/>
                    <a:pt x="351" y="17757"/>
                  </a:cubicBezTo>
                  <a:cubicBezTo>
                    <a:pt x="-174" y="19459"/>
                    <a:pt x="-57" y="19946"/>
                    <a:pt x="351" y="20286"/>
                  </a:cubicBezTo>
                  <a:cubicBezTo>
                    <a:pt x="760" y="20627"/>
                    <a:pt x="1461" y="20822"/>
                    <a:pt x="2511" y="19751"/>
                  </a:cubicBezTo>
                  <a:cubicBezTo>
                    <a:pt x="3562" y="18681"/>
                    <a:pt x="4963" y="16346"/>
                    <a:pt x="5781" y="14741"/>
                  </a:cubicBezTo>
                  <a:cubicBezTo>
                    <a:pt x="6598" y="13135"/>
                    <a:pt x="6831" y="12259"/>
                    <a:pt x="6948" y="12065"/>
                  </a:cubicBezTo>
                  <a:cubicBezTo>
                    <a:pt x="7065" y="11870"/>
                    <a:pt x="7065" y="12357"/>
                    <a:pt x="7007" y="13573"/>
                  </a:cubicBezTo>
                  <a:cubicBezTo>
                    <a:pt x="6948" y="14789"/>
                    <a:pt x="6831" y="16735"/>
                    <a:pt x="6773" y="17951"/>
                  </a:cubicBezTo>
                  <a:cubicBezTo>
                    <a:pt x="6715" y="19168"/>
                    <a:pt x="6715" y="19654"/>
                    <a:pt x="7007" y="19800"/>
                  </a:cubicBezTo>
                  <a:cubicBezTo>
                    <a:pt x="7298" y="19946"/>
                    <a:pt x="7882" y="19751"/>
                    <a:pt x="8758" y="18341"/>
                  </a:cubicBezTo>
                  <a:cubicBezTo>
                    <a:pt x="9634" y="16930"/>
                    <a:pt x="10801" y="14303"/>
                    <a:pt x="11735" y="11238"/>
                  </a:cubicBezTo>
                  <a:cubicBezTo>
                    <a:pt x="12669" y="8173"/>
                    <a:pt x="13370" y="4670"/>
                    <a:pt x="13720" y="2627"/>
                  </a:cubicBezTo>
                  <a:cubicBezTo>
                    <a:pt x="14070" y="584"/>
                    <a:pt x="14070" y="0"/>
                    <a:pt x="13895" y="0"/>
                  </a:cubicBezTo>
                  <a:cubicBezTo>
                    <a:pt x="13720" y="0"/>
                    <a:pt x="13370" y="584"/>
                    <a:pt x="12903" y="2432"/>
                  </a:cubicBezTo>
                  <a:cubicBezTo>
                    <a:pt x="12436" y="4281"/>
                    <a:pt x="11852" y="7395"/>
                    <a:pt x="11677" y="10411"/>
                  </a:cubicBezTo>
                  <a:cubicBezTo>
                    <a:pt x="11502" y="13427"/>
                    <a:pt x="11735" y="16346"/>
                    <a:pt x="12027" y="18000"/>
                  </a:cubicBezTo>
                  <a:cubicBezTo>
                    <a:pt x="12319" y="19654"/>
                    <a:pt x="12669" y="20043"/>
                    <a:pt x="13136" y="20043"/>
                  </a:cubicBezTo>
                  <a:cubicBezTo>
                    <a:pt x="13603" y="20043"/>
                    <a:pt x="14187" y="19654"/>
                    <a:pt x="15004" y="18097"/>
                  </a:cubicBezTo>
                  <a:cubicBezTo>
                    <a:pt x="15822" y="16541"/>
                    <a:pt x="16872" y="13816"/>
                    <a:pt x="17748" y="10800"/>
                  </a:cubicBezTo>
                  <a:cubicBezTo>
                    <a:pt x="18624" y="7784"/>
                    <a:pt x="19324" y="4476"/>
                    <a:pt x="19675" y="2578"/>
                  </a:cubicBezTo>
                  <a:cubicBezTo>
                    <a:pt x="20025" y="681"/>
                    <a:pt x="20025" y="195"/>
                    <a:pt x="19850" y="389"/>
                  </a:cubicBezTo>
                  <a:cubicBezTo>
                    <a:pt x="19675" y="584"/>
                    <a:pt x="19324" y="1459"/>
                    <a:pt x="18799" y="3697"/>
                  </a:cubicBezTo>
                  <a:cubicBezTo>
                    <a:pt x="18274" y="5935"/>
                    <a:pt x="17573" y="9535"/>
                    <a:pt x="17456" y="12503"/>
                  </a:cubicBezTo>
                  <a:cubicBezTo>
                    <a:pt x="17340" y="15470"/>
                    <a:pt x="17807" y="17805"/>
                    <a:pt x="18565" y="19216"/>
                  </a:cubicBezTo>
                  <a:cubicBezTo>
                    <a:pt x="19324" y="20627"/>
                    <a:pt x="20375" y="21114"/>
                    <a:pt x="21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4406900" y="3595512"/>
              <a:ext cx="152400" cy="20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6" fill="norm" stroke="1" extrusionOk="0">
                  <a:moveTo>
                    <a:pt x="0" y="7543"/>
                  </a:moveTo>
                  <a:cubicBezTo>
                    <a:pt x="0" y="8612"/>
                    <a:pt x="0" y="9681"/>
                    <a:pt x="750" y="10323"/>
                  </a:cubicBezTo>
                  <a:cubicBezTo>
                    <a:pt x="1500" y="10965"/>
                    <a:pt x="3000" y="11179"/>
                    <a:pt x="5100" y="10858"/>
                  </a:cubicBezTo>
                  <a:cubicBezTo>
                    <a:pt x="7200" y="10537"/>
                    <a:pt x="9900" y="9681"/>
                    <a:pt x="11700" y="8505"/>
                  </a:cubicBezTo>
                  <a:cubicBezTo>
                    <a:pt x="13500" y="7329"/>
                    <a:pt x="14400" y="5832"/>
                    <a:pt x="14250" y="4228"/>
                  </a:cubicBezTo>
                  <a:cubicBezTo>
                    <a:pt x="14100" y="2624"/>
                    <a:pt x="12900" y="913"/>
                    <a:pt x="11550" y="272"/>
                  </a:cubicBezTo>
                  <a:cubicBezTo>
                    <a:pt x="10200" y="-370"/>
                    <a:pt x="8700" y="58"/>
                    <a:pt x="6900" y="2303"/>
                  </a:cubicBezTo>
                  <a:cubicBezTo>
                    <a:pt x="5100" y="4549"/>
                    <a:pt x="3000" y="8612"/>
                    <a:pt x="3150" y="12141"/>
                  </a:cubicBezTo>
                  <a:cubicBezTo>
                    <a:pt x="3300" y="15670"/>
                    <a:pt x="5700" y="18664"/>
                    <a:pt x="8700" y="19947"/>
                  </a:cubicBezTo>
                  <a:cubicBezTo>
                    <a:pt x="11700" y="21230"/>
                    <a:pt x="15300" y="20802"/>
                    <a:pt x="17550" y="20054"/>
                  </a:cubicBezTo>
                  <a:cubicBezTo>
                    <a:pt x="19800" y="19305"/>
                    <a:pt x="20700" y="18236"/>
                    <a:pt x="21600" y="17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4600310" y="3600312"/>
              <a:ext cx="98691" cy="2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99" fill="norm" stroke="1" extrusionOk="0">
                  <a:moveTo>
                    <a:pt x="2126" y="2645"/>
                  </a:moveTo>
                  <a:cubicBezTo>
                    <a:pt x="1207" y="8155"/>
                    <a:pt x="288" y="13665"/>
                    <a:pt x="58" y="16971"/>
                  </a:cubicBezTo>
                  <a:cubicBezTo>
                    <a:pt x="-172" y="20278"/>
                    <a:pt x="288" y="21380"/>
                    <a:pt x="1437" y="21490"/>
                  </a:cubicBezTo>
                  <a:cubicBezTo>
                    <a:pt x="2585" y="21600"/>
                    <a:pt x="4424" y="20718"/>
                    <a:pt x="6951" y="17412"/>
                  </a:cubicBezTo>
                  <a:cubicBezTo>
                    <a:pt x="9479" y="14106"/>
                    <a:pt x="12696" y="8376"/>
                    <a:pt x="15224" y="5069"/>
                  </a:cubicBezTo>
                  <a:cubicBezTo>
                    <a:pt x="17751" y="1763"/>
                    <a:pt x="19590" y="882"/>
                    <a:pt x="214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4694942" y="3563863"/>
              <a:ext cx="234861" cy="230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54" fill="norm" stroke="1" extrusionOk="0">
                  <a:moveTo>
                    <a:pt x="3234" y="9862"/>
                  </a:moveTo>
                  <a:cubicBezTo>
                    <a:pt x="2851" y="10843"/>
                    <a:pt x="2469" y="11825"/>
                    <a:pt x="2947" y="12218"/>
                  </a:cubicBezTo>
                  <a:cubicBezTo>
                    <a:pt x="3425" y="12611"/>
                    <a:pt x="4763" y="12414"/>
                    <a:pt x="5910" y="11629"/>
                  </a:cubicBezTo>
                  <a:cubicBezTo>
                    <a:pt x="7057" y="10843"/>
                    <a:pt x="8012" y="9469"/>
                    <a:pt x="8586" y="8094"/>
                  </a:cubicBezTo>
                  <a:cubicBezTo>
                    <a:pt x="9159" y="6720"/>
                    <a:pt x="9351" y="5345"/>
                    <a:pt x="8873" y="4756"/>
                  </a:cubicBezTo>
                  <a:cubicBezTo>
                    <a:pt x="8395" y="4167"/>
                    <a:pt x="7248" y="4363"/>
                    <a:pt x="5623" y="6327"/>
                  </a:cubicBezTo>
                  <a:cubicBezTo>
                    <a:pt x="3998" y="8291"/>
                    <a:pt x="1896" y="12022"/>
                    <a:pt x="844" y="14378"/>
                  </a:cubicBezTo>
                  <a:cubicBezTo>
                    <a:pt x="-207" y="16734"/>
                    <a:pt x="-207" y="17716"/>
                    <a:pt x="462" y="18894"/>
                  </a:cubicBezTo>
                  <a:cubicBezTo>
                    <a:pt x="1131" y="20072"/>
                    <a:pt x="2469" y="21447"/>
                    <a:pt x="3998" y="21349"/>
                  </a:cubicBezTo>
                  <a:cubicBezTo>
                    <a:pt x="5528" y="21251"/>
                    <a:pt x="7248" y="19680"/>
                    <a:pt x="8586" y="17618"/>
                  </a:cubicBezTo>
                  <a:cubicBezTo>
                    <a:pt x="9924" y="15556"/>
                    <a:pt x="10880" y="13003"/>
                    <a:pt x="11453" y="11236"/>
                  </a:cubicBezTo>
                  <a:cubicBezTo>
                    <a:pt x="12027" y="9469"/>
                    <a:pt x="12218" y="8487"/>
                    <a:pt x="12218" y="8487"/>
                  </a:cubicBezTo>
                  <a:cubicBezTo>
                    <a:pt x="12218" y="8487"/>
                    <a:pt x="12027" y="9469"/>
                    <a:pt x="11453" y="11629"/>
                  </a:cubicBezTo>
                  <a:cubicBezTo>
                    <a:pt x="10880" y="13789"/>
                    <a:pt x="9924" y="17127"/>
                    <a:pt x="10211" y="16145"/>
                  </a:cubicBezTo>
                  <a:cubicBezTo>
                    <a:pt x="10497" y="15163"/>
                    <a:pt x="12027" y="9862"/>
                    <a:pt x="13556" y="6425"/>
                  </a:cubicBezTo>
                  <a:cubicBezTo>
                    <a:pt x="15085" y="2989"/>
                    <a:pt x="16614" y="1418"/>
                    <a:pt x="17857" y="632"/>
                  </a:cubicBezTo>
                  <a:cubicBezTo>
                    <a:pt x="19099" y="-153"/>
                    <a:pt x="20055" y="-153"/>
                    <a:pt x="20628" y="338"/>
                  </a:cubicBezTo>
                  <a:cubicBezTo>
                    <a:pt x="21202" y="829"/>
                    <a:pt x="21393" y="1811"/>
                    <a:pt x="21011" y="4658"/>
                  </a:cubicBezTo>
                  <a:cubicBezTo>
                    <a:pt x="20628" y="7505"/>
                    <a:pt x="19673" y="12218"/>
                    <a:pt x="18717" y="16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960529" y="3359012"/>
              <a:ext cx="81371" cy="42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7" fill="norm" stroke="1" extrusionOk="0">
                  <a:moveTo>
                    <a:pt x="21291" y="0"/>
                  </a:moveTo>
                  <a:cubicBezTo>
                    <a:pt x="16306" y="2566"/>
                    <a:pt x="11322" y="5133"/>
                    <a:pt x="7722" y="8448"/>
                  </a:cubicBezTo>
                  <a:cubicBezTo>
                    <a:pt x="4122" y="11762"/>
                    <a:pt x="1906" y="15826"/>
                    <a:pt x="799" y="18178"/>
                  </a:cubicBezTo>
                  <a:cubicBezTo>
                    <a:pt x="-309" y="20531"/>
                    <a:pt x="-309" y="21172"/>
                    <a:pt x="1076" y="21386"/>
                  </a:cubicBezTo>
                  <a:cubicBezTo>
                    <a:pt x="2460" y="21600"/>
                    <a:pt x="5229" y="21386"/>
                    <a:pt x="7999" y="20798"/>
                  </a:cubicBezTo>
                  <a:cubicBezTo>
                    <a:pt x="10768" y="20210"/>
                    <a:pt x="13537" y="19248"/>
                    <a:pt x="16306" y="18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951869" y="3574912"/>
              <a:ext cx="1090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5207" y="21600"/>
                  </a:moveTo>
                  <a:cubicBezTo>
                    <a:pt x="2715" y="21600"/>
                    <a:pt x="222" y="21600"/>
                    <a:pt x="15" y="18000"/>
                  </a:cubicBezTo>
                  <a:cubicBezTo>
                    <a:pt x="-193" y="14400"/>
                    <a:pt x="1884" y="7200"/>
                    <a:pt x="5830" y="3600"/>
                  </a:cubicBezTo>
                  <a:cubicBezTo>
                    <a:pt x="9776" y="0"/>
                    <a:pt x="15592" y="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5092917" y="3558947"/>
              <a:ext cx="107733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502" fill="norm" stroke="1" extrusionOk="0">
                  <a:moveTo>
                    <a:pt x="20743" y="1613"/>
                  </a:moveTo>
                  <a:cubicBezTo>
                    <a:pt x="19520" y="757"/>
                    <a:pt x="18298" y="-98"/>
                    <a:pt x="14834" y="9"/>
                  </a:cubicBezTo>
                  <a:cubicBezTo>
                    <a:pt x="11369" y="116"/>
                    <a:pt x="5664" y="1185"/>
                    <a:pt x="2607" y="2254"/>
                  </a:cubicBezTo>
                  <a:cubicBezTo>
                    <a:pt x="-449" y="3324"/>
                    <a:pt x="-857" y="4393"/>
                    <a:pt x="1588" y="5783"/>
                  </a:cubicBezTo>
                  <a:cubicBezTo>
                    <a:pt x="4034" y="7173"/>
                    <a:pt x="9332" y="8884"/>
                    <a:pt x="13203" y="11023"/>
                  </a:cubicBezTo>
                  <a:cubicBezTo>
                    <a:pt x="17075" y="13161"/>
                    <a:pt x="19520" y="15728"/>
                    <a:pt x="20132" y="17439"/>
                  </a:cubicBezTo>
                  <a:cubicBezTo>
                    <a:pt x="20743" y="19150"/>
                    <a:pt x="19520" y="20005"/>
                    <a:pt x="16668" y="20540"/>
                  </a:cubicBezTo>
                  <a:cubicBezTo>
                    <a:pt x="13815" y="21074"/>
                    <a:pt x="9332" y="21288"/>
                    <a:pt x="4849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5638280" y="3573561"/>
              <a:ext cx="165621" cy="20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00" fill="norm" stroke="1" extrusionOk="0">
                  <a:moveTo>
                    <a:pt x="16472" y="6753"/>
                  </a:moveTo>
                  <a:cubicBezTo>
                    <a:pt x="16472" y="5651"/>
                    <a:pt x="16472" y="4549"/>
                    <a:pt x="16472" y="3447"/>
                  </a:cubicBezTo>
                  <a:cubicBezTo>
                    <a:pt x="16472" y="2345"/>
                    <a:pt x="16472" y="1243"/>
                    <a:pt x="15789" y="582"/>
                  </a:cubicBezTo>
                  <a:cubicBezTo>
                    <a:pt x="15105" y="-80"/>
                    <a:pt x="13738" y="-300"/>
                    <a:pt x="11414" y="582"/>
                  </a:cubicBezTo>
                  <a:cubicBezTo>
                    <a:pt x="9090" y="1463"/>
                    <a:pt x="5809" y="3447"/>
                    <a:pt x="3622" y="6533"/>
                  </a:cubicBezTo>
                  <a:cubicBezTo>
                    <a:pt x="1435" y="9618"/>
                    <a:pt x="341" y="13806"/>
                    <a:pt x="67" y="16451"/>
                  </a:cubicBezTo>
                  <a:cubicBezTo>
                    <a:pt x="-206" y="19096"/>
                    <a:pt x="341" y="20198"/>
                    <a:pt x="1981" y="20529"/>
                  </a:cubicBezTo>
                  <a:cubicBezTo>
                    <a:pt x="3622" y="20859"/>
                    <a:pt x="6356" y="20418"/>
                    <a:pt x="8543" y="17773"/>
                  </a:cubicBezTo>
                  <a:cubicBezTo>
                    <a:pt x="10731" y="15129"/>
                    <a:pt x="12371" y="10280"/>
                    <a:pt x="13328" y="7194"/>
                  </a:cubicBezTo>
                  <a:cubicBezTo>
                    <a:pt x="14285" y="4108"/>
                    <a:pt x="14559" y="2786"/>
                    <a:pt x="14559" y="2896"/>
                  </a:cubicBezTo>
                  <a:cubicBezTo>
                    <a:pt x="14559" y="3006"/>
                    <a:pt x="14285" y="4549"/>
                    <a:pt x="14695" y="7414"/>
                  </a:cubicBezTo>
                  <a:cubicBezTo>
                    <a:pt x="15105" y="10280"/>
                    <a:pt x="16199" y="14467"/>
                    <a:pt x="17293" y="17002"/>
                  </a:cubicBezTo>
                  <a:cubicBezTo>
                    <a:pt x="18386" y="19537"/>
                    <a:pt x="19480" y="20418"/>
                    <a:pt x="20164" y="20859"/>
                  </a:cubicBezTo>
                  <a:cubicBezTo>
                    <a:pt x="20847" y="21300"/>
                    <a:pt x="21121" y="21300"/>
                    <a:pt x="21394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5861050" y="3576728"/>
              <a:ext cx="279400" cy="188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4114"/>
                  </a:moveTo>
                  <a:cubicBezTo>
                    <a:pt x="1473" y="5554"/>
                    <a:pt x="2945" y="6994"/>
                    <a:pt x="3927" y="9394"/>
                  </a:cubicBezTo>
                  <a:cubicBezTo>
                    <a:pt x="4909" y="11794"/>
                    <a:pt x="5400" y="15154"/>
                    <a:pt x="5482" y="17554"/>
                  </a:cubicBezTo>
                  <a:cubicBezTo>
                    <a:pt x="5564" y="19954"/>
                    <a:pt x="5236" y="21394"/>
                    <a:pt x="4827" y="21394"/>
                  </a:cubicBezTo>
                  <a:cubicBezTo>
                    <a:pt x="4418" y="21394"/>
                    <a:pt x="3927" y="19954"/>
                    <a:pt x="3682" y="17314"/>
                  </a:cubicBezTo>
                  <a:cubicBezTo>
                    <a:pt x="3436" y="14674"/>
                    <a:pt x="3436" y="10834"/>
                    <a:pt x="3845" y="8194"/>
                  </a:cubicBezTo>
                  <a:cubicBezTo>
                    <a:pt x="4255" y="5554"/>
                    <a:pt x="5073" y="4114"/>
                    <a:pt x="5891" y="3274"/>
                  </a:cubicBezTo>
                  <a:cubicBezTo>
                    <a:pt x="6709" y="2434"/>
                    <a:pt x="7527" y="2194"/>
                    <a:pt x="8182" y="2674"/>
                  </a:cubicBezTo>
                  <a:cubicBezTo>
                    <a:pt x="8836" y="3154"/>
                    <a:pt x="9327" y="4354"/>
                    <a:pt x="9655" y="5554"/>
                  </a:cubicBezTo>
                  <a:cubicBezTo>
                    <a:pt x="9982" y="6754"/>
                    <a:pt x="10145" y="7954"/>
                    <a:pt x="10473" y="9034"/>
                  </a:cubicBezTo>
                  <a:cubicBezTo>
                    <a:pt x="10800" y="10114"/>
                    <a:pt x="11291" y="11074"/>
                    <a:pt x="12027" y="10834"/>
                  </a:cubicBezTo>
                  <a:cubicBezTo>
                    <a:pt x="12764" y="10594"/>
                    <a:pt x="13745" y="9154"/>
                    <a:pt x="14318" y="7714"/>
                  </a:cubicBezTo>
                  <a:cubicBezTo>
                    <a:pt x="14891" y="6274"/>
                    <a:pt x="15055" y="4834"/>
                    <a:pt x="15055" y="3514"/>
                  </a:cubicBezTo>
                  <a:cubicBezTo>
                    <a:pt x="15055" y="2194"/>
                    <a:pt x="14891" y="994"/>
                    <a:pt x="14400" y="394"/>
                  </a:cubicBezTo>
                  <a:cubicBezTo>
                    <a:pt x="13909" y="-206"/>
                    <a:pt x="13091" y="-206"/>
                    <a:pt x="12191" y="994"/>
                  </a:cubicBezTo>
                  <a:cubicBezTo>
                    <a:pt x="11291" y="2194"/>
                    <a:pt x="10309" y="4594"/>
                    <a:pt x="9655" y="7234"/>
                  </a:cubicBezTo>
                  <a:cubicBezTo>
                    <a:pt x="9000" y="9874"/>
                    <a:pt x="8673" y="12754"/>
                    <a:pt x="9736" y="14794"/>
                  </a:cubicBezTo>
                  <a:cubicBezTo>
                    <a:pt x="10800" y="16834"/>
                    <a:pt x="13255" y="18034"/>
                    <a:pt x="15464" y="18274"/>
                  </a:cubicBezTo>
                  <a:cubicBezTo>
                    <a:pt x="17673" y="18514"/>
                    <a:pt x="19636" y="17794"/>
                    <a:pt x="21600" y="17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6464691" y="3568426"/>
              <a:ext cx="215510" cy="15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0663" fill="norm" stroke="1" extrusionOk="0">
                  <a:moveTo>
                    <a:pt x="1196" y="11649"/>
                  </a:moveTo>
                  <a:cubicBezTo>
                    <a:pt x="3459" y="11372"/>
                    <a:pt x="5722" y="11095"/>
                    <a:pt x="7574" y="10264"/>
                  </a:cubicBezTo>
                  <a:cubicBezTo>
                    <a:pt x="9425" y="9433"/>
                    <a:pt x="10865" y="8049"/>
                    <a:pt x="11688" y="6249"/>
                  </a:cubicBezTo>
                  <a:cubicBezTo>
                    <a:pt x="12511" y="4449"/>
                    <a:pt x="12716" y="2233"/>
                    <a:pt x="12202" y="987"/>
                  </a:cubicBezTo>
                  <a:cubicBezTo>
                    <a:pt x="11688" y="-259"/>
                    <a:pt x="10454" y="-536"/>
                    <a:pt x="8088" y="1402"/>
                  </a:cubicBezTo>
                  <a:cubicBezTo>
                    <a:pt x="5722" y="3341"/>
                    <a:pt x="2225" y="7495"/>
                    <a:pt x="785" y="10956"/>
                  </a:cubicBezTo>
                  <a:cubicBezTo>
                    <a:pt x="-655" y="14418"/>
                    <a:pt x="-38" y="17187"/>
                    <a:pt x="2019" y="18849"/>
                  </a:cubicBezTo>
                  <a:cubicBezTo>
                    <a:pt x="4076" y="20510"/>
                    <a:pt x="7574" y="21064"/>
                    <a:pt x="10968" y="20372"/>
                  </a:cubicBezTo>
                  <a:cubicBezTo>
                    <a:pt x="14362" y="19679"/>
                    <a:pt x="17654" y="17741"/>
                    <a:pt x="20945" y="15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6630194" y="3396102"/>
              <a:ext cx="749728" cy="58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47" fill="norm" stroke="1" extrusionOk="0">
                  <a:moveTo>
                    <a:pt x="4175" y="8369"/>
                  </a:moveTo>
                  <a:cubicBezTo>
                    <a:pt x="4054" y="7983"/>
                    <a:pt x="3932" y="7597"/>
                    <a:pt x="3658" y="7366"/>
                  </a:cubicBezTo>
                  <a:cubicBezTo>
                    <a:pt x="3384" y="7134"/>
                    <a:pt x="2958" y="7057"/>
                    <a:pt x="2380" y="7482"/>
                  </a:cubicBezTo>
                  <a:cubicBezTo>
                    <a:pt x="1802" y="7906"/>
                    <a:pt x="1072" y="8832"/>
                    <a:pt x="646" y="9487"/>
                  </a:cubicBezTo>
                  <a:cubicBezTo>
                    <a:pt x="220" y="10143"/>
                    <a:pt x="99" y="10529"/>
                    <a:pt x="38" y="10914"/>
                  </a:cubicBezTo>
                  <a:cubicBezTo>
                    <a:pt x="-23" y="11300"/>
                    <a:pt x="-23" y="11686"/>
                    <a:pt x="129" y="11917"/>
                  </a:cubicBezTo>
                  <a:cubicBezTo>
                    <a:pt x="281" y="12149"/>
                    <a:pt x="585" y="12226"/>
                    <a:pt x="1103" y="11802"/>
                  </a:cubicBezTo>
                  <a:cubicBezTo>
                    <a:pt x="1620" y="11377"/>
                    <a:pt x="2350" y="10452"/>
                    <a:pt x="2837" y="9796"/>
                  </a:cubicBezTo>
                  <a:cubicBezTo>
                    <a:pt x="3323" y="9140"/>
                    <a:pt x="3567" y="8754"/>
                    <a:pt x="3658" y="8793"/>
                  </a:cubicBezTo>
                  <a:cubicBezTo>
                    <a:pt x="3749" y="8832"/>
                    <a:pt x="3689" y="9294"/>
                    <a:pt x="3445" y="10529"/>
                  </a:cubicBezTo>
                  <a:cubicBezTo>
                    <a:pt x="3202" y="11763"/>
                    <a:pt x="2776" y="13769"/>
                    <a:pt x="2411" y="15234"/>
                  </a:cubicBezTo>
                  <a:cubicBezTo>
                    <a:pt x="2046" y="16700"/>
                    <a:pt x="1742" y="17626"/>
                    <a:pt x="1529" y="18359"/>
                  </a:cubicBezTo>
                  <a:cubicBezTo>
                    <a:pt x="1316" y="19092"/>
                    <a:pt x="1194" y="19632"/>
                    <a:pt x="1255" y="19670"/>
                  </a:cubicBezTo>
                  <a:cubicBezTo>
                    <a:pt x="1316" y="19709"/>
                    <a:pt x="1559" y="19246"/>
                    <a:pt x="2228" y="17742"/>
                  </a:cubicBezTo>
                  <a:cubicBezTo>
                    <a:pt x="2898" y="16237"/>
                    <a:pt x="3993" y="13692"/>
                    <a:pt x="4784" y="11840"/>
                  </a:cubicBezTo>
                  <a:cubicBezTo>
                    <a:pt x="5575" y="9989"/>
                    <a:pt x="6062" y="8832"/>
                    <a:pt x="6366" y="8022"/>
                  </a:cubicBezTo>
                  <a:cubicBezTo>
                    <a:pt x="6670" y="7212"/>
                    <a:pt x="6792" y="6749"/>
                    <a:pt x="6761" y="6710"/>
                  </a:cubicBezTo>
                  <a:cubicBezTo>
                    <a:pt x="6731" y="6672"/>
                    <a:pt x="6548" y="7057"/>
                    <a:pt x="6244" y="7983"/>
                  </a:cubicBezTo>
                  <a:cubicBezTo>
                    <a:pt x="5940" y="8909"/>
                    <a:pt x="5514" y="10374"/>
                    <a:pt x="5301" y="11300"/>
                  </a:cubicBezTo>
                  <a:cubicBezTo>
                    <a:pt x="5088" y="12226"/>
                    <a:pt x="5088" y="12612"/>
                    <a:pt x="5240" y="12882"/>
                  </a:cubicBezTo>
                  <a:cubicBezTo>
                    <a:pt x="5392" y="13152"/>
                    <a:pt x="5696" y="13306"/>
                    <a:pt x="5970" y="13152"/>
                  </a:cubicBezTo>
                  <a:cubicBezTo>
                    <a:pt x="6244" y="12997"/>
                    <a:pt x="6487" y="12534"/>
                    <a:pt x="6761" y="11802"/>
                  </a:cubicBezTo>
                  <a:cubicBezTo>
                    <a:pt x="7035" y="11069"/>
                    <a:pt x="7339" y="10066"/>
                    <a:pt x="7613" y="9333"/>
                  </a:cubicBezTo>
                  <a:cubicBezTo>
                    <a:pt x="7887" y="8600"/>
                    <a:pt x="8130" y="8137"/>
                    <a:pt x="8191" y="8137"/>
                  </a:cubicBezTo>
                  <a:cubicBezTo>
                    <a:pt x="8252" y="8137"/>
                    <a:pt x="8130" y="8600"/>
                    <a:pt x="8039" y="9024"/>
                  </a:cubicBezTo>
                  <a:cubicBezTo>
                    <a:pt x="7948" y="9449"/>
                    <a:pt x="7887" y="9834"/>
                    <a:pt x="7917" y="10259"/>
                  </a:cubicBezTo>
                  <a:cubicBezTo>
                    <a:pt x="7948" y="10683"/>
                    <a:pt x="8069" y="11146"/>
                    <a:pt x="8282" y="11454"/>
                  </a:cubicBezTo>
                  <a:cubicBezTo>
                    <a:pt x="8495" y="11763"/>
                    <a:pt x="8800" y="11917"/>
                    <a:pt x="9104" y="11994"/>
                  </a:cubicBezTo>
                  <a:cubicBezTo>
                    <a:pt x="9408" y="12072"/>
                    <a:pt x="9712" y="12072"/>
                    <a:pt x="10169" y="11724"/>
                  </a:cubicBezTo>
                  <a:cubicBezTo>
                    <a:pt x="10625" y="11377"/>
                    <a:pt x="11233" y="10683"/>
                    <a:pt x="11659" y="10066"/>
                  </a:cubicBezTo>
                  <a:cubicBezTo>
                    <a:pt x="12085" y="9449"/>
                    <a:pt x="12329" y="8909"/>
                    <a:pt x="12481" y="8446"/>
                  </a:cubicBezTo>
                  <a:cubicBezTo>
                    <a:pt x="12633" y="7983"/>
                    <a:pt x="12694" y="7597"/>
                    <a:pt x="12572" y="7443"/>
                  </a:cubicBezTo>
                  <a:cubicBezTo>
                    <a:pt x="12450" y="7289"/>
                    <a:pt x="12146" y="7366"/>
                    <a:pt x="11751" y="7752"/>
                  </a:cubicBezTo>
                  <a:cubicBezTo>
                    <a:pt x="11355" y="8137"/>
                    <a:pt x="10868" y="8832"/>
                    <a:pt x="10594" y="9372"/>
                  </a:cubicBezTo>
                  <a:cubicBezTo>
                    <a:pt x="10321" y="9912"/>
                    <a:pt x="10260" y="10297"/>
                    <a:pt x="10382" y="10452"/>
                  </a:cubicBezTo>
                  <a:cubicBezTo>
                    <a:pt x="10503" y="10606"/>
                    <a:pt x="10807" y="10529"/>
                    <a:pt x="11081" y="10297"/>
                  </a:cubicBezTo>
                  <a:cubicBezTo>
                    <a:pt x="11355" y="10066"/>
                    <a:pt x="11598" y="9680"/>
                    <a:pt x="11659" y="9680"/>
                  </a:cubicBezTo>
                  <a:cubicBezTo>
                    <a:pt x="11720" y="9680"/>
                    <a:pt x="11598" y="10066"/>
                    <a:pt x="11538" y="10452"/>
                  </a:cubicBezTo>
                  <a:cubicBezTo>
                    <a:pt x="11477" y="10837"/>
                    <a:pt x="11477" y="11223"/>
                    <a:pt x="11598" y="11532"/>
                  </a:cubicBezTo>
                  <a:cubicBezTo>
                    <a:pt x="11720" y="11840"/>
                    <a:pt x="11963" y="12072"/>
                    <a:pt x="12207" y="12072"/>
                  </a:cubicBezTo>
                  <a:cubicBezTo>
                    <a:pt x="12450" y="12072"/>
                    <a:pt x="12694" y="11840"/>
                    <a:pt x="13120" y="10722"/>
                  </a:cubicBezTo>
                  <a:cubicBezTo>
                    <a:pt x="13545" y="9603"/>
                    <a:pt x="14154" y="7597"/>
                    <a:pt x="14671" y="5900"/>
                  </a:cubicBezTo>
                  <a:cubicBezTo>
                    <a:pt x="15188" y="4203"/>
                    <a:pt x="15614" y="2814"/>
                    <a:pt x="15827" y="1812"/>
                  </a:cubicBezTo>
                  <a:cubicBezTo>
                    <a:pt x="16040" y="809"/>
                    <a:pt x="16040" y="192"/>
                    <a:pt x="15918" y="37"/>
                  </a:cubicBezTo>
                  <a:cubicBezTo>
                    <a:pt x="15797" y="-117"/>
                    <a:pt x="15553" y="192"/>
                    <a:pt x="15249" y="1387"/>
                  </a:cubicBezTo>
                  <a:cubicBezTo>
                    <a:pt x="14945" y="2583"/>
                    <a:pt x="14580" y="4666"/>
                    <a:pt x="14336" y="6402"/>
                  </a:cubicBezTo>
                  <a:cubicBezTo>
                    <a:pt x="14093" y="8137"/>
                    <a:pt x="13971" y="9526"/>
                    <a:pt x="13941" y="10413"/>
                  </a:cubicBezTo>
                  <a:cubicBezTo>
                    <a:pt x="13911" y="11300"/>
                    <a:pt x="13971" y="11686"/>
                    <a:pt x="14154" y="11956"/>
                  </a:cubicBezTo>
                  <a:cubicBezTo>
                    <a:pt x="14336" y="12226"/>
                    <a:pt x="14641" y="12380"/>
                    <a:pt x="14914" y="12303"/>
                  </a:cubicBezTo>
                  <a:cubicBezTo>
                    <a:pt x="15188" y="12226"/>
                    <a:pt x="15432" y="11917"/>
                    <a:pt x="16071" y="10606"/>
                  </a:cubicBezTo>
                  <a:cubicBezTo>
                    <a:pt x="16709" y="9294"/>
                    <a:pt x="17744" y="6980"/>
                    <a:pt x="18413" y="5206"/>
                  </a:cubicBezTo>
                  <a:cubicBezTo>
                    <a:pt x="19082" y="3432"/>
                    <a:pt x="19387" y="2197"/>
                    <a:pt x="19539" y="1387"/>
                  </a:cubicBezTo>
                  <a:cubicBezTo>
                    <a:pt x="19691" y="577"/>
                    <a:pt x="19691" y="192"/>
                    <a:pt x="19539" y="192"/>
                  </a:cubicBezTo>
                  <a:cubicBezTo>
                    <a:pt x="19387" y="192"/>
                    <a:pt x="19082" y="577"/>
                    <a:pt x="18656" y="1889"/>
                  </a:cubicBezTo>
                  <a:cubicBezTo>
                    <a:pt x="18231" y="3200"/>
                    <a:pt x="17683" y="5437"/>
                    <a:pt x="17318" y="7019"/>
                  </a:cubicBezTo>
                  <a:cubicBezTo>
                    <a:pt x="16953" y="8600"/>
                    <a:pt x="16770" y="9526"/>
                    <a:pt x="16679" y="10182"/>
                  </a:cubicBezTo>
                  <a:cubicBezTo>
                    <a:pt x="16588" y="10837"/>
                    <a:pt x="16588" y="11223"/>
                    <a:pt x="16740" y="11493"/>
                  </a:cubicBezTo>
                  <a:cubicBezTo>
                    <a:pt x="16892" y="11763"/>
                    <a:pt x="17196" y="11917"/>
                    <a:pt x="17561" y="11724"/>
                  </a:cubicBezTo>
                  <a:cubicBezTo>
                    <a:pt x="17926" y="11532"/>
                    <a:pt x="18352" y="10992"/>
                    <a:pt x="18717" y="10336"/>
                  </a:cubicBezTo>
                  <a:cubicBezTo>
                    <a:pt x="19082" y="9680"/>
                    <a:pt x="19387" y="8909"/>
                    <a:pt x="19569" y="8330"/>
                  </a:cubicBezTo>
                  <a:cubicBezTo>
                    <a:pt x="19752" y="7752"/>
                    <a:pt x="19812" y="7366"/>
                    <a:pt x="19752" y="7366"/>
                  </a:cubicBezTo>
                  <a:cubicBezTo>
                    <a:pt x="19691" y="7366"/>
                    <a:pt x="19508" y="7752"/>
                    <a:pt x="19356" y="8214"/>
                  </a:cubicBezTo>
                  <a:cubicBezTo>
                    <a:pt x="19204" y="8677"/>
                    <a:pt x="19082" y="9217"/>
                    <a:pt x="18991" y="9680"/>
                  </a:cubicBezTo>
                  <a:cubicBezTo>
                    <a:pt x="18900" y="10143"/>
                    <a:pt x="18839" y="10529"/>
                    <a:pt x="18900" y="10876"/>
                  </a:cubicBezTo>
                  <a:cubicBezTo>
                    <a:pt x="18961" y="11223"/>
                    <a:pt x="19143" y="11532"/>
                    <a:pt x="19356" y="11570"/>
                  </a:cubicBezTo>
                  <a:cubicBezTo>
                    <a:pt x="19569" y="11609"/>
                    <a:pt x="19812" y="11377"/>
                    <a:pt x="20117" y="10876"/>
                  </a:cubicBezTo>
                  <a:cubicBezTo>
                    <a:pt x="20421" y="10374"/>
                    <a:pt x="20786" y="9603"/>
                    <a:pt x="20908" y="9564"/>
                  </a:cubicBezTo>
                  <a:cubicBezTo>
                    <a:pt x="21029" y="9526"/>
                    <a:pt x="20908" y="10220"/>
                    <a:pt x="20938" y="11532"/>
                  </a:cubicBezTo>
                  <a:cubicBezTo>
                    <a:pt x="20969" y="12843"/>
                    <a:pt x="21151" y="14772"/>
                    <a:pt x="21303" y="16430"/>
                  </a:cubicBezTo>
                  <a:cubicBezTo>
                    <a:pt x="21455" y="18089"/>
                    <a:pt x="21577" y="19477"/>
                    <a:pt x="21547" y="20326"/>
                  </a:cubicBezTo>
                  <a:cubicBezTo>
                    <a:pt x="21516" y="21174"/>
                    <a:pt x="21334" y="21483"/>
                    <a:pt x="20786" y="21444"/>
                  </a:cubicBezTo>
                  <a:cubicBezTo>
                    <a:pt x="20238" y="21406"/>
                    <a:pt x="19326" y="21020"/>
                    <a:pt x="18778" y="20634"/>
                  </a:cubicBezTo>
                  <a:cubicBezTo>
                    <a:pt x="18231" y="20249"/>
                    <a:pt x="18048" y="19863"/>
                    <a:pt x="17865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7829550" y="3403462"/>
              <a:ext cx="127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71"/>
                    <a:pt x="21600" y="7341"/>
                    <a:pt x="18000" y="10941"/>
                  </a:cubicBezTo>
                  <a:cubicBezTo>
                    <a:pt x="14400" y="14541"/>
                    <a:pt x="7200" y="18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893050" y="3606662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7905749" y="3492362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988300" y="3365362"/>
              <a:ext cx="2328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73" y="0"/>
                  </a:moveTo>
                  <a:cubicBezTo>
                    <a:pt x="19636" y="3423"/>
                    <a:pt x="21600" y="6846"/>
                    <a:pt x="21600" y="10151"/>
                  </a:cubicBezTo>
                  <a:cubicBezTo>
                    <a:pt x="21600" y="13456"/>
                    <a:pt x="19636" y="16643"/>
                    <a:pt x="15709" y="18531"/>
                  </a:cubicBezTo>
                  <a:cubicBezTo>
                    <a:pt x="11782" y="20420"/>
                    <a:pt x="5891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7982405" y="3548289"/>
              <a:ext cx="113846" cy="16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124" fill="norm" stroke="1" extrusionOk="0">
                  <a:moveTo>
                    <a:pt x="16410" y="954"/>
                  </a:moveTo>
                  <a:cubicBezTo>
                    <a:pt x="14447" y="420"/>
                    <a:pt x="12483" y="-113"/>
                    <a:pt x="10716" y="20"/>
                  </a:cubicBezTo>
                  <a:cubicBezTo>
                    <a:pt x="8948" y="154"/>
                    <a:pt x="7378" y="954"/>
                    <a:pt x="5414" y="3887"/>
                  </a:cubicBezTo>
                  <a:cubicBezTo>
                    <a:pt x="3450" y="6820"/>
                    <a:pt x="1094" y="11887"/>
                    <a:pt x="308" y="15087"/>
                  </a:cubicBezTo>
                  <a:cubicBezTo>
                    <a:pt x="-477" y="18287"/>
                    <a:pt x="308" y="19620"/>
                    <a:pt x="1879" y="20420"/>
                  </a:cubicBezTo>
                  <a:cubicBezTo>
                    <a:pt x="3450" y="21220"/>
                    <a:pt x="5807" y="21487"/>
                    <a:pt x="9145" y="20420"/>
                  </a:cubicBezTo>
                  <a:cubicBezTo>
                    <a:pt x="12483" y="19354"/>
                    <a:pt x="16803" y="16954"/>
                    <a:pt x="21123" y="14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8085746" y="3562297"/>
              <a:ext cx="131154" cy="15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937" fill="norm" stroke="1" extrusionOk="0">
                  <a:moveTo>
                    <a:pt x="9930" y="6118"/>
                  </a:moveTo>
                  <a:cubicBezTo>
                    <a:pt x="8901" y="7285"/>
                    <a:pt x="7873" y="8453"/>
                    <a:pt x="8215" y="8745"/>
                  </a:cubicBezTo>
                  <a:cubicBezTo>
                    <a:pt x="8558" y="9037"/>
                    <a:pt x="10273" y="8453"/>
                    <a:pt x="11301" y="7431"/>
                  </a:cubicBezTo>
                  <a:cubicBezTo>
                    <a:pt x="12330" y="6410"/>
                    <a:pt x="12673" y="4950"/>
                    <a:pt x="12673" y="3491"/>
                  </a:cubicBezTo>
                  <a:cubicBezTo>
                    <a:pt x="12673" y="2031"/>
                    <a:pt x="12330" y="572"/>
                    <a:pt x="11301" y="134"/>
                  </a:cubicBezTo>
                  <a:cubicBezTo>
                    <a:pt x="10273" y="-304"/>
                    <a:pt x="8558" y="280"/>
                    <a:pt x="6501" y="2615"/>
                  </a:cubicBezTo>
                  <a:cubicBezTo>
                    <a:pt x="4444" y="4950"/>
                    <a:pt x="2044" y="9037"/>
                    <a:pt x="844" y="11955"/>
                  </a:cubicBezTo>
                  <a:cubicBezTo>
                    <a:pt x="-356" y="14874"/>
                    <a:pt x="-356" y="16626"/>
                    <a:pt x="1358" y="18231"/>
                  </a:cubicBezTo>
                  <a:cubicBezTo>
                    <a:pt x="3073" y="19837"/>
                    <a:pt x="6501" y="21296"/>
                    <a:pt x="10101" y="20858"/>
                  </a:cubicBezTo>
                  <a:cubicBezTo>
                    <a:pt x="13701" y="20420"/>
                    <a:pt x="17473" y="18085"/>
                    <a:pt x="21244" y="15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8230241" y="3389310"/>
              <a:ext cx="157169" cy="61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65" fill="norm" stroke="1" extrusionOk="0">
                  <a:moveTo>
                    <a:pt x="12009" y="51"/>
                  </a:moveTo>
                  <a:cubicBezTo>
                    <a:pt x="10569" y="-23"/>
                    <a:pt x="9129" y="-97"/>
                    <a:pt x="7545" y="458"/>
                  </a:cubicBezTo>
                  <a:cubicBezTo>
                    <a:pt x="5961" y="1013"/>
                    <a:pt x="4233" y="2196"/>
                    <a:pt x="2937" y="3676"/>
                  </a:cubicBezTo>
                  <a:cubicBezTo>
                    <a:pt x="1641" y="5155"/>
                    <a:pt x="777" y="6930"/>
                    <a:pt x="345" y="8040"/>
                  </a:cubicBezTo>
                  <a:cubicBezTo>
                    <a:pt x="-87" y="9150"/>
                    <a:pt x="-87" y="9593"/>
                    <a:pt x="201" y="10000"/>
                  </a:cubicBezTo>
                  <a:cubicBezTo>
                    <a:pt x="489" y="10407"/>
                    <a:pt x="1065" y="10777"/>
                    <a:pt x="2073" y="10814"/>
                  </a:cubicBezTo>
                  <a:cubicBezTo>
                    <a:pt x="3081" y="10851"/>
                    <a:pt x="4521" y="10555"/>
                    <a:pt x="6105" y="9926"/>
                  </a:cubicBezTo>
                  <a:cubicBezTo>
                    <a:pt x="7689" y="9298"/>
                    <a:pt x="9417" y="8336"/>
                    <a:pt x="10569" y="7633"/>
                  </a:cubicBezTo>
                  <a:cubicBezTo>
                    <a:pt x="11721" y="6930"/>
                    <a:pt x="12297" y="6487"/>
                    <a:pt x="12297" y="6487"/>
                  </a:cubicBezTo>
                  <a:cubicBezTo>
                    <a:pt x="12297" y="6487"/>
                    <a:pt x="11721" y="6930"/>
                    <a:pt x="11433" y="7374"/>
                  </a:cubicBezTo>
                  <a:cubicBezTo>
                    <a:pt x="11145" y="7818"/>
                    <a:pt x="11145" y="8262"/>
                    <a:pt x="11289" y="8669"/>
                  </a:cubicBezTo>
                  <a:cubicBezTo>
                    <a:pt x="11433" y="9076"/>
                    <a:pt x="11721" y="9445"/>
                    <a:pt x="12585" y="9556"/>
                  </a:cubicBezTo>
                  <a:cubicBezTo>
                    <a:pt x="13449" y="9667"/>
                    <a:pt x="14889" y="9519"/>
                    <a:pt x="16041" y="9298"/>
                  </a:cubicBezTo>
                  <a:cubicBezTo>
                    <a:pt x="17193" y="9076"/>
                    <a:pt x="18057" y="8780"/>
                    <a:pt x="18777" y="8410"/>
                  </a:cubicBezTo>
                  <a:cubicBezTo>
                    <a:pt x="19497" y="8040"/>
                    <a:pt x="20073" y="7596"/>
                    <a:pt x="20217" y="7633"/>
                  </a:cubicBezTo>
                  <a:cubicBezTo>
                    <a:pt x="20361" y="7670"/>
                    <a:pt x="20073" y="8188"/>
                    <a:pt x="20217" y="9667"/>
                  </a:cubicBezTo>
                  <a:cubicBezTo>
                    <a:pt x="20361" y="11147"/>
                    <a:pt x="20937" y="13588"/>
                    <a:pt x="21225" y="15437"/>
                  </a:cubicBezTo>
                  <a:cubicBezTo>
                    <a:pt x="21513" y="17287"/>
                    <a:pt x="21513" y="18544"/>
                    <a:pt x="20361" y="19432"/>
                  </a:cubicBezTo>
                  <a:cubicBezTo>
                    <a:pt x="19209" y="20319"/>
                    <a:pt x="16905" y="20837"/>
                    <a:pt x="15033" y="21133"/>
                  </a:cubicBezTo>
                  <a:cubicBezTo>
                    <a:pt x="13161" y="21429"/>
                    <a:pt x="11721" y="21503"/>
                    <a:pt x="9417" y="20985"/>
                  </a:cubicBezTo>
                  <a:cubicBezTo>
                    <a:pt x="7113" y="20467"/>
                    <a:pt x="3945" y="19358"/>
                    <a:pt x="777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478674" y="4910114"/>
              <a:ext cx="248490" cy="328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89" fill="norm" stroke="1" extrusionOk="0">
                  <a:moveTo>
                    <a:pt x="2515" y="2797"/>
                  </a:moveTo>
                  <a:cubicBezTo>
                    <a:pt x="1426" y="2658"/>
                    <a:pt x="337" y="2520"/>
                    <a:pt x="64" y="2727"/>
                  </a:cubicBezTo>
                  <a:cubicBezTo>
                    <a:pt x="-208" y="2935"/>
                    <a:pt x="337" y="3489"/>
                    <a:pt x="2605" y="3766"/>
                  </a:cubicBezTo>
                  <a:cubicBezTo>
                    <a:pt x="4874" y="4043"/>
                    <a:pt x="8868" y="4043"/>
                    <a:pt x="12044" y="3627"/>
                  </a:cubicBezTo>
                  <a:cubicBezTo>
                    <a:pt x="15221" y="3212"/>
                    <a:pt x="17580" y="2381"/>
                    <a:pt x="19123" y="1689"/>
                  </a:cubicBezTo>
                  <a:cubicBezTo>
                    <a:pt x="20666" y="997"/>
                    <a:pt x="21392" y="443"/>
                    <a:pt x="21301" y="166"/>
                  </a:cubicBezTo>
                  <a:cubicBezTo>
                    <a:pt x="21210" y="-111"/>
                    <a:pt x="20303" y="-111"/>
                    <a:pt x="17671" y="720"/>
                  </a:cubicBezTo>
                  <a:cubicBezTo>
                    <a:pt x="15039" y="1551"/>
                    <a:pt x="10683" y="3212"/>
                    <a:pt x="8142" y="4251"/>
                  </a:cubicBezTo>
                  <a:cubicBezTo>
                    <a:pt x="5600" y="5289"/>
                    <a:pt x="4874" y="5704"/>
                    <a:pt x="4239" y="6466"/>
                  </a:cubicBezTo>
                  <a:cubicBezTo>
                    <a:pt x="3604" y="7227"/>
                    <a:pt x="3059" y="8335"/>
                    <a:pt x="3876" y="9027"/>
                  </a:cubicBezTo>
                  <a:cubicBezTo>
                    <a:pt x="4693" y="9720"/>
                    <a:pt x="6871" y="9997"/>
                    <a:pt x="8505" y="10135"/>
                  </a:cubicBezTo>
                  <a:cubicBezTo>
                    <a:pt x="10138" y="10274"/>
                    <a:pt x="11227" y="10274"/>
                    <a:pt x="11409" y="10481"/>
                  </a:cubicBezTo>
                  <a:cubicBezTo>
                    <a:pt x="11590" y="10689"/>
                    <a:pt x="10864" y="11104"/>
                    <a:pt x="9412" y="11866"/>
                  </a:cubicBezTo>
                  <a:cubicBezTo>
                    <a:pt x="7960" y="12627"/>
                    <a:pt x="5782" y="13735"/>
                    <a:pt x="4330" y="15051"/>
                  </a:cubicBezTo>
                  <a:cubicBezTo>
                    <a:pt x="2878" y="16366"/>
                    <a:pt x="2152" y="17889"/>
                    <a:pt x="2878" y="18997"/>
                  </a:cubicBezTo>
                  <a:cubicBezTo>
                    <a:pt x="3604" y="20104"/>
                    <a:pt x="5782" y="20797"/>
                    <a:pt x="7597" y="21143"/>
                  </a:cubicBezTo>
                  <a:cubicBezTo>
                    <a:pt x="9412" y="21489"/>
                    <a:pt x="10864" y="21489"/>
                    <a:pt x="12316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98500" y="5042151"/>
              <a:ext cx="342900" cy="17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5982"/>
                  </a:moveTo>
                  <a:cubicBezTo>
                    <a:pt x="0" y="4726"/>
                    <a:pt x="0" y="3470"/>
                    <a:pt x="333" y="2717"/>
                  </a:cubicBezTo>
                  <a:cubicBezTo>
                    <a:pt x="667" y="1963"/>
                    <a:pt x="1333" y="1712"/>
                    <a:pt x="2400" y="1963"/>
                  </a:cubicBezTo>
                  <a:cubicBezTo>
                    <a:pt x="3467" y="2215"/>
                    <a:pt x="4933" y="2968"/>
                    <a:pt x="5867" y="4852"/>
                  </a:cubicBezTo>
                  <a:cubicBezTo>
                    <a:pt x="6800" y="6736"/>
                    <a:pt x="7200" y="9750"/>
                    <a:pt x="6867" y="12512"/>
                  </a:cubicBezTo>
                  <a:cubicBezTo>
                    <a:pt x="6533" y="15275"/>
                    <a:pt x="5467" y="17787"/>
                    <a:pt x="4533" y="19294"/>
                  </a:cubicBezTo>
                  <a:cubicBezTo>
                    <a:pt x="3600" y="20801"/>
                    <a:pt x="2800" y="21303"/>
                    <a:pt x="2400" y="20801"/>
                  </a:cubicBezTo>
                  <a:cubicBezTo>
                    <a:pt x="2000" y="20298"/>
                    <a:pt x="2000" y="18791"/>
                    <a:pt x="3200" y="15652"/>
                  </a:cubicBezTo>
                  <a:cubicBezTo>
                    <a:pt x="4400" y="12512"/>
                    <a:pt x="6800" y="7740"/>
                    <a:pt x="8267" y="4977"/>
                  </a:cubicBezTo>
                  <a:cubicBezTo>
                    <a:pt x="9733" y="2215"/>
                    <a:pt x="10267" y="1461"/>
                    <a:pt x="10867" y="833"/>
                  </a:cubicBezTo>
                  <a:cubicBezTo>
                    <a:pt x="11467" y="205"/>
                    <a:pt x="12133" y="-297"/>
                    <a:pt x="12267" y="205"/>
                  </a:cubicBezTo>
                  <a:cubicBezTo>
                    <a:pt x="12400" y="708"/>
                    <a:pt x="12000" y="2215"/>
                    <a:pt x="11200" y="4977"/>
                  </a:cubicBezTo>
                  <a:cubicBezTo>
                    <a:pt x="10400" y="7740"/>
                    <a:pt x="9200" y="11759"/>
                    <a:pt x="8733" y="14396"/>
                  </a:cubicBezTo>
                  <a:cubicBezTo>
                    <a:pt x="8267" y="17033"/>
                    <a:pt x="8533" y="18289"/>
                    <a:pt x="10800" y="18917"/>
                  </a:cubicBezTo>
                  <a:cubicBezTo>
                    <a:pt x="13067" y="19545"/>
                    <a:pt x="17333" y="19545"/>
                    <a:pt x="21600" y="19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571500" y="5257662"/>
              <a:ext cx="374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3" y="14400"/>
                    <a:pt x="7566" y="7200"/>
                    <a:pt x="11166" y="3600"/>
                  </a:cubicBezTo>
                  <a:cubicBezTo>
                    <a:pt x="14766" y="0"/>
                    <a:pt x="181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705847" y="5283062"/>
              <a:ext cx="176803" cy="5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295" fill="norm" stroke="1" extrusionOk="0">
                  <a:moveTo>
                    <a:pt x="3736" y="19938"/>
                  </a:moveTo>
                  <a:cubicBezTo>
                    <a:pt x="1936" y="20769"/>
                    <a:pt x="136" y="21600"/>
                    <a:pt x="8" y="21185"/>
                  </a:cubicBezTo>
                  <a:cubicBezTo>
                    <a:pt x="-121" y="20769"/>
                    <a:pt x="1422" y="19108"/>
                    <a:pt x="5279" y="15369"/>
                  </a:cubicBezTo>
                  <a:cubicBezTo>
                    <a:pt x="9136" y="11631"/>
                    <a:pt x="15308" y="5815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1079500" y="5067162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1111250" y="521321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816463" y="4853441"/>
              <a:ext cx="102907" cy="538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474" fill="norm" stroke="1" extrusionOk="0">
                  <a:moveTo>
                    <a:pt x="1198" y="7507"/>
                  </a:moveTo>
                  <a:cubicBezTo>
                    <a:pt x="1198" y="7000"/>
                    <a:pt x="1198" y="6494"/>
                    <a:pt x="1198" y="6494"/>
                  </a:cubicBezTo>
                  <a:cubicBezTo>
                    <a:pt x="1198" y="6494"/>
                    <a:pt x="1198" y="7000"/>
                    <a:pt x="1198" y="8983"/>
                  </a:cubicBezTo>
                  <a:cubicBezTo>
                    <a:pt x="1198" y="10966"/>
                    <a:pt x="1198" y="14426"/>
                    <a:pt x="1198" y="16619"/>
                  </a:cubicBezTo>
                  <a:cubicBezTo>
                    <a:pt x="1198" y="18813"/>
                    <a:pt x="1198" y="19741"/>
                    <a:pt x="1409" y="20416"/>
                  </a:cubicBezTo>
                  <a:cubicBezTo>
                    <a:pt x="1621" y="21091"/>
                    <a:pt x="2045" y="21513"/>
                    <a:pt x="2256" y="21471"/>
                  </a:cubicBezTo>
                  <a:cubicBezTo>
                    <a:pt x="2468" y="21429"/>
                    <a:pt x="2468" y="20922"/>
                    <a:pt x="2045" y="19024"/>
                  </a:cubicBezTo>
                  <a:cubicBezTo>
                    <a:pt x="1621" y="17125"/>
                    <a:pt x="774" y="13835"/>
                    <a:pt x="351" y="10671"/>
                  </a:cubicBezTo>
                  <a:cubicBezTo>
                    <a:pt x="-73" y="7507"/>
                    <a:pt x="-73" y="4469"/>
                    <a:pt x="139" y="2697"/>
                  </a:cubicBezTo>
                  <a:cubicBezTo>
                    <a:pt x="351" y="925"/>
                    <a:pt x="774" y="419"/>
                    <a:pt x="2256" y="166"/>
                  </a:cubicBezTo>
                  <a:cubicBezTo>
                    <a:pt x="3739" y="-87"/>
                    <a:pt x="6280" y="-87"/>
                    <a:pt x="10092" y="419"/>
                  </a:cubicBezTo>
                  <a:cubicBezTo>
                    <a:pt x="13903" y="925"/>
                    <a:pt x="18986" y="1938"/>
                    <a:pt x="20256" y="3921"/>
                  </a:cubicBezTo>
                  <a:cubicBezTo>
                    <a:pt x="21527" y="5904"/>
                    <a:pt x="18986" y="8857"/>
                    <a:pt x="15809" y="10586"/>
                  </a:cubicBezTo>
                  <a:cubicBezTo>
                    <a:pt x="12633" y="12316"/>
                    <a:pt x="8821" y="12822"/>
                    <a:pt x="5009" y="13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930400" y="5092562"/>
              <a:ext cx="171451" cy="21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5554"/>
                  </a:moveTo>
                  <a:cubicBezTo>
                    <a:pt x="800" y="4731"/>
                    <a:pt x="1600" y="3909"/>
                    <a:pt x="2800" y="3909"/>
                  </a:cubicBezTo>
                  <a:cubicBezTo>
                    <a:pt x="4000" y="3909"/>
                    <a:pt x="5600" y="4731"/>
                    <a:pt x="7333" y="6994"/>
                  </a:cubicBezTo>
                  <a:cubicBezTo>
                    <a:pt x="9067" y="9257"/>
                    <a:pt x="10933" y="12960"/>
                    <a:pt x="11867" y="15429"/>
                  </a:cubicBezTo>
                  <a:cubicBezTo>
                    <a:pt x="12800" y="17897"/>
                    <a:pt x="12800" y="19131"/>
                    <a:pt x="12133" y="20057"/>
                  </a:cubicBezTo>
                  <a:cubicBezTo>
                    <a:pt x="11467" y="20983"/>
                    <a:pt x="10133" y="21600"/>
                    <a:pt x="9333" y="21291"/>
                  </a:cubicBezTo>
                  <a:cubicBezTo>
                    <a:pt x="8533" y="20983"/>
                    <a:pt x="8267" y="19749"/>
                    <a:pt x="8800" y="16663"/>
                  </a:cubicBezTo>
                  <a:cubicBezTo>
                    <a:pt x="9333" y="13577"/>
                    <a:pt x="10667" y="8640"/>
                    <a:pt x="12933" y="5554"/>
                  </a:cubicBezTo>
                  <a:cubicBezTo>
                    <a:pt x="15200" y="2469"/>
                    <a:pt x="18400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2164346" y="4939031"/>
              <a:ext cx="185155" cy="41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49" fill="norm" stroke="1" extrusionOk="0">
                  <a:moveTo>
                    <a:pt x="20994" y="3035"/>
                  </a:moveTo>
                  <a:cubicBezTo>
                    <a:pt x="20994" y="2373"/>
                    <a:pt x="20994" y="1712"/>
                    <a:pt x="20514" y="1106"/>
                  </a:cubicBezTo>
                  <a:cubicBezTo>
                    <a:pt x="20034" y="500"/>
                    <a:pt x="19074" y="-51"/>
                    <a:pt x="16794" y="4"/>
                  </a:cubicBezTo>
                  <a:cubicBezTo>
                    <a:pt x="14514" y="59"/>
                    <a:pt x="10914" y="720"/>
                    <a:pt x="7674" y="2429"/>
                  </a:cubicBezTo>
                  <a:cubicBezTo>
                    <a:pt x="4434" y="4137"/>
                    <a:pt x="1554" y="6892"/>
                    <a:pt x="474" y="9592"/>
                  </a:cubicBezTo>
                  <a:cubicBezTo>
                    <a:pt x="-606" y="12292"/>
                    <a:pt x="114" y="14937"/>
                    <a:pt x="3114" y="16920"/>
                  </a:cubicBezTo>
                  <a:cubicBezTo>
                    <a:pt x="6114" y="18904"/>
                    <a:pt x="11394" y="20227"/>
                    <a:pt x="16674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2378851" y="4897452"/>
              <a:ext cx="199249" cy="407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57" fill="norm" stroke="1" extrusionOk="0">
                  <a:moveTo>
                    <a:pt x="13755" y="14605"/>
                  </a:moveTo>
                  <a:cubicBezTo>
                    <a:pt x="13080" y="14048"/>
                    <a:pt x="12405" y="13492"/>
                    <a:pt x="10943" y="13102"/>
                  </a:cubicBezTo>
                  <a:cubicBezTo>
                    <a:pt x="9480" y="12712"/>
                    <a:pt x="7230" y="12489"/>
                    <a:pt x="5093" y="13269"/>
                  </a:cubicBezTo>
                  <a:cubicBezTo>
                    <a:pt x="2955" y="14048"/>
                    <a:pt x="930" y="15830"/>
                    <a:pt x="255" y="17333"/>
                  </a:cubicBezTo>
                  <a:cubicBezTo>
                    <a:pt x="-420" y="18836"/>
                    <a:pt x="255" y="20061"/>
                    <a:pt x="2168" y="20395"/>
                  </a:cubicBezTo>
                  <a:cubicBezTo>
                    <a:pt x="4080" y="20729"/>
                    <a:pt x="7230" y="20172"/>
                    <a:pt x="9818" y="18335"/>
                  </a:cubicBezTo>
                  <a:cubicBezTo>
                    <a:pt x="12405" y="16498"/>
                    <a:pt x="14430" y="13380"/>
                    <a:pt x="15668" y="10318"/>
                  </a:cubicBezTo>
                  <a:cubicBezTo>
                    <a:pt x="16905" y="7256"/>
                    <a:pt x="17355" y="4250"/>
                    <a:pt x="17242" y="2469"/>
                  </a:cubicBezTo>
                  <a:cubicBezTo>
                    <a:pt x="17130" y="687"/>
                    <a:pt x="16455" y="131"/>
                    <a:pt x="15555" y="19"/>
                  </a:cubicBezTo>
                  <a:cubicBezTo>
                    <a:pt x="14655" y="-92"/>
                    <a:pt x="13530" y="242"/>
                    <a:pt x="12630" y="1634"/>
                  </a:cubicBezTo>
                  <a:cubicBezTo>
                    <a:pt x="11730" y="3026"/>
                    <a:pt x="11055" y="5475"/>
                    <a:pt x="11167" y="8314"/>
                  </a:cubicBezTo>
                  <a:cubicBezTo>
                    <a:pt x="11280" y="11153"/>
                    <a:pt x="12180" y="14382"/>
                    <a:pt x="13080" y="16498"/>
                  </a:cubicBezTo>
                  <a:cubicBezTo>
                    <a:pt x="13980" y="18613"/>
                    <a:pt x="14880" y="19615"/>
                    <a:pt x="15668" y="20339"/>
                  </a:cubicBezTo>
                  <a:cubicBezTo>
                    <a:pt x="16455" y="21063"/>
                    <a:pt x="17130" y="21508"/>
                    <a:pt x="18030" y="21452"/>
                  </a:cubicBezTo>
                  <a:cubicBezTo>
                    <a:pt x="18930" y="21397"/>
                    <a:pt x="20055" y="20840"/>
                    <a:pt x="21180" y="20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2616200" y="5156062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2636943" y="5044847"/>
              <a:ext cx="23707" cy="7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0" h="21318" fill="norm" stroke="1" extrusionOk="0">
                  <a:moveTo>
                    <a:pt x="9360" y="21318"/>
                  </a:moveTo>
                  <a:cubicBezTo>
                    <a:pt x="9360" y="16381"/>
                    <a:pt x="9360" y="11444"/>
                    <a:pt x="6660" y="7432"/>
                  </a:cubicBezTo>
                  <a:cubicBezTo>
                    <a:pt x="3960" y="3421"/>
                    <a:pt x="-1440" y="335"/>
                    <a:pt x="360" y="27"/>
                  </a:cubicBezTo>
                  <a:cubicBezTo>
                    <a:pt x="2160" y="-282"/>
                    <a:pt x="11160" y="2187"/>
                    <a:pt x="20160" y="4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2654033" y="5096948"/>
              <a:ext cx="120917" cy="160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026" fill="norm" stroke="1" extrusionOk="0">
                  <a:moveTo>
                    <a:pt x="21274" y="1088"/>
                  </a:moveTo>
                  <a:cubicBezTo>
                    <a:pt x="16060" y="257"/>
                    <a:pt x="10846" y="-574"/>
                    <a:pt x="6936" y="534"/>
                  </a:cubicBezTo>
                  <a:cubicBezTo>
                    <a:pt x="3026" y="1641"/>
                    <a:pt x="419" y="4688"/>
                    <a:pt x="46" y="8149"/>
                  </a:cubicBezTo>
                  <a:cubicBezTo>
                    <a:pt x="-326" y="11611"/>
                    <a:pt x="1536" y="15488"/>
                    <a:pt x="5074" y="17703"/>
                  </a:cubicBezTo>
                  <a:cubicBezTo>
                    <a:pt x="8612" y="19918"/>
                    <a:pt x="13826" y="20472"/>
                    <a:pt x="19040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2834762" y="5075528"/>
              <a:ext cx="143389" cy="18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364" fill="norm" stroke="1" extrusionOk="0">
                  <a:moveTo>
                    <a:pt x="3268" y="7957"/>
                  </a:moveTo>
                  <a:cubicBezTo>
                    <a:pt x="7223" y="6467"/>
                    <a:pt x="11178" y="4978"/>
                    <a:pt x="13612" y="3612"/>
                  </a:cubicBezTo>
                  <a:cubicBezTo>
                    <a:pt x="16046" y="2247"/>
                    <a:pt x="16958" y="1005"/>
                    <a:pt x="16502" y="385"/>
                  </a:cubicBezTo>
                  <a:cubicBezTo>
                    <a:pt x="16046" y="-236"/>
                    <a:pt x="14220" y="-236"/>
                    <a:pt x="10874" y="1378"/>
                  </a:cubicBezTo>
                  <a:cubicBezTo>
                    <a:pt x="7527" y="2992"/>
                    <a:pt x="2660" y="6219"/>
                    <a:pt x="834" y="9571"/>
                  </a:cubicBezTo>
                  <a:cubicBezTo>
                    <a:pt x="-991" y="12923"/>
                    <a:pt x="226" y="16398"/>
                    <a:pt x="4029" y="18385"/>
                  </a:cubicBezTo>
                  <a:cubicBezTo>
                    <a:pt x="7832" y="20371"/>
                    <a:pt x="14220" y="20867"/>
                    <a:pt x="20609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3308350" y="5124312"/>
              <a:ext cx="196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4400"/>
                    <a:pt x="11148" y="7200"/>
                    <a:pt x="14748" y="3600"/>
                  </a:cubicBezTo>
                  <a:cubicBezTo>
                    <a:pt x="18348" y="0"/>
                    <a:pt x="199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365500" y="5225912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3632200" y="5021605"/>
              <a:ext cx="234950" cy="27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4573"/>
                  </a:moveTo>
                  <a:cubicBezTo>
                    <a:pt x="0" y="3410"/>
                    <a:pt x="0" y="2247"/>
                    <a:pt x="1070" y="1333"/>
                  </a:cubicBezTo>
                  <a:cubicBezTo>
                    <a:pt x="2141" y="420"/>
                    <a:pt x="4281" y="-245"/>
                    <a:pt x="6714" y="87"/>
                  </a:cubicBezTo>
                  <a:cubicBezTo>
                    <a:pt x="9146" y="420"/>
                    <a:pt x="11870" y="1749"/>
                    <a:pt x="12454" y="4324"/>
                  </a:cubicBezTo>
                  <a:cubicBezTo>
                    <a:pt x="13038" y="6900"/>
                    <a:pt x="11481" y="10721"/>
                    <a:pt x="9924" y="13380"/>
                  </a:cubicBezTo>
                  <a:cubicBezTo>
                    <a:pt x="8368" y="16038"/>
                    <a:pt x="6811" y="17533"/>
                    <a:pt x="5838" y="18697"/>
                  </a:cubicBezTo>
                  <a:cubicBezTo>
                    <a:pt x="4865" y="19860"/>
                    <a:pt x="4476" y="20690"/>
                    <a:pt x="5059" y="21023"/>
                  </a:cubicBezTo>
                  <a:cubicBezTo>
                    <a:pt x="5643" y="21355"/>
                    <a:pt x="7200" y="21189"/>
                    <a:pt x="10119" y="20690"/>
                  </a:cubicBezTo>
                  <a:cubicBezTo>
                    <a:pt x="13038" y="20192"/>
                    <a:pt x="17319" y="19361"/>
                    <a:pt x="21600" y="1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3924299" y="4927462"/>
              <a:ext cx="14211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6" h="21600" fill="norm" stroke="1" extrusionOk="0">
                  <a:moveTo>
                    <a:pt x="0" y="0"/>
                  </a:moveTo>
                  <a:cubicBezTo>
                    <a:pt x="6389" y="1934"/>
                    <a:pt x="12777" y="3869"/>
                    <a:pt x="16580" y="6125"/>
                  </a:cubicBezTo>
                  <a:cubicBezTo>
                    <a:pt x="20383" y="8382"/>
                    <a:pt x="21600" y="10961"/>
                    <a:pt x="19166" y="13594"/>
                  </a:cubicBezTo>
                  <a:cubicBezTo>
                    <a:pt x="16732" y="16227"/>
                    <a:pt x="10648" y="18913"/>
                    <a:pt x="4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4406900" y="5168762"/>
              <a:ext cx="254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4552950" y="5283062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5619750" y="4908412"/>
              <a:ext cx="317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849"/>
                    <a:pt x="11520" y="9698"/>
                    <a:pt x="15120" y="13298"/>
                  </a:cubicBezTo>
                  <a:cubicBezTo>
                    <a:pt x="18720" y="16898"/>
                    <a:pt x="20160" y="19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5365750" y="5295762"/>
              <a:ext cx="514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20700"/>
                    <a:pt x="5333" y="19800"/>
                    <a:pt x="8089" y="17100"/>
                  </a:cubicBezTo>
                  <a:cubicBezTo>
                    <a:pt x="10844" y="14400"/>
                    <a:pt x="13689" y="9900"/>
                    <a:pt x="15956" y="6750"/>
                  </a:cubicBezTo>
                  <a:cubicBezTo>
                    <a:pt x="18222" y="3600"/>
                    <a:pt x="1991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5492750" y="5431738"/>
              <a:ext cx="224695" cy="415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16" fill="norm" stroke="1" extrusionOk="0">
                  <a:moveTo>
                    <a:pt x="21196" y="2810"/>
                  </a:moveTo>
                  <a:cubicBezTo>
                    <a:pt x="21398" y="1829"/>
                    <a:pt x="21600" y="847"/>
                    <a:pt x="21196" y="356"/>
                  </a:cubicBezTo>
                  <a:cubicBezTo>
                    <a:pt x="20793" y="-135"/>
                    <a:pt x="19783" y="-135"/>
                    <a:pt x="18067" y="465"/>
                  </a:cubicBezTo>
                  <a:cubicBezTo>
                    <a:pt x="16351" y="1065"/>
                    <a:pt x="13929" y="2265"/>
                    <a:pt x="11204" y="4610"/>
                  </a:cubicBezTo>
                  <a:cubicBezTo>
                    <a:pt x="8479" y="6956"/>
                    <a:pt x="5450" y="10447"/>
                    <a:pt x="3936" y="13283"/>
                  </a:cubicBezTo>
                  <a:cubicBezTo>
                    <a:pt x="2422" y="16120"/>
                    <a:pt x="2422" y="18301"/>
                    <a:pt x="2826" y="19610"/>
                  </a:cubicBezTo>
                  <a:cubicBezTo>
                    <a:pt x="3230" y="20920"/>
                    <a:pt x="4037" y="21356"/>
                    <a:pt x="5854" y="21410"/>
                  </a:cubicBezTo>
                  <a:cubicBezTo>
                    <a:pt x="7671" y="21465"/>
                    <a:pt x="10497" y="21138"/>
                    <a:pt x="12718" y="20538"/>
                  </a:cubicBezTo>
                  <a:cubicBezTo>
                    <a:pt x="14938" y="19938"/>
                    <a:pt x="16553" y="19065"/>
                    <a:pt x="17159" y="18029"/>
                  </a:cubicBezTo>
                  <a:cubicBezTo>
                    <a:pt x="17764" y="16992"/>
                    <a:pt x="17361" y="15792"/>
                    <a:pt x="14837" y="14810"/>
                  </a:cubicBezTo>
                  <a:cubicBezTo>
                    <a:pt x="12314" y="13829"/>
                    <a:pt x="7671" y="13065"/>
                    <a:pt x="4845" y="12629"/>
                  </a:cubicBezTo>
                  <a:cubicBezTo>
                    <a:pt x="2019" y="12192"/>
                    <a:pt x="1009" y="12083"/>
                    <a:pt x="0" y="11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4" name="Drawing"/>
          <p:cNvGrpSpPr/>
          <p:nvPr/>
        </p:nvGrpSpPr>
        <p:grpSpPr>
          <a:xfrm>
            <a:off x="1801753" y="1651942"/>
            <a:ext cx="10692931" cy="7075211"/>
            <a:chOff x="0" y="0"/>
            <a:chExt cx="10692929" cy="7075209"/>
          </a:xfrm>
        </p:grpSpPr>
        <p:sp>
          <p:nvSpPr>
            <p:cNvPr id="2100" name="Line"/>
            <p:cNvSpPr/>
            <p:nvPr/>
          </p:nvSpPr>
          <p:spPr>
            <a:xfrm>
              <a:off x="777435" y="0"/>
              <a:ext cx="189412" cy="48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58" fill="norm" stroke="1" extrusionOk="0">
                  <a:moveTo>
                    <a:pt x="21476" y="1947"/>
                  </a:moveTo>
                  <a:cubicBezTo>
                    <a:pt x="21476" y="1474"/>
                    <a:pt x="21476" y="1000"/>
                    <a:pt x="20996" y="621"/>
                  </a:cubicBezTo>
                  <a:cubicBezTo>
                    <a:pt x="20516" y="242"/>
                    <a:pt x="19556" y="-42"/>
                    <a:pt x="17156" y="5"/>
                  </a:cubicBezTo>
                  <a:cubicBezTo>
                    <a:pt x="14756" y="53"/>
                    <a:pt x="10916" y="432"/>
                    <a:pt x="8516" y="811"/>
                  </a:cubicBezTo>
                  <a:cubicBezTo>
                    <a:pt x="6116" y="1190"/>
                    <a:pt x="5156" y="1569"/>
                    <a:pt x="5036" y="1947"/>
                  </a:cubicBezTo>
                  <a:cubicBezTo>
                    <a:pt x="4916" y="2326"/>
                    <a:pt x="5636" y="2705"/>
                    <a:pt x="7796" y="3416"/>
                  </a:cubicBezTo>
                  <a:cubicBezTo>
                    <a:pt x="9956" y="4126"/>
                    <a:pt x="13556" y="5169"/>
                    <a:pt x="14876" y="6637"/>
                  </a:cubicBezTo>
                  <a:cubicBezTo>
                    <a:pt x="16196" y="8105"/>
                    <a:pt x="15236" y="10000"/>
                    <a:pt x="13316" y="11374"/>
                  </a:cubicBezTo>
                  <a:cubicBezTo>
                    <a:pt x="11396" y="12747"/>
                    <a:pt x="8516" y="13600"/>
                    <a:pt x="6476" y="14026"/>
                  </a:cubicBezTo>
                  <a:cubicBezTo>
                    <a:pt x="4436" y="14453"/>
                    <a:pt x="3236" y="14453"/>
                    <a:pt x="2276" y="14216"/>
                  </a:cubicBezTo>
                  <a:cubicBezTo>
                    <a:pt x="1316" y="13979"/>
                    <a:pt x="596" y="13505"/>
                    <a:pt x="236" y="13032"/>
                  </a:cubicBezTo>
                  <a:cubicBezTo>
                    <a:pt x="-124" y="12558"/>
                    <a:pt x="-124" y="12084"/>
                    <a:pt x="596" y="11800"/>
                  </a:cubicBezTo>
                  <a:cubicBezTo>
                    <a:pt x="1316" y="11516"/>
                    <a:pt x="2756" y="11421"/>
                    <a:pt x="3836" y="11563"/>
                  </a:cubicBezTo>
                  <a:cubicBezTo>
                    <a:pt x="4916" y="11705"/>
                    <a:pt x="5636" y="12084"/>
                    <a:pt x="5996" y="13126"/>
                  </a:cubicBezTo>
                  <a:cubicBezTo>
                    <a:pt x="6356" y="14169"/>
                    <a:pt x="6356" y="15874"/>
                    <a:pt x="6116" y="17105"/>
                  </a:cubicBezTo>
                  <a:cubicBezTo>
                    <a:pt x="5876" y="18337"/>
                    <a:pt x="5396" y="19095"/>
                    <a:pt x="5156" y="19758"/>
                  </a:cubicBezTo>
                  <a:cubicBezTo>
                    <a:pt x="4916" y="20421"/>
                    <a:pt x="4916" y="20990"/>
                    <a:pt x="6356" y="21274"/>
                  </a:cubicBezTo>
                  <a:cubicBezTo>
                    <a:pt x="7796" y="21558"/>
                    <a:pt x="10676" y="21558"/>
                    <a:pt x="13556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068446" y="259407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2" y="17280"/>
                    <a:pt x="8123" y="12960"/>
                    <a:pt x="11723" y="9360"/>
                  </a:cubicBezTo>
                  <a:cubicBezTo>
                    <a:pt x="15323" y="5760"/>
                    <a:pt x="1846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176396" y="176857"/>
              <a:ext cx="381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314"/>
                    <a:pt x="12000" y="10629"/>
                    <a:pt x="15600" y="14229"/>
                  </a:cubicBezTo>
                  <a:cubicBezTo>
                    <a:pt x="19200" y="17829"/>
                    <a:pt x="20400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424046" y="411807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811396" y="335607"/>
              <a:ext cx="254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2166996" y="424507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636874" y="221307"/>
              <a:ext cx="203223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16036" y="0"/>
                  </a:moveTo>
                  <a:cubicBezTo>
                    <a:pt x="11805" y="4086"/>
                    <a:pt x="7574" y="8173"/>
                    <a:pt x="5013" y="10946"/>
                  </a:cubicBezTo>
                  <a:cubicBezTo>
                    <a:pt x="2452" y="13719"/>
                    <a:pt x="1561" y="15178"/>
                    <a:pt x="893" y="16638"/>
                  </a:cubicBezTo>
                  <a:cubicBezTo>
                    <a:pt x="225" y="18097"/>
                    <a:pt x="-220" y="19557"/>
                    <a:pt x="114" y="20432"/>
                  </a:cubicBezTo>
                  <a:cubicBezTo>
                    <a:pt x="448" y="21308"/>
                    <a:pt x="1561" y="21600"/>
                    <a:pt x="5236" y="21600"/>
                  </a:cubicBezTo>
                  <a:cubicBezTo>
                    <a:pt x="8910" y="21600"/>
                    <a:pt x="15145" y="21308"/>
                    <a:pt x="2138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763896" y="278457"/>
              <a:ext cx="558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7100"/>
                    <a:pt x="5891" y="12600"/>
                    <a:pt x="8836" y="9450"/>
                  </a:cubicBezTo>
                  <a:cubicBezTo>
                    <a:pt x="11782" y="6300"/>
                    <a:pt x="14727" y="4500"/>
                    <a:pt x="16855" y="3150"/>
                  </a:cubicBezTo>
                  <a:cubicBezTo>
                    <a:pt x="18982" y="1800"/>
                    <a:pt x="2029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3214746" y="212694"/>
              <a:ext cx="142779" cy="16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39" fill="norm" stroke="1" extrusionOk="0">
                  <a:moveTo>
                    <a:pt x="0" y="300"/>
                  </a:moveTo>
                  <a:cubicBezTo>
                    <a:pt x="3757" y="20"/>
                    <a:pt x="7513" y="-261"/>
                    <a:pt x="11113" y="440"/>
                  </a:cubicBezTo>
                  <a:cubicBezTo>
                    <a:pt x="14713" y="1142"/>
                    <a:pt x="18157" y="2825"/>
                    <a:pt x="19878" y="4368"/>
                  </a:cubicBezTo>
                  <a:cubicBezTo>
                    <a:pt x="21600" y="5910"/>
                    <a:pt x="21600" y="7313"/>
                    <a:pt x="19409" y="9417"/>
                  </a:cubicBezTo>
                  <a:cubicBezTo>
                    <a:pt x="17217" y="11521"/>
                    <a:pt x="12835" y="14326"/>
                    <a:pt x="10174" y="16430"/>
                  </a:cubicBezTo>
                  <a:cubicBezTo>
                    <a:pt x="7513" y="18534"/>
                    <a:pt x="6574" y="19936"/>
                    <a:pt x="6887" y="20638"/>
                  </a:cubicBezTo>
                  <a:cubicBezTo>
                    <a:pt x="7200" y="21339"/>
                    <a:pt x="8765" y="21339"/>
                    <a:pt x="10330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405246" y="30807"/>
              <a:ext cx="129319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0" y="520"/>
                  </a:moveTo>
                  <a:cubicBezTo>
                    <a:pt x="1394" y="260"/>
                    <a:pt x="2787" y="0"/>
                    <a:pt x="5052" y="0"/>
                  </a:cubicBezTo>
                  <a:cubicBezTo>
                    <a:pt x="7316" y="0"/>
                    <a:pt x="10452" y="260"/>
                    <a:pt x="13065" y="1128"/>
                  </a:cubicBezTo>
                  <a:cubicBezTo>
                    <a:pt x="15677" y="1995"/>
                    <a:pt x="17768" y="3470"/>
                    <a:pt x="17419" y="4901"/>
                  </a:cubicBezTo>
                  <a:cubicBezTo>
                    <a:pt x="17071" y="6333"/>
                    <a:pt x="14284" y="7720"/>
                    <a:pt x="13413" y="8935"/>
                  </a:cubicBezTo>
                  <a:cubicBezTo>
                    <a:pt x="12542" y="10149"/>
                    <a:pt x="13587" y="11190"/>
                    <a:pt x="15677" y="12405"/>
                  </a:cubicBezTo>
                  <a:cubicBezTo>
                    <a:pt x="17768" y="13619"/>
                    <a:pt x="20903" y="15007"/>
                    <a:pt x="21252" y="16439"/>
                  </a:cubicBezTo>
                  <a:cubicBezTo>
                    <a:pt x="21600" y="17870"/>
                    <a:pt x="19161" y="19345"/>
                    <a:pt x="15677" y="20212"/>
                  </a:cubicBezTo>
                  <a:cubicBezTo>
                    <a:pt x="12194" y="21080"/>
                    <a:pt x="7665" y="21340"/>
                    <a:pt x="3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062096" y="862486"/>
              <a:ext cx="2305051" cy="15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9" fill="norm" stroke="1" extrusionOk="0">
                  <a:moveTo>
                    <a:pt x="0" y="7597"/>
                  </a:moveTo>
                  <a:cubicBezTo>
                    <a:pt x="238" y="10963"/>
                    <a:pt x="476" y="14330"/>
                    <a:pt x="893" y="16854"/>
                  </a:cubicBezTo>
                  <a:cubicBezTo>
                    <a:pt x="1309" y="19379"/>
                    <a:pt x="1904" y="21062"/>
                    <a:pt x="2559" y="19800"/>
                  </a:cubicBezTo>
                  <a:cubicBezTo>
                    <a:pt x="3213" y="18537"/>
                    <a:pt x="3927" y="14330"/>
                    <a:pt x="4641" y="10402"/>
                  </a:cubicBezTo>
                  <a:cubicBezTo>
                    <a:pt x="5355" y="6475"/>
                    <a:pt x="6069" y="2828"/>
                    <a:pt x="6754" y="1145"/>
                  </a:cubicBezTo>
                  <a:cubicBezTo>
                    <a:pt x="7438" y="-538"/>
                    <a:pt x="8093" y="-257"/>
                    <a:pt x="8707" y="1285"/>
                  </a:cubicBezTo>
                  <a:cubicBezTo>
                    <a:pt x="9322" y="2828"/>
                    <a:pt x="9898" y="5633"/>
                    <a:pt x="10463" y="6896"/>
                  </a:cubicBezTo>
                  <a:cubicBezTo>
                    <a:pt x="11028" y="8158"/>
                    <a:pt x="11583" y="7878"/>
                    <a:pt x="12228" y="7176"/>
                  </a:cubicBezTo>
                  <a:cubicBezTo>
                    <a:pt x="12873" y="6475"/>
                    <a:pt x="13607" y="5353"/>
                    <a:pt x="14321" y="5213"/>
                  </a:cubicBezTo>
                  <a:cubicBezTo>
                    <a:pt x="15035" y="5072"/>
                    <a:pt x="15729" y="5914"/>
                    <a:pt x="16393" y="6054"/>
                  </a:cubicBezTo>
                  <a:cubicBezTo>
                    <a:pt x="17058" y="6194"/>
                    <a:pt x="17693" y="5633"/>
                    <a:pt x="18397" y="5213"/>
                  </a:cubicBezTo>
                  <a:cubicBezTo>
                    <a:pt x="19101" y="4792"/>
                    <a:pt x="19874" y="4511"/>
                    <a:pt x="20420" y="4231"/>
                  </a:cubicBezTo>
                  <a:cubicBezTo>
                    <a:pt x="20965" y="3950"/>
                    <a:pt x="21283" y="3670"/>
                    <a:pt x="21600" y="3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214496" y="1204426"/>
              <a:ext cx="5715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975"/>
                  </a:moveTo>
                  <a:cubicBezTo>
                    <a:pt x="0" y="1551"/>
                    <a:pt x="0" y="126"/>
                    <a:pt x="1600" y="8"/>
                  </a:cubicBezTo>
                  <a:cubicBezTo>
                    <a:pt x="3200" y="-111"/>
                    <a:pt x="6400" y="1076"/>
                    <a:pt x="9200" y="3687"/>
                  </a:cubicBezTo>
                  <a:cubicBezTo>
                    <a:pt x="12000" y="6298"/>
                    <a:pt x="14400" y="10333"/>
                    <a:pt x="16400" y="13537"/>
                  </a:cubicBezTo>
                  <a:cubicBezTo>
                    <a:pt x="18400" y="16742"/>
                    <a:pt x="20000" y="19115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303396" y="1186507"/>
              <a:ext cx="508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178"/>
                    <a:pt x="16200" y="2356"/>
                    <a:pt x="13050" y="5040"/>
                  </a:cubicBezTo>
                  <a:cubicBezTo>
                    <a:pt x="9900" y="7724"/>
                    <a:pt x="6300" y="11913"/>
                    <a:pt x="4050" y="14924"/>
                  </a:cubicBezTo>
                  <a:cubicBezTo>
                    <a:pt x="1800" y="17935"/>
                    <a:pt x="900" y="197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366896" y="1340086"/>
              <a:ext cx="152902" cy="28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213" fill="norm" stroke="1" extrusionOk="0">
                  <a:moveTo>
                    <a:pt x="4378" y="2244"/>
                  </a:moveTo>
                  <a:cubicBezTo>
                    <a:pt x="4670" y="1467"/>
                    <a:pt x="4962" y="690"/>
                    <a:pt x="6130" y="301"/>
                  </a:cubicBezTo>
                  <a:cubicBezTo>
                    <a:pt x="7297" y="-87"/>
                    <a:pt x="9341" y="-87"/>
                    <a:pt x="10946" y="224"/>
                  </a:cubicBezTo>
                  <a:cubicBezTo>
                    <a:pt x="12551" y="535"/>
                    <a:pt x="13719" y="1156"/>
                    <a:pt x="13865" y="2244"/>
                  </a:cubicBezTo>
                  <a:cubicBezTo>
                    <a:pt x="14011" y="3332"/>
                    <a:pt x="13135" y="4886"/>
                    <a:pt x="11968" y="6129"/>
                  </a:cubicBezTo>
                  <a:cubicBezTo>
                    <a:pt x="10800" y="7372"/>
                    <a:pt x="9341" y="8304"/>
                    <a:pt x="9486" y="8926"/>
                  </a:cubicBezTo>
                  <a:cubicBezTo>
                    <a:pt x="9632" y="9548"/>
                    <a:pt x="11384" y="9858"/>
                    <a:pt x="12989" y="10091"/>
                  </a:cubicBezTo>
                  <a:cubicBezTo>
                    <a:pt x="14595" y="10325"/>
                    <a:pt x="16054" y="10480"/>
                    <a:pt x="17368" y="10868"/>
                  </a:cubicBezTo>
                  <a:cubicBezTo>
                    <a:pt x="18681" y="11257"/>
                    <a:pt x="19849" y="11878"/>
                    <a:pt x="20578" y="12733"/>
                  </a:cubicBezTo>
                  <a:cubicBezTo>
                    <a:pt x="21308" y="13588"/>
                    <a:pt x="21600" y="14676"/>
                    <a:pt x="18973" y="16230"/>
                  </a:cubicBezTo>
                  <a:cubicBezTo>
                    <a:pt x="16346" y="17784"/>
                    <a:pt x="10800" y="19804"/>
                    <a:pt x="7151" y="20658"/>
                  </a:cubicBezTo>
                  <a:cubicBezTo>
                    <a:pt x="3503" y="21513"/>
                    <a:pt x="1751" y="21202"/>
                    <a:pt x="0" y="20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71768" y="2271355"/>
              <a:ext cx="143830" cy="62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396" fill="norm" stroke="1" extrusionOk="0">
                  <a:moveTo>
                    <a:pt x="1333" y="5946"/>
                  </a:moveTo>
                  <a:cubicBezTo>
                    <a:pt x="2550" y="7405"/>
                    <a:pt x="3767" y="8865"/>
                    <a:pt x="4375" y="11127"/>
                  </a:cubicBezTo>
                  <a:cubicBezTo>
                    <a:pt x="4984" y="13389"/>
                    <a:pt x="4984" y="16454"/>
                    <a:pt x="4984" y="18169"/>
                  </a:cubicBezTo>
                  <a:cubicBezTo>
                    <a:pt x="4984" y="19884"/>
                    <a:pt x="4984" y="20248"/>
                    <a:pt x="4984" y="20650"/>
                  </a:cubicBezTo>
                  <a:cubicBezTo>
                    <a:pt x="4984" y="21051"/>
                    <a:pt x="4984" y="21489"/>
                    <a:pt x="4832" y="21380"/>
                  </a:cubicBezTo>
                  <a:cubicBezTo>
                    <a:pt x="4680" y="21270"/>
                    <a:pt x="4375" y="20613"/>
                    <a:pt x="3615" y="18935"/>
                  </a:cubicBezTo>
                  <a:cubicBezTo>
                    <a:pt x="2854" y="17257"/>
                    <a:pt x="1637" y="14557"/>
                    <a:pt x="877" y="12075"/>
                  </a:cubicBezTo>
                  <a:cubicBezTo>
                    <a:pt x="116" y="9594"/>
                    <a:pt x="-188" y="7332"/>
                    <a:pt x="116" y="5471"/>
                  </a:cubicBezTo>
                  <a:cubicBezTo>
                    <a:pt x="420" y="3611"/>
                    <a:pt x="1333" y="2151"/>
                    <a:pt x="2398" y="1312"/>
                  </a:cubicBezTo>
                  <a:cubicBezTo>
                    <a:pt x="3463" y="473"/>
                    <a:pt x="4680" y="254"/>
                    <a:pt x="6201" y="108"/>
                  </a:cubicBezTo>
                  <a:cubicBezTo>
                    <a:pt x="7722" y="-38"/>
                    <a:pt x="9547" y="-111"/>
                    <a:pt x="12285" y="400"/>
                  </a:cubicBezTo>
                  <a:cubicBezTo>
                    <a:pt x="15023" y="911"/>
                    <a:pt x="18674" y="2005"/>
                    <a:pt x="20043" y="3246"/>
                  </a:cubicBezTo>
                  <a:cubicBezTo>
                    <a:pt x="21412" y="4486"/>
                    <a:pt x="20499" y="5873"/>
                    <a:pt x="17761" y="6967"/>
                  </a:cubicBezTo>
                  <a:cubicBezTo>
                    <a:pt x="15023" y="8062"/>
                    <a:pt x="10460" y="8865"/>
                    <a:pt x="7266" y="9339"/>
                  </a:cubicBezTo>
                  <a:cubicBezTo>
                    <a:pt x="4071" y="9813"/>
                    <a:pt x="2246" y="9959"/>
                    <a:pt x="1333" y="10032"/>
                  </a:cubicBezTo>
                  <a:cubicBezTo>
                    <a:pt x="420" y="10105"/>
                    <a:pt x="420" y="10105"/>
                    <a:pt x="420" y="10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403812" y="2520007"/>
              <a:ext cx="226485" cy="27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404" y="10155"/>
                  </a:moveTo>
                  <a:cubicBezTo>
                    <a:pt x="202" y="9349"/>
                    <a:pt x="0" y="8543"/>
                    <a:pt x="0" y="7737"/>
                  </a:cubicBezTo>
                  <a:cubicBezTo>
                    <a:pt x="0" y="6931"/>
                    <a:pt x="202" y="6125"/>
                    <a:pt x="1413" y="5884"/>
                  </a:cubicBezTo>
                  <a:cubicBezTo>
                    <a:pt x="2624" y="5642"/>
                    <a:pt x="4845" y="5964"/>
                    <a:pt x="6864" y="7576"/>
                  </a:cubicBezTo>
                  <a:cubicBezTo>
                    <a:pt x="8882" y="9188"/>
                    <a:pt x="10699" y="12090"/>
                    <a:pt x="11607" y="14427"/>
                  </a:cubicBezTo>
                  <a:cubicBezTo>
                    <a:pt x="12516" y="16764"/>
                    <a:pt x="12516" y="18537"/>
                    <a:pt x="12112" y="19746"/>
                  </a:cubicBezTo>
                  <a:cubicBezTo>
                    <a:pt x="11708" y="20955"/>
                    <a:pt x="10901" y="21600"/>
                    <a:pt x="9892" y="20955"/>
                  </a:cubicBezTo>
                  <a:cubicBezTo>
                    <a:pt x="8882" y="20310"/>
                    <a:pt x="7671" y="18376"/>
                    <a:pt x="7772" y="15555"/>
                  </a:cubicBezTo>
                  <a:cubicBezTo>
                    <a:pt x="7873" y="12734"/>
                    <a:pt x="9286" y="9027"/>
                    <a:pt x="11809" y="6287"/>
                  </a:cubicBezTo>
                  <a:cubicBezTo>
                    <a:pt x="14333" y="3546"/>
                    <a:pt x="17966" y="17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709916" y="2371680"/>
              <a:ext cx="206131" cy="45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08" fill="norm" stroke="1" extrusionOk="0">
                  <a:moveTo>
                    <a:pt x="8156" y="3708"/>
                  </a:moveTo>
                  <a:cubicBezTo>
                    <a:pt x="8811" y="3208"/>
                    <a:pt x="9465" y="2708"/>
                    <a:pt x="10011" y="2008"/>
                  </a:cubicBezTo>
                  <a:cubicBezTo>
                    <a:pt x="10556" y="1308"/>
                    <a:pt x="10992" y="408"/>
                    <a:pt x="10447" y="108"/>
                  </a:cubicBezTo>
                  <a:cubicBezTo>
                    <a:pt x="9902" y="-192"/>
                    <a:pt x="8374" y="108"/>
                    <a:pt x="6629" y="1358"/>
                  </a:cubicBezTo>
                  <a:cubicBezTo>
                    <a:pt x="4883" y="2608"/>
                    <a:pt x="2920" y="4808"/>
                    <a:pt x="1611" y="7608"/>
                  </a:cubicBezTo>
                  <a:cubicBezTo>
                    <a:pt x="302" y="10408"/>
                    <a:pt x="-353" y="13808"/>
                    <a:pt x="192" y="16208"/>
                  </a:cubicBezTo>
                  <a:cubicBezTo>
                    <a:pt x="738" y="18608"/>
                    <a:pt x="2483" y="20008"/>
                    <a:pt x="6192" y="20708"/>
                  </a:cubicBezTo>
                  <a:cubicBezTo>
                    <a:pt x="9902" y="21408"/>
                    <a:pt x="15574" y="21408"/>
                    <a:pt x="21247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055313" y="2566726"/>
              <a:ext cx="152834" cy="15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0816" fill="norm" stroke="1" extrusionOk="0">
                  <a:moveTo>
                    <a:pt x="2687" y="12165"/>
                  </a:moveTo>
                  <a:cubicBezTo>
                    <a:pt x="5606" y="11057"/>
                    <a:pt x="8525" y="9949"/>
                    <a:pt x="10714" y="8565"/>
                  </a:cubicBezTo>
                  <a:cubicBezTo>
                    <a:pt x="12903" y="7180"/>
                    <a:pt x="14362" y="5518"/>
                    <a:pt x="14946" y="3995"/>
                  </a:cubicBezTo>
                  <a:cubicBezTo>
                    <a:pt x="15530" y="2472"/>
                    <a:pt x="15238" y="1088"/>
                    <a:pt x="13633" y="395"/>
                  </a:cubicBezTo>
                  <a:cubicBezTo>
                    <a:pt x="12027" y="-297"/>
                    <a:pt x="9108" y="-297"/>
                    <a:pt x="6335" y="2195"/>
                  </a:cubicBezTo>
                  <a:cubicBezTo>
                    <a:pt x="3562" y="4688"/>
                    <a:pt x="935" y="9672"/>
                    <a:pt x="206" y="13411"/>
                  </a:cubicBezTo>
                  <a:cubicBezTo>
                    <a:pt x="-524" y="17149"/>
                    <a:pt x="644" y="19641"/>
                    <a:pt x="4438" y="20472"/>
                  </a:cubicBezTo>
                  <a:cubicBezTo>
                    <a:pt x="8233" y="21303"/>
                    <a:pt x="14654" y="20472"/>
                    <a:pt x="21076" y="19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1284346" y="2558107"/>
              <a:ext cx="1778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5067"/>
                    <a:pt x="8743" y="10133"/>
                    <a:pt x="12343" y="13733"/>
                  </a:cubicBezTo>
                  <a:cubicBezTo>
                    <a:pt x="15943" y="17333"/>
                    <a:pt x="18771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1322446" y="2555662"/>
              <a:ext cx="114301" cy="26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200"/>
                  </a:moveTo>
                  <a:cubicBezTo>
                    <a:pt x="19600" y="27"/>
                    <a:pt x="17600" y="-146"/>
                    <a:pt x="16000" y="200"/>
                  </a:cubicBezTo>
                  <a:cubicBezTo>
                    <a:pt x="14400" y="545"/>
                    <a:pt x="13200" y="1409"/>
                    <a:pt x="10800" y="3828"/>
                  </a:cubicBezTo>
                  <a:cubicBezTo>
                    <a:pt x="8400" y="6248"/>
                    <a:pt x="4800" y="10222"/>
                    <a:pt x="2800" y="13419"/>
                  </a:cubicBezTo>
                  <a:cubicBezTo>
                    <a:pt x="800" y="16616"/>
                    <a:pt x="400" y="19035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462987" y="2573809"/>
              <a:ext cx="157910" cy="187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260" fill="norm" stroke="1" extrusionOk="0">
                  <a:moveTo>
                    <a:pt x="19498" y="3980"/>
                  </a:moveTo>
                  <a:cubicBezTo>
                    <a:pt x="17508" y="2300"/>
                    <a:pt x="15519" y="620"/>
                    <a:pt x="13103" y="140"/>
                  </a:cubicBezTo>
                  <a:cubicBezTo>
                    <a:pt x="10687" y="-340"/>
                    <a:pt x="7845" y="380"/>
                    <a:pt x="5429" y="2900"/>
                  </a:cubicBezTo>
                  <a:cubicBezTo>
                    <a:pt x="3014" y="5420"/>
                    <a:pt x="1024" y="9740"/>
                    <a:pt x="314" y="12500"/>
                  </a:cubicBezTo>
                  <a:cubicBezTo>
                    <a:pt x="-397" y="15260"/>
                    <a:pt x="171" y="16460"/>
                    <a:pt x="1308" y="16820"/>
                  </a:cubicBezTo>
                  <a:cubicBezTo>
                    <a:pt x="2445" y="17180"/>
                    <a:pt x="4150" y="16700"/>
                    <a:pt x="6282" y="15380"/>
                  </a:cubicBezTo>
                  <a:cubicBezTo>
                    <a:pt x="8414" y="14060"/>
                    <a:pt x="10971" y="11900"/>
                    <a:pt x="12677" y="9860"/>
                  </a:cubicBezTo>
                  <a:cubicBezTo>
                    <a:pt x="14382" y="7820"/>
                    <a:pt x="15235" y="5900"/>
                    <a:pt x="15661" y="5660"/>
                  </a:cubicBezTo>
                  <a:cubicBezTo>
                    <a:pt x="16087" y="5420"/>
                    <a:pt x="16087" y="6860"/>
                    <a:pt x="16087" y="8780"/>
                  </a:cubicBezTo>
                  <a:cubicBezTo>
                    <a:pt x="16087" y="10700"/>
                    <a:pt x="16087" y="13100"/>
                    <a:pt x="16940" y="15260"/>
                  </a:cubicBezTo>
                  <a:cubicBezTo>
                    <a:pt x="17792" y="17420"/>
                    <a:pt x="19498" y="19340"/>
                    <a:pt x="21203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677199" y="2553891"/>
              <a:ext cx="140548" cy="19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912" fill="norm" stroke="1" extrusionOk="0">
                  <a:moveTo>
                    <a:pt x="15374" y="2553"/>
                  </a:moveTo>
                  <a:cubicBezTo>
                    <a:pt x="14421" y="1624"/>
                    <a:pt x="13468" y="695"/>
                    <a:pt x="12198" y="231"/>
                  </a:cubicBezTo>
                  <a:cubicBezTo>
                    <a:pt x="10927" y="-234"/>
                    <a:pt x="9339" y="-234"/>
                    <a:pt x="7116" y="2553"/>
                  </a:cubicBezTo>
                  <a:cubicBezTo>
                    <a:pt x="4892" y="5340"/>
                    <a:pt x="2033" y="10914"/>
                    <a:pt x="763" y="14282"/>
                  </a:cubicBezTo>
                  <a:cubicBezTo>
                    <a:pt x="-508" y="17650"/>
                    <a:pt x="-190" y="18811"/>
                    <a:pt x="1716" y="19740"/>
                  </a:cubicBezTo>
                  <a:cubicBezTo>
                    <a:pt x="3621" y="20669"/>
                    <a:pt x="7116" y="21366"/>
                    <a:pt x="10610" y="20553"/>
                  </a:cubicBezTo>
                  <a:cubicBezTo>
                    <a:pt x="14104" y="19740"/>
                    <a:pt x="17598" y="17418"/>
                    <a:pt x="21092" y="15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838912" y="2352461"/>
              <a:ext cx="74085" cy="38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831"/>
                  </a:moveTo>
                  <a:cubicBezTo>
                    <a:pt x="18514" y="367"/>
                    <a:pt x="15429" y="-98"/>
                    <a:pt x="13269" y="18"/>
                  </a:cubicBezTo>
                  <a:cubicBezTo>
                    <a:pt x="11109" y="134"/>
                    <a:pt x="9874" y="831"/>
                    <a:pt x="8023" y="3154"/>
                  </a:cubicBezTo>
                  <a:cubicBezTo>
                    <a:pt x="6171" y="5476"/>
                    <a:pt x="3703" y="9425"/>
                    <a:pt x="2160" y="12444"/>
                  </a:cubicBezTo>
                  <a:cubicBezTo>
                    <a:pt x="617" y="15463"/>
                    <a:pt x="0" y="17554"/>
                    <a:pt x="0" y="18947"/>
                  </a:cubicBezTo>
                  <a:cubicBezTo>
                    <a:pt x="0" y="20341"/>
                    <a:pt x="617" y="21037"/>
                    <a:pt x="2469" y="21270"/>
                  </a:cubicBezTo>
                  <a:cubicBezTo>
                    <a:pt x="4320" y="21502"/>
                    <a:pt x="7406" y="21270"/>
                    <a:pt x="9874" y="20515"/>
                  </a:cubicBezTo>
                  <a:cubicBezTo>
                    <a:pt x="12343" y="19760"/>
                    <a:pt x="14194" y="18483"/>
                    <a:pt x="16046" y="17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797564" y="2475557"/>
              <a:ext cx="185283" cy="9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48" fill="norm" stroke="1" extrusionOk="0">
                  <a:moveTo>
                    <a:pt x="2341" y="20160"/>
                  </a:moveTo>
                  <a:cubicBezTo>
                    <a:pt x="1113" y="20640"/>
                    <a:pt x="-114" y="21120"/>
                    <a:pt x="9" y="21360"/>
                  </a:cubicBezTo>
                  <a:cubicBezTo>
                    <a:pt x="131" y="21600"/>
                    <a:pt x="1604" y="21600"/>
                    <a:pt x="5409" y="18000"/>
                  </a:cubicBezTo>
                  <a:cubicBezTo>
                    <a:pt x="9213" y="14400"/>
                    <a:pt x="15350" y="720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970146" y="2335857"/>
              <a:ext cx="381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626"/>
                    <a:pt x="9600" y="3252"/>
                    <a:pt x="6000" y="5865"/>
                  </a:cubicBezTo>
                  <a:cubicBezTo>
                    <a:pt x="2400" y="8477"/>
                    <a:pt x="1200" y="12077"/>
                    <a:pt x="600" y="14865"/>
                  </a:cubicBezTo>
                  <a:cubicBezTo>
                    <a:pt x="0" y="17652"/>
                    <a:pt x="0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030189" y="2596207"/>
              <a:ext cx="138584" cy="3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97" fill="norm" stroke="1" extrusionOk="0">
                  <a:moveTo>
                    <a:pt x="527" y="0"/>
                  </a:moveTo>
                  <a:cubicBezTo>
                    <a:pt x="204" y="1504"/>
                    <a:pt x="-118" y="3008"/>
                    <a:pt x="43" y="4101"/>
                  </a:cubicBezTo>
                  <a:cubicBezTo>
                    <a:pt x="204" y="5195"/>
                    <a:pt x="849" y="5878"/>
                    <a:pt x="1978" y="6220"/>
                  </a:cubicBezTo>
                  <a:cubicBezTo>
                    <a:pt x="3106" y="6562"/>
                    <a:pt x="4718" y="6562"/>
                    <a:pt x="6330" y="6289"/>
                  </a:cubicBezTo>
                  <a:cubicBezTo>
                    <a:pt x="7942" y="6015"/>
                    <a:pt x="9554" y="5468"/>
                    <a:pt x="11004" y="4785"/>
                  </a:cubicBezTo>
                  <a:cubicBezTo>
                    <a:pt x="12455" y="4101"/>
                    <a:pt x="13745" y="3281"/>
                    <a:pt x="13745" y="3281"/>
                  </a:cubicBezTo>
                  <a:cubicBezTo>
                    <a:pt x="13745" y="3281"/>
                    <a:pt x="12455" y="4101"/>
                    <a:pt x="12133" y="5605"/>
                  </a:cubicBezTo>
                  <a:cubicBezTo>
                    <a:pt x="11810" y="7109"/>
                    <a:pt x="12455" y="9296"/>
                    <a:pt x="14067" y="11620"/>
                  </a:cubicBezTo>
                  <a:cubicBezTo>
                    <a:pt x="15679" y="13944"/>
                    <a:pt x="18258" y="16405"/>
                    <a:pt x="19709" y="18046"/>
                  </a:cubicBezTo>
                  <a:cubicBezTo>
                    <a:pt x="21160" y="19686"/>
                    <a:pt x="21482" y="20506"/>
                    <a:pt x="20676" y="20985"/>
                  </a:cubicBezTo>
                  <a:cubicBezTo>
                    <a:pt x="19870" y="21463"/>
                    <a:pt x="17936" y="21600"/>
                    <a:pt x="14873" y="20985"/>
                  </a:cubicBezTo>
                  <a:cubicBezTo>
                    <a:pt x="11810" y="20370"/>
                    <a:pt x="7619" y="19003"/>
                    <a:pt x="3428" y="17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567046" y="2414964"/>
              <a:ext cx="150129" cy="28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304" fill="norm" stroke="1" extrusionOk="0">
                  <a:moveTo>
                    <a:pt x="0" y="4100"/>
                  </a:moveTo>
                  <a:cubicBezTo>
                    <a:pt x="0" y="2980"/>
                    <a:pt x="0" y="1860"/>
                    <a:pt x="2219" y="1060"/>
                  </a:cubicBezTo>
                  <a:cubicBezTo>
                    <a:pt x="4438" y="260"/>
                    <a:pt x="8877" y="-220"/>
                    <a:pt x="12427" y="100"/>
                  </a:cubicBezTo>
                  <a:cubicBezTo>
                    <a:pt x="15978" y="420"/>
                    <a:pt x="18641" y="1540"/>
                    <a:pt x="18937" y="3300"/>
                  </a:cubicBezTo>
                  <a:cubicBezTo>
                    <a:pt x="19233" y="5060"/>
                    <a:pt x="17162" y="7460"/>
                    <a:pt x="15534" y="8900"/>
                  </a:cubicBezTo>
                  <a:cubicBezTo>
                    <a:pt x="13907" y="10340"/>
                    <a:pt x="12723" y="10820"/>
                    <a:pt x="11244" y="11300"/>
                  </a:cubicBezTo>
                  <a:cubicBezTo>
                    <a:pt x="9764" y="11780"/>
                    <a:pt x="7989" y="12260"/>
                    <a:pt x="7841" y="12660"/>
                  </a:cubicBezTo>
                  <a:cubicBezTo>
                    <a:pt x="7693" y="13060"/>
                    <a:pt x="9173" y="13380"/>
                    <a:pt x="11540" y="13940"/>
                  </a:cubicBezTo>
                  <a:cubicBezTo>
                    <a:pt x="13907" y="14500"/>
                    <a:pt x="17162" y="15300"/>
                    <a:pt x="19085" y="16180"/>
                  </a:cubicBezTo>
                  <a:cubicBezTo>
                    <a:pt x="21008" y="17060"/>
                    <a:pt x="21600" y="18020"/>
                    <a:pt x="20268" y="18900"/>
                  </a:cubicBezTo>
                  <a:cubicBezTo>
                    <a:pt x="18937" y="19780"/>
                    <a:pt x="15682" y="20580"/>
                    <a:pt x="12575" y="20980"/>
                  </a:cubicBezTo>
                  <a:cubicBezTo>
                    <a:pt x="9468" y="21380"/>
                    <a:pt x="6510" y="21380"/>
                    <a:pt x="4438" y="21140"/>
                  </a:cubicBezTo>
                  <a:cubicBezTo>
                    <a:pt x="2367" y="20900"/>
                    <a:pt x="1184" y="20420"/>
                    <a:pt x="0" y="1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093585" y="2356613"/>
              <a:ext cx="318012" cy="61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79" fill="norm" stroke="1" extrusionOk="0">
                  <a:moveTo>
                    <a:pt x="7759" y="9070"/>
                  </a:moveTo>
                  <a:cubicBezTo>
                    <a:pt x="7186" y="8550"/>
                    <a:pt x="6614" y="8031"/>
                    <a:pt x="5541" y="7845"/>
                  </a:cubicBezTo>
                  <a:cubicBezTo>
                    <a:pt x="4468" y="7660"/>
                    <a:pt x="2895" y="7808"/>
                    <a:pt x="1822" y="8328"/>
                  </a:cubicBezTo>
                  <a:cubicBezTo>
                    <a:pt x="749" y="8847"/>
                    <a:pt x="177" y="9738"/>
                    <a:pt x="34" y="10369"/>
                  </a:cubicBezTo>
                  <a:cubicBezTo>
                    <a:pt x="-109" y="11000"/>
                    <a:pt x="177" y="11371"/>
                    <a:pt x="1178" y="11594"/>
                  </a:cubicBezTo>
                  <a:cubicBezTo>
                    <a:pt x="2180" y="11816"/>
                    <a:pt x="3896" y="11891"/>
                    <a:pt x="5255" y="11260"/>
                  </a:cubicBezTo>
                  <a:cubicBezTo>
                    <a:pt x="6614" y="10629"/>
                    <a:pt x="7616" y="9293"/>
                    <a:pt x="7830" y="8402"/>
                  </a:cubicBezTo>
                  <a:cubicBezTo>
                    <a:pt x="8045" y="7511"/>
                    <a:pt x="7472" y="7066"/>
                    <a:pt x="6972" y="6658"/>
                  </a:cubicBezTo>
                  <a:cubicBezTo>
                    <a:pt x="6471" y="6249"/>
                    <a:pt x="6042" y="5878"/>
                    <a:pt x="5970" y="5470"/>
                  </a:cubicBezTo>
                  <a:cubicBezTo>
                    <a:pt x="5899" y="5062"/>
                    <a:pt x="6185" y="4616"/>
                    <a:pt x="7544" y="3948"/>
                  </a:cubicBezTo>
                  <a:cubicBezTo>
                    <a:pt x="8903" y="3280"/>
                    <a:pt x="11335" y="2389"/>
                    <a:pt x="13051" y="1759"/>
                  </a:cubicBezTo>
                  <a:cubicBezTo>
                    <a:pt x="14768" y="1128"/>
                    <a:pt x="15769" y="756"/>
                    <a:pt x="16556" y="460"/>
                  </a:cubicBezTo>
                  <a:cubicBezTo>
                    <a:pt x="17343" y="163"/>
                    <a:pt x="17915" y="-60"/>
                    <a:pt x="18058" y="14"/>
                  </a:cubicBezTo>
                  <a:cubicBezTo>
                    <a:pt x="18201" y="88"/>
                    <a:pt x="17915" y="460"/>
                    <a:pt x="16699" y="1833"/>
                  </a:cubicBezTo>
                  <a:cubicBezTo>
                    <a:pt x="15483" y="3206"/>
                    <a:pt x="13337" y="5581"/>
                    <a:pt x="11692" y="8142"/>
                  </a:cubicBezTo>
                  <a:cubicBezTo>
                    <a:pt x="10047" y="10703"/>
                    <a:pt x="8903" y="13449"/>
                    <a:pt x="8545" y="15639"/>
                  </a:cubicBezTo>
                  <a:cubicBezTo>
                    <a:pt x="8188" y="17829"/>
                    <a:pt x="8617" y="19462"/>
                    <a:pt x="9117" y="20389"/>
                  </a:cubicBezTo>
                  <a:cubicBezTo>
                    <a:pt x="9618" y="21317"/>
                    <a:pt x="10190" y="21540"/>
                    <a:pt x="10619" y="21466"/>
                  </a:cubicBezTo>
                  <a:cubicBezTo>
                    <a:pt x="11049" y="21392"/>
                    <a:pt x="11335" y="21020"/>
                    <a:pt x="11549" y="20204"/>
                  </a:cubicBezTo>
                  <a:cubicBezTo>
                    <a:pt x="11764" y="19387"/>
                    <a:pt x="11907" y="18126"/>
                    <a:pt x="12336" y="16827"/>
                  </a:cubicBezTo>
                  <a:cubicBezTo>
                    <a:pt x="12765" y="15528"/>
                    <a:pt x="13480" y="14192"/>
                    <a:pt x="15054" y="13301"/>
                  </a:cubicBezTo>
                  <a:cubicBezTo>
                    <a:pt x="16627" y="12410"/>
                    <a:pt x="19059" y="11965"/>
                    <a:pt x="21491" y="1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3779445" y="2298989"/>
              <a:ext cx="612496" cy="40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26" fill="norm" stroke="1" extrusionOk="0">
                  <a:moveTo>
                    <a:pt x="3789" y="2273"/>
                  </a:moveTo>
                  <a:cubicBezTo>
                    <a:pt x="3863" y="1271"/>
                    <a:pt x="3936" y="269"/>
                    <a:pt x="3863" y="47"/>
                  </a:cubicBezTo>
                  <a:cubicBezTo>
                    <a:pt x="3789" y="-176"/>
                    <a:pt x="3567" y="381"/>
                    <a:pt x="3345" y="2162"/>
                  </a:cubicBezTo>
                  <a:cubicBezTo>
                    <a:pt x="3123" y="3944"/>
                    <a:pt x="2901" y="6950"/>
                    <a:pt x="2901" y="10123"/>
                  </a:cubicBezTo>
                  <a:cubicBezTo>
                    <a:pt x="2901" y="13296"/>
                    <a:pt x="3123" y="16636"/>
                    <a:pt x="3419" y="18585"/>
                  </a:cubicBezTo>
                  <a:cubicBezTo>
                    <a:pt x="3715" y="20533"/>
                    <a:pt x="4084" y="21090"/>
                    <a:pt x="4269" y="21090"/>
                  </a:cubicBezTo>
                  <a:cubicBezTo>
                    <a:pt x="4454" y="21090"/>
                    <a:pt x="4454" y="20533"/>
                    <a:pt x="4010" y="19476"/>
                  </a:cubicBezTo>
                  <a:cubicBezTo>
                    <a:pt x="3567" y="18418"/>
                    <a:pt x="2679" y="16859"/>
                    <a:pt x="1902" y="15857"/>
                  </a:cubicBezTo>
                  <a:cubicBezTo>
                    <a:pt x="1126" y="14855"/>
                    <a:pt x="460" y="14410"/>
                    <a:pt x="164" y="13909"/>
                  </a:cubicBezTo>
                  <a:cubicBezTo>
                    <a:pt x="-132" y="13408"/>
                    <a:pt x="-58" y="12851"/>
                    <a:pt x="645" y="11682"/>
                  </a:cubicBezTo>
                  <a:cubicBezTo>
                    <a:pt x="1347" y="10513"/>
                    <a:pt x="2679" y="8731"/>
                    <a:pt x="3752" y="7117"/>
                  </a:cubicBezTo>
                  <a:cubicBezTo>
                    <a:pt x="4824" y="5502"/>
                    <a:pt x="5638" y="4055"/>
                    <a:pt x="6267" y="2942"/>
                  </a:cubicBezTo>
                  <a:cubicBezTo>
                    <a:pt x="6895" y="1828"/>
                    <a:pt x="7339" y="1049"/>
                    <a:pt x="7561" y="937"/>
                  </a:cubicBezTo>
                  <a:cubicBezTo>
                    <a:pt x="7783" y="826"/>
                    <a:pt x="7783" y="1383"/>
                    <a:pt x="7598" y="3554"/>
                  </a:cubicBezTo>
                  <a:cubicBezTo>
                    <a:pt x="7413" y="5725"/>
                    <a:pt x="7043" y="9511"/>
                    <a:pt x="6747" y="12572"/>
                  </a:cubicBezTo>
                  <a:cubicBezTo>
                    <a:pt x="6452" y="15634"/>
                    <a:pt x="6230" y="17972"/>
                    <a:pt x="6045" y="19420"/>
                  </a:cubicBezTo>
                  <a:cubicBezTo>
                    <a:pt x="5860" y="20867"/>
                    <a:pt x="5712" y="21424"/>
                    <a:pt x="5638" y="21313"/>
                  </a:cubicBezTo>
                  <a:cubicBezTo>
                    <a:pt x="5564" y="21201"/>
                    <a:pt x="5564" y="20422"/>
                    <a:pt x="5786" y="19086"/>
                  </a:cubicBezTo>
                  <a:cubicBezTo>
                    <a:pt x="6008" y="17750"/>
                    <a:pt x="6452" y="15857"/>
                    <a:pt x="6784" y="14632"/>
                  </a:cubicBezTo>
                  <a:cubicBezTo>
                    <a:pt x="7117" y="13408"/>
                    <a:pt x="7339" y="12851"/>
                    <a:pt x="7635" y="12461"/>
                  </a:cubicBezTo>
                  <a:cubicBezTo>
                    <a:pt x="7931" y="12071"/>
                    <a:pt x="8301" y="11849"/>
                    <a:pt x="8523" y="12405"/>
                  </a:cubicBezTo>
                  <a:cubicBezTo>
                    <a:pt x="8745" y="12962"/>
                    <a:pt x="8819" y="14298"/>
                    <a:pt x="8856" y="15356"/>
                  </a:cubicBezTo>
                  <a:cubicBezTo>
                    <a:pt x="8893" y="16414"/>
                    <a:pt x="8893" y="17193"/>
                    <a:pt x="8930" y="17861"/>
                  </a:cubicBezTo>
                  <a:cubicBezTo>
                    <a:pt x="8967" y="18529"/>
                    <a:pt x="9041" y="19086"/>
                    <a:pt x="9263" y="19364"/>
                  </a:cubicBezTo>
                  <a:cubicBezTo>
                    <a:pt x="9484" y="19643"/>
                    <a:pt x="9854" y="19643"/>
                    <a:pt x="10298" y="19030"/>
                  </a:cubicBezTo>
                  <a:cubicBezTo>
                    <a:pt x="10742" y="18418"/>
                    <a:pt x="11260" y="17193"/>
                    <a:pt x="11704" y="16191"/>
                  </a:cubicBezTo>
                  <a:cubicBezTo>
                    <a:pt x="12147" y="15189"/>
                    <a:pt x="12517" y="14410"/>
                    <a:pt x="12739" y="13686"/>
                  </a:cubicBezTo>
                  <a:cubicBezTo>
                    <a:pt x="12961" y="12962"/>
                    <a:pt x="13035" y="12294"/>
                    <a:pt x="12850" y="12071"/>
                  </a:cubicBezTo>
                  <a:cubicBezTo>
                    <a:pt x="12665" y="11849"/>
                    <a:pt x="12221" y="12071"/>
                    <a:pt x="11852" y="12962"/>
                  </a:cubicBezTo>
                  <a:cubicBezTo>
                    <a:pt x="11482" y="13853"/>
                    <a:pt x="11186" y="15412"/>
                    <a:pt x="11038" y="16525"/>
                  </a:cubicBezTo>
                  <a:cubicBezTo>
                    <a:pt x="10890" y="17638"/>
                    <a:pt x="10890" y="18306"/>
                    <a:pt x="11038" y="18863"/>
                  </a:cubicBezTo>
                  <a:cubicBezTo>
                    <a:pt x="11186" y="19420"/>
                    <a:pt x="11482" y="19865"/>
                    <a:pt x="11815" y="20088"/>
                  </a:cubicBezTo>
                  <a:cubicBezTo>
                    <a:pt x="12147" y="20311"/>
                    <a:pt x="12517" y="20311"/>
                    <a:pt x="13220" y="19253"/>
                  </a:cubicBezTo>
                  <a:cubicBezTo>
                    <a:pt x="13923" y="18195"/>
                    <a:pt x="14958" y="16080"/>
                    <a:pt x="15550" y="14744"/>
                  </a:cubicBezTo>
                  <a:cubicBezTo>
                    <a:pt x="16142" y="13408"/>
                    <a:pt x="16290" y="12851"/>
                    <a:pt x="16364" y="12906"/>
                  </a:cubicBezTo>
                  <a:cubicBezTo>
                    <a:pt x="16438" y="12962"/>
                    <a:pt x="16438" y="13630"/>
                    <a:pt x="16327" y="14577"/>
                  </a:cubicBezTo>
                  <a:cubicBezTo>
                    <a:pt x="16216" y="15523"/>
                    <a:pt x="15994" y="16748"/>
                    <a:pt x="15809" y="17750"/>
                  </a:cubicBezTo>
                  <a:cubicBezTo>
                    <a:pt x="15624" y="18752"/>
                    <a:pt x="15476" y="19531"/>
                    <a:pt x="15402" y="19643"/>
                  </a:cubicBezTo>
                  <a:cubicBezTo>
                    <a:pt x="15328" y="19754"/>
                    <a:pt x="15328" y="19197"/>
                    <a:pt x="15402" y="18640"/>
                  </a:cubicBezTo>
                  <a:cubicBezTo>
                    <a:pt x="15476" y="18084"/>
                    <a:pt x="15624" y="17527"/>
                    <a:pt x="15772" y="16970"/>
                  </a:cubicBezTo>
                  <a:cubicBezTo>
                    <a:pt x="15920" y="16414"/>
                    <a:pt x="16068" y="15857"/>
                    <a:pt x="16290" y="15801"/>
                  </a:cubicBezTo>
                  <a:cubicBezTo>
                    <a:pt x="16512" y="15746"/>
                    <a:pt x="16808" y="16191"/>
                    <a:pt x="17104" y="16247"/>
                  </a:cubicBezTo>
                  <a:cubicBezTo>
                    <a:pt x="17400" y="16302"/>
                    <a:pt x="17695" y="15968"/>
                    <a:pt x="18065" y="15356"/>
                  </a:cubicBezTo>
                  <a:cubicBezTo>
                    <a:pt x="18435" y="14744"/>
                    <a:pt x="18879" y="13853"/>
                    <a:pt x="19286" y="13408"/>
                  </a:cubicBezTo>
                  <a:cubicBezTo>
                    <a:pt x="19693" y="12962"/>
                    <a:pt x="20063" y="12962"/>
                    <a:pt x="20432" y="13797"/>
                  </a:cubicBezTo>
                  <a:cubicBezTo>
                    <a:pt x="20802" y="14632"/>
                    <a:pt x="21172" y="16302"/>
                    <a:pt x="21320" y="17416"/>
                  </a:cubicBezTo>
                  <a:cubicBezTo>
                    <a:pt x="21468" y="18529"/>
                    <a:pt x="21394" y="19086"/>
                    <a:pt x="21320" y="19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4898290" y="2481907"/>
              <a:ext cx="208757" cy="201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68" fill="norm" stroke="1" extrusionOk="0">
                  <a:moveTo>
                    <a:pt x="3191" y="0"/>
                  </a:moveTo>
                  <a:cubicBezTo>
                    <a:pt x="2100" y="3118"/>
                    <a:pt x="1009" y="6235"/>
                    <a:pt x="463" y="8907"/>
                  </a:cubicBezTo>
                  <a:cubicBezTo>
                    <a:pt x="-82" y="11579"/>
                    <a:pt x="-82" y="13806"/>
                    <a:pt x="136" y="15476"/>
                  </a:cubicBezTo>
                  <a:cubicBezTo>
                    <a:pt x="354" y="17146"/>
                    <a:pt x="791" y="18260"/>
                    <a:pt x="1554" y="18482"/>
                  </a:cubicBezTo>
                  <a:cubicBezTo>
                    <a:pt x="2318" y="18705"/>
                    <a:pt x="3409" y="18037"/>
                    <a:pt x="4063" y="17146"/>
                  </a:cubicBezTo>
                  <a:cubicBezTo>
                    <a:pt x="4718" y="16256"/>
                    <a:pt x="4936" y="15142"/>
                    <a:pt x="5263" y="13918"/>
                  </a:cubicBezTo>
                  <a:cubicBezTo>
                    <a:pt x="5591" y="12693"/>
                    <a:pt x="6027" y="11357"/>
                    <a:pt x="6245" y="11245"/>
                  </a:cubicBezTo>
                  <a:cubicBezTo>
                    <a:pt x="6463" y="11134"/>
                    <a:pt x="6463" y="12247"/>
                    <a:pt x="6791" y="14029"/>
                  </a:cubicBezTo>
                  <a:cubicBezTo>
                    <a:pt x="7118" y="15810"/>
                    <a:pt x="7773" y="18260"/>
                    <a:pt x="8645" y="19707"/>
                  </a:cubicBezTo>
                  <a:cubicBezTo>
                    <a:pt x="9518" y="21155"/>
                    <a:pt x="10609" y="21600"/>
                    <a:pt x="12245" y="20709"/>
                  </a:cubicBezTo>
                  <a:cubicBezTo>
                    <a:pt x="13882" y="19819"/>
                    <a:pt x="16063" y="17592"/>
                    <a:pt x="17700" y="14363"/>
                  </a:cubicBezTo>
                  <a:cubicBezTo>
                    <a:pt x="19336" y="11134"/>
                    <a:pt x="20427" y="6903"/>
                    <a:pt x="21518" y="2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5134805" y="2480690"/>
              <a:ext cx="75823" cy="19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2" h="21276" fill="norm" stroke="1" extrusionOk="0">
                  <a:moveTo>
                    <a:pt x="1071" y="13091"/>
                  </a:moveTo>
                  <a:cubicBezTo>
                    <a:pt x="7324" y="10135"/>
                    <a:pt x="13577" y="7179"/>
                    <a:pt x="16987" y="4905"/>
                  </a:cubicBezTo>
                  <a:cubicBezTo>
                    <a:pt x="20398" y="2632"/>
                    <a:pt x="20966" y="1040"/>
                    <a:pt x="19829" y="358"/>
                  </a:cubicBezTo>
                  <a:cubicBezTo>
                    <a:pt x="18692" y="-324"/>
                    <a:pt x="15850" y="-97"/>
                    <a:pt x="12155" y="1609"/>
                  </a:cubicBezTo>
                  <a:cubicBezTo>
                    <a:pt x="8461" y="3314"/>
                    <a:pt x="3913" y="6497"/>
                    <a:pt x="1640" y="9453"/>
                  </a:cubicBezTo>
                  <a:cubicBezTo>
                    <a:pt x="-634" y="12409"/>
                    <a:pt x="-634" y="15137"/>
                    <a:pt x="2208" y="17070"/>
                  </a:cubicBezTo>
                  <a:cubicBezTo>
                    <a:pt x="5050" y="19002"/>
                    <a:pt x="10734" y="20139"/>
                    <a:pt x="16419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5269468" y="2481907"/>
              <a:ext cx="104279" cy="18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56" fill="norm" stroke="1" extrusionOk="0">
                  <a:moveTo>
                    <a:pt x="546" y="5155"/>
                  </a:moveTo>
                  <a:cubicBezTo>
                    <a:pt x="114" y="3927"/>
                    <a:pt x="-318" y="2700"/>
                    <a:pt x="330" y="2577"/>
                  </a:cubicBezTo>
                  <a:cubicBezTo>
                    <a:pt x="978" y="2455"/>
                    <a:pt x="2706" y="3436"/>
                    <a:pt x="5082" y="6014"/>
                  </a:cubicBezTo>
                  <a:cubicBezTo>
                    <a:pt x="7458" y="8591"/>
                    <a:pt x="10482" y="12764"/>
                    <a:pt x="11562" y="15464"/>
                  </a:cubicBezTo>
                  <a:cubicBezTo>
                    <a:pt x="12642" y="18164"/>
                    <a:pt x="11778" y="19391"/>
                    <a:pt x="10266" y="20250"/>
                  </a:cubicBezTo>
                  <a:cubicBezTo>
                    <a:pt x="8754" y="21109"/>
                    <a:pt x="6594" y="21600"/>
                    <a:pt x="4650" y="21232"/>
                  </a:cubicBezTo>
                  <a:cubicBezTo>
                    <a:pt x="2706" y="20864"/>
                    <a:pt x="978" y="19636"/>
                    <a:pt x="1194" y="16568"/>
                  </a:cubicBezTo>
                  <a:cubicBezTo>
                    <a:pt x="1410" y="13500"/>
                    <a:pt x="3570" y="8591"/>
                    <a:pt x="7242" y="5523"/>
                  </a:cubicBezTo>
                  <a:cubicBezTo>
                    <a:pt x="10914" y="2455"/>
                    <a:pt x="16098" y="1227"/>
                    <a:pt x="212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5418196" y="2464930"/>
              <a:ext cx="133351" cy="18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14487"/>
                  </a:moveTo>
                  <a:cubicBezTo>
                    <a:pt x="4457" y="10805"/>
                    <a:pt x="8914" y="7124"/>
                    <a:pt x="11486" y="4669"/>
                  </a:cubicBezTo>
                  <a:cubicBezTo>
                    <a:pt x="14057" y="2215"/>
                    <a:pt x="14743" y="987"/>
                    <a:pt x="14229" y="374"/>
                  </a:cubicBezTo>
                  <a:cubicBezTo>
                    <a:pt x="13714" y="-240"/>
                    <a:pt x="12000" y="-240"/>
                    <a:pt x="9771" y="1478"/>
                  </a:cubicBezTo>
                  <a:cubicBezTo>
                    <a:pt x="7543" y="3196"/>
                    <a:pt x="4800" y="6633"/>
                    <a:pt x="3086" y="9824"/>
                  </a:cubicBezTo>
                  <a:cubicBezTo>
                    <a:pt x="1371" y="13015"/>
                    <a:pt x="686" y="15960"/>
                    <a:pt x="2571" y="17924"/>
                  </a:cubicBezTo>
                  <a:cubicBezTo>
                    <a:pt x="4457" y="19887"/>
                    <a:pt x="8914" y="20869"/>
                    <a:pt x="12514" y="21115"/>
                  </a:cubicBezTo>
                  <a:cubicBezTo>
                    <a:pt x="16114" y="21360"/>
                    <a:pt x="18857" y="20869"/>
                    <a:pt x="21600" y="20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6013170" y="2500957"/>
              <a:ext cx="268627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5341" y="0"/>
                  </a:moveTo>
                  <a:cubicBezTo>
                    <a:pt x="12472" y="2805"/>
                    <a:pt x="9604" y="5610"/>
                    <a:pt x="7072" y="8275"/>
                  </a:cubicBezTo>
                  <a:cubicBezTo>
                    <a:pt x="4541" y="10940"/>
                    <a:pt x="2347" y="13465"/>
                    <a:pt x="1166" y="15429"/>
                  </a:cubicBezTo>
                  <a:cubicBezTo>
                    <a:pt x="-15" y="17392"/>
                    <a:pt x="-184" y="18795"/>
                    <a:pt x="154" y="19636"/>
                  </a:cubicBezTo>
                  <a:cubicBezTo>
                    <a:pt x="491" y="20478"/>
                    <a:pt x="1335" y="20758"/>
                    <a:pt x="4457" y="21039"/>
                  </a:cubicBezTo>
                  <a:cubicBezTo>
                    <a:pt x="7579" y="21319"/>
                    <a:pt x="12979" y="21600"/>
                    <a:pt x="16185" y="21600"/>
                  </a:cubicBezTo>
                  <a:cubicBezTo>
                    <a:pt x="19391" y="21600"/>
                    <a:pt x="20403" y="21319"/>
                    <a:pt x="21416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6142096" y="2583507"/>
              <a:ext cx="482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1" y="18982"/>
                    <a:pt x="3221" y="16364"/>
                    <a:pt x="5637" y="14073"/>
                  </a:cubicBezTo>
                  <a:cubicBezTo>
                    <a:pt x="8053" y="11782"/>
                    <a:pt x="11274" y="9818"/>
                    <a:pt x="14068" y="7527"/>
                  </a:cubicBezTo>
                  <a:cubicBezTo>
                    <a:pt x="16863" y="5236"/>
                    <a:pt x="19232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6548496" y="2520007"/>
              <a:ext cx="16760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0" y="0"/>
                  </a:moveTo>
                  <a:cubicBezTo>
                    <a:pt x="4000" y="576"/>
                    <a:pt x="8000" y="1152"/>
                    <a:pt x="11600" y="2448"/>
                  </a:cubicBezTo>
                  <a:cubicBezTo>
                    <a:pt x="15200" y="3744"/>
                    <a:pt x="18400" y="5760"/>
                    <a:pt x="20000" y="7488"/>
                  </a:cubicBezTo>
                  <a:cubicBezTo>
                    <a:pt x="21600" y="9216"/>
                    <a:pt x="21600" y="10656"/>
                    <a:pt x="19200" y="12672"/>
                  </a:cubicBezTo>
                  <a:cubicBezTo>
                    <a:pt x="16800" y="14688"/>
                    <a:pt x="12000" y="17280"/>
                    <a:pt x="8933" y="18864"/>
                  </a:cubicBezTo>
                  <a:cubicBezTo>
                    <a:pt x="5867" y="20448"/>
                    <a:pt x="4533" y="21024"/>
                    <a:pt x="4800" y="21312"/>
                  </a:cubicBezTo>
                  <a:cubicBezTo>
                    <a:pt x="5067" y="21600"/>
                    <a:pt x="6933" y="21600"/>
                    <a:pt x="8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6719946" y="2405707"/>
              <a:ext cx="115032" cy="39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464" fill="norm" stroke="1" extrusionOk="0">
                  <a:moveTo>
                    <a:pt x="6821" y="0"/>
                  </a:moveTo>
                  <a:cubicBezTo>
                    <a:pt x="12126" y="2643"/>
                    <a:pt x="17432" y="5285"/>
                    <a:pt x="19516" y="8272"/>
                  </a:cubicBezTo>
                  <a:cubicBezTo>
                    <a:pt x="21600" y="11260"/>
                    <a:pt x="20463" y="14591"/>
                    <a:pt x="17811" y="16889"/>
                  </a:cubicBezTo>
                  <a:cubicBezTo>
                    <a:pt x="15158" y="19187"/>
                    <a:pt x="10989" y="20451"/>
                    <a:pt x="7768" y="21026"/>
                  </a:cubicBezTo>
                  <a:cubicBezTo>
                    <a:pt x="4547" y="21600"/>
                    <a:pt x="2274" y="21485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7012046" y="2551757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0800"/>
                    <a:pt x="7488" y="0"/>
                    <a:pt x="11088" y="0"/>
                  </a:cubicBezTo>
                  <a:cubicBezTo>
                    <a:pt x="14688" y="0"/>
                    <a:pt x="1814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7050146" y="2653357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7799446" y="2070153"/>
              <a:ext cx="50801" cy="45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2641"/>
                  </a:moveTo>
                  <a:cubicBezTo>
                    <a:pt x="900" y="2143"/>
                    <a:pt x="1800" y="1645"/>
                    <a:pt x="2700" y="1098"/>
                  </a:cubicBezTo>
                  <a:cubicBezTo>
                    <a:pt x="3600" y="550"/>
                    <a:pt x="4500" y="-47"/>
                    <a:pt x="5400" y="3"/>
                  </a:cubicBezTo>
                  <a:cubicBezTo>
                    <a:pt x="6300" y="53"/>
                    <a:pt x="7200" y="749"/>
                    <a:pt x="8100" y="2939"/>
                  </a:cubicBezTo>
                  <a:cubicBezTo>
                    <a:pt x="9000" y="5129"/>
                    <a:pt x="9900" y="8812"/>
                    <a:pt x="10350" y="11947"/>
                  </a:cubicBezTo>
                  <a:cubicBezTo>
                    <a:pt x="10800" y="15083"/>
                    <a:pt x="10800" y="17671"/>
                    <a:pt x="11250" y="19264"/>
                  </a:cubicBezTo>
                  <a:cubicBezTo>
                    <a:pt x="11700" y="20856"/>
                    <a:pt x="12600" y="21453"/>
                    <a:pt x="13500" y="21503"/>
                  </a:cubicBezTo>
                  <a:cubicBezTo>
                    <a:pt x="14400" y="21553"/>
                    <a:pt x="15300" y="21055"/>
                    <a:pt x="16650" y="20508"/>
                  </a:cubicBezTo>
                  <a:cubicBezTo>
                    <a:pt x="18000" y="19960"/>
                    <a:pt x="19800" y="19363"/>
                    <a:pt x="21600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7953862" y="2270480"/>
              <a:ext cx="137685" cy="16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166" fill="norm" stroke="1" extrusionOk="0">
                  <a:moveTo>
                    <a:pt x="4597" y="8445"/>
                  </a:moveTo>
                  <a:cubicBezTo>
                    <a:pt x="5906" y="9266"/>
                    <a:pt x="7215" y="10086"/>
                    <a:pt x="8852" y="9949"/>
                  </a:cubicBezTo>
                  <a:cubicBezTo>
                    <a:pt x="10488" y="9812"/>
                    <a:pt x="12452" y="8719"/>
                    <a:pt x="13761" y="7488"/>
                  </a:cubicBezTo>
                  <a:cubicBezTo>
                    <a:pt x="15070" y="6258"/>
                    <a:pt x="15724" y="4891"/>
                    <a:pt x="15724" y="3524"/>
                  </a:cubicBezTo>
                  <a:cubicBezTo>
                    <a:pt x="15724" y="2157"/>
                    <a:pt x="15070" y="790"/>
                    <a:pt x="13924" y="243"/>
                  </a:cubicBezTo>
                  <a:cubicBezTo>
                    <a:pt x="12779" y="-304"/>
                    <a:pt x="11143" y="-31"/>
                    <a:pt x="8688" y="2157"/>
                  </a:cubicBezTo>
                  <a:cubicBezTo>
                    <a:pt x="6233" y="4344"/>
                    <a:pt x="2961" y="8445"/>
                    <a:pt x="1324" y="11180"/>
                  </a:cubicBezTo>
                  <a:cubicBezTo>
                    <a:pt x="-312" y="13914"/>
                    <a:pt x="-312" y="15281"/>
                    <a:pt x="670" y="17058"/>
                  </a:cubicBezTo>
                  <a:cubicBezTo>
                    <a:pt x="1652" y="18835"/>
                    <a:pt x="3615" y="21023"/>
                    <a:pt x="7215" y="21159"/>
                  </a:cubicBezTo>
                  <a:cubicBezTo>
                    <a:pt x="10815" y="21296"/>
                    <a:pt x="16052" y="19382"/>
                    <a:pt x="21288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8157956" y="2253307"/>
              <a:ext cx="124091" cy="16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82" fill="norm" stroke="1" extrusionOk="0">
                  <a:moveTo>
                    <a:pt x="1694" y="0"/>
                  </a:moveTo>
                  <a:cubicBezTo>
                    <a:pt x="961" y="4431"/>
                    <a:pt x="229" y="8862"/>
                    <a:pt x="46" y="11769"/>
                  </a:cubicBezTo>
                  <a:cubicBezTo>
                    <a:pt x="-137" y="14677"/>
                    <a:pt x="229" y="16062"/>
                    <a:pt x="1144" y="17585"/>
                  </a:cubicBezTo>
                  <a:cubicBezTo>
                    <a:pt x="2060" y="19108"/>
                    <a:pt x="3524" y="20769"/>
                    <a:pt x="4988" y="21185"/>
                  </a:cubicBezTo>
                  <a:cubicBezTo>
                    <a:pt x="6453" y="21600"/>
                    <a:pt x="7917" y="20769"/>
                    <a:pt x="10663" y="17169"/>
                  </a:cubicBezTo>
                  <a:cubicBezTo>
                    <a:pt x="13409" y="13569"/>
                    <a:pt x="17436" y="7200"/>
                    <a:pt x="21463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8282046" y="2230218"/>
              <a:ext cx="218894" cy="18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69" fill="norm" stroke="1" extrusionOk="0">
                  <a:moveTo>
                    <a:pt x="0" y="7658"/>
                  </a:moveTo>
                  <a:cubicBezTo>
                    <a:pt x="623" y="8618"/>
                    <a:pt x="1246" y="9578"/>
                    <a:pt x="2181" y="9698"/>
                  </a:cubicBezTo>
                  <a:cubicBezTo>
                    <a:pt x="3115" y="9818"/>
                    <a:pt x="4362" y="9098"/>
                    <a:pt x="5400" y="8138"/>
                  </a:cubicBezTo>
                  <a:cubicBezTo>
                    <a:pt x="6438" y="7178"/>
                    <a:pt x="7269" y="5978"/>
                    <a:pt x="7892" y="4658"/>
                  </a:cubicBezTo>
                  <a:cubicBezTo>
                    <a:pt x="8515" y="3338"/>
                    <a:pt x="8931" y="1898"/>
                    <a:pt x="8619" y="1298"/>
                  </a:cubicBezTo>
                  <a:cubicBezTo>
                    <a:pt x="8308" y="698"/>
                    <a:pt x="7269" y="938"/>
                    <a:pt x="5919" y="2978"/>
                  </a:cubicBezTo>
                  <a:cubicBezTo>
                    <a:pt x="4569" y="5018"/>
                    <a:pt x="2908" y="8858"/>
                    <a:pt x="1973" y="11978"/>
                  </a:cubicBezTo>
                  <a:cubicBezTo>
                    <a:pt x="1038" y="15098"/>
                    <a:pt x="831" y="17498"/>
                    <a:pt x="1142" y="19058"/>
                  </a:cubicBezTo>
                  <a:cubicBezTo>
                    <a:pt x="1454" y="20618"/>
                    <a:pt x="2285" y="21338"/>
                    <a:pt x="3635" y="20978"/>
                  </a:cubicBezTo>
                  <a:cubicBezTo>
                    <a:pt x="4985" y="20618"/>
                    <a:pt x="6854" y="19178"/>
                    <a:pt x="8308" y="17018"/>
                  </a:cubicBezTo>
                  <a:cubicBezTo>
                    <a:pt x="9762" y="14858"/>
                    <a:pt x="10800" y="11978"/>
                    <a:pt x="11423" y="9938"/>
                  </a:cubicBezTo>
                  <a:cubicBezTo>
                    <a:pt x="12046" y="7898"/>
                    <a:pt x="12254" y="6698"/>
                    <a:pt x="12254" y="6818"/>
                  </a:cubicBezTo>
                  <a:cubicBezTo>
                    <a:pt x="12254" y="6938"/>
                    <a:pt x="12046" y="8378"/>
                    <a:pt x="11838" y="10298"/>
                  </a:cubicBezTo>
                  <a:cubicBezTo>
                    <a:pt x="11631" y="12218"/>
                    <a:pt x="11423" y="14618"/>
                    <a:pt x="11215" y="16418"/>
                  </a:cubicBezTo>
                  <a:cubicBezTo>
                    <a:pt x="11008" y="18218"/>
                    <a:pt x="10800" y="19418"/>
                    <a:pt x="10696" y="19418"/>
                  </a:cubicBezTo>
                  <a:cubicBezTo>
                    <a:pt x="10592" y="19418"/>
                    <a:pt x="10592" y="18218"/>
                    <a:pt x="11215" y="15338"/>
                  </a:cubicBezTo>
                  <a:cubicBezTo>
                    <a:pt x="11838" y="12458"/>
                    <a:pt x="13085" y="7898"/>
                    <a:pt x="14123" y="5018"/>
                  </a:cubicBezTo>
                  <a:cubicBezTo>
                    <a:pt x="15162" y="2138"/>
                    <a:pt x="15992" y="938"/>
                    <a:pt x="16927" y="338"/>
                  </a:cubicBezTo>
                  <a:cubicBezTo>
                    <a:pt x="17862" y="-262"/>
                    <a:pt x="18900" y="-262"/>
                    <a:pt x="19731" y="2018"/>
                  </a:cubicBezTo>
                  <a:cubicBezTo>
                    <a:pt x="20562" y="4298"/>
                    <a:pt x="21185" y="8858"/>
                    <a:pt x="21392" y="12218"/>
                  </a:cubicBezTo>
                  <a:cubicBezTo>
                    <a:pt x="21600" y="15578"/>
                    <a:pt x="21392" y="17738"/>
                    <a:pt x="21185" y="19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8576262" y="2024707"/>
              <a:ext cx="42335" cy="36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1600" y="0"/>
                  </a:moveTo>
                  <a:cubicBezTo>
                    <a:pt x="15120" y="3537"/>
                    <a:pt x="8640" y="7074"/>
                    <a:pt x="4860" y="10421"/>
                  </a:cubicBezTo>
                  <a:cubicBezTo>
                    <a:pt x="1080" y="13768"/>
                    <a:pt x="0" y="16926"/>
                    <a:pt x="0" y="18821"/>
                  </a:cubicBezTo>
                  <a:cubicBezTo>
                    <a:pt x="0" y="20716"/>
                    <a:pt x="1080" y="21347"/>
                    <a:pt x="3780" y="21474"/>
                  </a:cubicBezTo>
                  <a:cubicBezTo>
                    <a:pt x="6480" y="21600"/>
                    <a:pt x="10800" y="21221"/>
                    <a:pt x="1512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8523346" y="225965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8692593" y="2221557"/>
              <a:ext cx="10037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600" fill="norm" stroke="1" extrusionOk="0">
                  <a:moveTo>
                    <a:pt x="6930" y="0"/>
                  </a:moveTo>
                  <a:cubicBezTo>
                    <a:pt x="4770" y="0"/>
                    <a:pt x="2610" y="0"/>
                    <a:pt x="1314" y="667"/>
                  </a:cubicBezTo>
                  <a:cubicBezTo>
                    <a:pt x="18" y="1333"/>
                    <a:pt x="-414" y="2667"/>
                    <a:pt x="450" y="3733"/>
                  </a:cubicBezTo>
                  <a:cubicBezTo>
                    <a:pt x="1314" y="4800"/>
                    <a:pt x="3474" y="5600"/>
                    <a:pt x="7146" y="6933"/>
                  </a:cubicBezTo>
                  <a:cubicBezTo>
                    <a:pt x="10818" y="8267"/>
                    <a:pt x="16002" y="10133"/>
                    <a:pt x="18594" y="11733"/>
                  </a:cubicBezTo>
                  <a:cubicBezTo>
                    <a:pt x="21186" y="13333"/>
                    <a:pt x="21186" y="14667"/>
                    <a:pt x="18162" y="16267"/>
                  </a:cubicBezTo>
                  <a:cubicBezTo>
                    <a:pt x="15138" y="17867"/>
                    <a:pt x="9090" y="19733"/>
                    <a:pt x="30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9151960" y="2020058"/>
              <a:ext cx="152437" cy="42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30" fill="norm" stroke="1" extrusionOk="0">
                  <a:moveTo>
                    <a:pt x="14208" y="552"/>
                  </a:moveTo>
                  <a:cubicBezTo>
                    <a:pt x="12136" y="233"/>
                    <a:pt x="10065" y="-86"/>
                    <a:pt x="8882" y="20"/>
                  </a:cubicBezTo>
                  <a:cubicBezTo>
                    <a:pt x="7698" y="127"/>
                    <a:pt x="7402" y="659"/>
                    <a:pt x="7846" y="2681"/>
                  </a:cubicBezTo>
                  <a:cubicBezTo>
                    <a:pt x="8290" y="4702"/>
                    <a:pt x="9473" y="8214"/>
                    <a:pt x="10065" y="11352"/>
                  </a:cubicBezTo>
                  <a:cubicBezTo>
                    <a:pt x="10657" y="14491"/>
                    <a:pt x="10657" y="17258"/>
                    <a:pt x="10213" y="18854"/>
                  </a:cubicBezTo>
                  <a:cubicBezTo>
                    <a:pt x="9769" y="20450"/>
                    <a:pt x="8882" y="20876"/>
                    <a:pt x="7698" y="21142"/>
                  </a:cubicBezTo>
                  <a:cubicBezTo>
                    <a:pt x="6514" y="21408"/>
                    <a:pt x="5035" y="21514"/>
                    <a:pt x="3851" y="21354"/>
                  </a:cubicBezTo>
                  <a:cubicBezTo>
                    <a:pt x="2668" y="21195"/>
                    <a:pt x="1780" y="20769"/>
                    <a:pt x="1041" y="19599"/>
                  </a:cubicBezTo>
                  <a:cubicBezTo>
                    <a:pt x="301" y="18428"/>
                    <a:pt x="-291" y="16513"/>
                    <a:pt x="153" y="15396"/>
                  </a:cubicBezTo>
                  <a:cubicBezTo>
                    <a:pt x="597" y="14279"/>
                    <a:pt x="2076" y="13959"/>
                    <a:pt x="5775" y="13906"/>
                  </a:cubicBezTo>
                  <a:cubicBezTo>
                    <a:pt x="9473" y="13853"/>
                    <a:pt x="15391" y="14066"/>
                    <a:pt x="21309" y="14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280733" y="2280608"/>
              <a:ext cx="163364" cy="12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928" fill="norm" stroke="1" extrusionOk="0">
                  <a:moveTo>
                    <a:pt x="13896" y="6056"/>
                  </a:moveTo>
                  <a:cubicBezTo>
                    <a:pt x="13342" y="4285"/>
                    <a:pt x="12788" y="2515"/>
                    <a:pt x="11127" y="1276"/>
                  </a:cubicBezTo>
                  <a:cubicBezTo>
                    <a:pt x="9465" y="36"/>
                    <a:pt x="6696" y="-672"/>
                    <a:pt x="4619" y="921"/>
                  </a:cubicBezTo>
                  <a:cubicBezTo>
                    <a:pt x="2542" y="2515"/>
                    <a:pt x="1158" y="6410"/>
                    <a:pt x="465" y="9243"/>
                  </a:cubicBezTo>
                  <a:cubicBezTo>
                    <a:pt x="-227" y="12076"/>
                    <a:pt x="-227" y="13846"/>
                    <a:pt x="1019" y="15439"/>
                  </a:cubicBezTo>
                  <a:cubicBezTo>
                    <a:pt x="2265" y="17033"/>
                    <a:pt x="4758" y="18449"/>
                    <a:pt x="6696" y="17564"/>
                  </a:cubicBezTo>
                  <a:cubicBezTo>
                    <a:pt x="8635" y="16679"/>
                    <a:pt x="10019" y="13492"/>
                    <a:pt x="11127" y="11013"/>
                  </a:cubicBezTo>
                  <a:cubicBezTo>
                    <a:pt x="12235" y="8535"/>
                    <a:pt x="13065" y="6764"/>
                    <a:pt x="13758" y="6764"/>
                  </a:cubicBezTo>
                  <a:cubicBezTo>
                    <a:pt x="14450" y="6764"/>
                    <a:pt x="15004" y="8535"/>
                    <a:pt x="15696" y="11013"/>
                  </a:cubicBezTo>
                  <a:cubicBezTo>
                    <a:pt x="16388" y="13492"/>
                    <a:pt x="17219" y="16679"/>
                    <a:pt x="18188" y="18449"/>
                  </a:cubicBezTo>
                  <a:cubicBezTo>
                    <a:pt x="19158" y="20220"/>
                    <a:pt x="20265" y="20574"/>
                    <a:pt x="21373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456796" y="2272357"/>
              <a:ext cx="114301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4891"/>
                  </a:moveTo>
                  <a:cubicBezTo>
                    <a:pt x="2000" y="9374"/>
                    <a:pt x="4000" y="13857"/>
                    <a:pt x="5600" y="16913"/>
                  </a:cubicBezTo>
                  <a:cubicBezTo>
                    <a:pt x="7200" y="19970"/>
                    <a:pt x="8400" y="21600"/>
                    <a:pt x="9600" y="21396"/>
                  </a:cubicBezTo>
                  <a:cubicBezTo>
                    <a:pt x="10800" y="21192"/>
                    <a:pt x="12000" y="19155"/>
                    <a:pt x="13000" y="15894"/>
                  </a:cubicBezTo>
                  <a:cubicBezTo>
                    <a:pt x="14000" y="12634"/>
                    <a:pt x="14800" y="8151"/>
                    <a:pt x="16200" y="5298"/>
                  </a:cubicBezTo>
                  <a:cubicBezTo>
                    <a:pt x="17600" y="2445"/>
                    <a:pt x="19600" y="12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Shape"/>
            <p:cNvSpPr/>
            <p:nvPr/>
          </p:nvSpPr>
          <p:spPr>
            <a:xfrm>
              <a:off x="9609196" y="2277575"/>
              <a:ext cx="87377" cy="89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0693" fill="norm" stroke="1" extrusionOk="0">
                  <a:moveTo>
                    <a:pt x="10800" y="6154"/>
                  </a:moveTo>
                  <a:cubicBezTo>
                    <a:pt x="8743" y="3208"/>
                    <a:pt x="6686" y="263"/>
                    <a:pt x="4886" y="17"/>
                  </a:cubicBezTo>
                  <a:cubicBezTo>
                    <a:pt x="3086" y="-228"/>
                    <a:pt x="1543" y="2227"/>
                    <a:pt x="771" y="4681"/>
                  </a:cubicBezTo>
                  <a:cubicBezTo>
                    <a:pt x="0" y="7136"/>
                    <a:pt x="0" y="9590"/>
                    <a:pt x="0" y="12045"/>
                  </a:cubicBezTo>
                  <a:cubicBezTo>
                    <a:pt x="0" y="14499"/>
                    <a:pt x="0" y="16954"/>
                    <a:pt x="1286" y="18672"/>
                  </a:cubicBezTo>
                  <a:cubicBezTo>
                    <a:pt x="2571" y="20390"/>
                    <a:pt x="5143" y="21372"/>
                    <a:pt x="8743" y="20145"/>
                  </a:cubicBezTo>
                  <a:cubicBezTo>
                    <a:pt x="12343" y="18917"/>
                    <a:pt x="16971" y="15481"/>
                    <a:pt x="19286" y="12536"/>
                  </a:cubicBezTo>
                  <a:cubicBezTo>
                    <a:pt x="21600" y="9590"/>
                    <a:pt x="21600" y="7136"/>
                    <a:pt x="20571" y="5172"/>
                  </a:cubicBezTo>
                  <a:cubicBezTo>
                    <a:pt x="19543" y="3208"/>
                    <a:pt x="17486" y="1736"/>
                    <a:pt x="15686" y="1981"/>
                  </a:cubicBezTo>
                  <a:cubicBezTo>
                    <a:pt x="13886" y="2227"/>
                    <a:pt x="12343" y="4190"/>
                    <a:pt x="10800" y="6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9729846" y="2246957"/>
              <a:ext cx="95251" cy="12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5492"/>
                  </a:moveTo>
                  <a:cubicBezTo>
                    <a:pt x="960" y="3661"/>
                    <a:pt x="1920" y="1831"/>
                    <a:pt x="3600" y="1098"/>
                  </a:cubicBezTo>
                  <a:cubicBezTo>
                    <a:pt x="5280" y="366"/>
                    <a:pt x="7680" y="732"/>
                    <a:pt x="10320" y="3295"/>
                  </a:cubicBezTo>
                  <a:cubicBezTo>
                    <a:pt x="12960" y="5858"/>
                    <a:pt x="15840" y="10617"/>
                    <a:pt x="17280" y="13912"/>
                  </a:cubicBezTo>
                  <a:cubicBezTo>
                    <a:pt x="18720" y="17207"/>
                    <a:pt x="18720" y="19037"/>
                    <a:pt x="17520" y="20136"/>
                  </a:cubicBezTo>
                  <a:cubicBezTo>
                    <a:pt x="16320" y="21234"/>
                    <a:pt x="13920" y="21600"/>
                    <a:pt x="12000" y="20868"/>
                  </a:cubicBezTo>
                  <a:cubicBezTo>
                    <a:pt x="10080" y="20136"/>
                    <a:pt x="8640" y="18305"/>
                    <a:pt x="8160" y="15193"/>
                  </a:cubicBezTo>
                  <a:cubicBezTo>
                    <a:pt x="7680" y="12081"/>
                    <a:pt x="8160" y="7688"/>
                    <a:pt x="10560" y="4942"/>
                  </a:cubicBezTo>
                  <a:cubicBezTo>
                    <a:pt x="12960" y="2197"/>
                    <a:pt x="17280" y="10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9878836" y="2271134"/>
              <a:ext cx="136761" cy="10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14" fill="norm" stroke="1" extrusionOk="0">
                  <a:moveTo>
                    <a:pt x="15489" y="1577"/>
                  </a:moveTo>
                  <a:cubicBezTo>
                    <a:pt x="12166" y="696"/>
                    <a:pt x="8843" y="-186"/>
                    <a:pt x="6517" y="34"/>
                  </a:cubicBezTo>
                  <a:cubicBezTo>
                    <a:pt x="4191" y="255"/>
                    <a:pt x="2862" y="1577"/>
                    <a:pt x="1865" y="3781"/>
                  </a:cubicBezTo>
                  <a:cubicBezTo>
                    <a:pt x="868" y="5985"/>
                    <a:pt x="203" y="9071"/>
                    <a:pt x="37" y="11716"/>
                  </a:cubicBezTo>
                  <a:cubicBezTo>
                    <a:pt x="-129" y="14361"/>
                    <a:pt x="203" y="16565"/>
                    <a:pt x="2363" y="16785"/>
                  </a:cubicBezTo>
                  <a:cubicBezTo>
                    <a:pt x="4523" y="17006"/>
                    <a:pt x="8511" y="15243"/>
                    <a:pt x="11336" y="12818"/>
                  </a:cubicBezTo>
                  <a:cubicBezTo>
                    <a:pt x="14160" y="10394"/>
                    <a:pt x="15822" y="7308"/>
                    <a:pt x="16653" y="7308"/>
                  </a:cubicBezTo>
                  <a:cubicBezTo>
                    <a:pt x="17483" y="7308"/>
                    <a:pt x="17483" y="10394"/>
                    <a:pt x="18148" y="13259"/>
                  </a:cubicBezTo>
                  <a:cubicBezTo>
                    <a:pt x="18813" y="16124"/>
                    <a:pt x="20142" y="18769"/>
                    <a:pt x="2147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0047709" y="2088207"/>
              <a:ext cx="108802" cy="28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28" fill="norm" stroke="1" extrusionOk="0">
                  <a:moveTo>
                    <a:pt x="7406" y="0"/>
                  </a:moveTo>
                  <a:cubicBezTo>
                    <a:pt x="5744" y="2207"/>
                    <a:pt x="4083" y="4415"/>
                    <a:pt x="2837" y="6780"/>
                  </a:cubicBezTo>
                  <a:cubicBezTo>
                    <a:pt x="1591" y="9145"/>
                    <a:pt x="760" y="11667"/>
                    <a:pt x="344" y="13323"/>
                  </a:cubicBezTo>
                  <a:cubicBezTo>
                    <a:pt x="-71" y="14978"/>
                    <a:pt x="-71" y="15766"/>
                    <a:pt x="137" y="16634"/>
                  </a:cubicBezTo>
                  <a:cubicBezTo>
                    <a:pt x="344" y="17501"/>
                    <a:pt x="760" y="18447"/>
                    <a:pt x="1591" y="18604"/>
                  </a:cubicBezTo>
                  <a:cubicBezTo>
                    <a:pt x="2421" y="18762"/>
                    <a:pt x="3667" y="18131"/>
                    <a:pt x="5537" y="17107"/>
                  </a:cubicBezTo>
                  <a:cubicBezTo>
                    <a:pt x="7406" y="16082"/>
                    <a:pt x="9898" y="14663"/>
                    <a:pt x="12183" y="13717"/>
                  </a:cubicBezTo>
                  <a:cubicBezTo>
                    <a:pt x="14467" y="12771"/>
                    <a:pt x="16544" y="12298"/>
                    <a:pt x="18206" y="12377"/>
                  </a:cubicBezTo>
                  <a:cubicBezTo>
                    <a:pt x="19867" y="12455"/>
                    <a:pt x="21114" y="13086"/>
                    <a:pt x="21321" y="14505"/>
                  </a:cubicBezTo>
                  <a:cubicBezTo>
                    <a:pt x="21529" y="15924"/>
                    <a:pt x="20698" y="18131"/>
                    <a:pt x="18206" y="19550"/>
                  </a:cubicBezTo>
                  <a:cubicBezTo>
                    <a:pt x="15714" y="20969"/>
                    <a:pt x="11560" y="21600"/>
                    <a:pt x="7821" y="21521"/>
                  </a:cubicBezTo>
                  <a:cubicBezTo>
                    <a:pt x="4083" y="21442"/>
                    <a:pt x="760" y="20654"/>
                    <a:pt x="344" y="19077"/>
                  </a:cubicBezTo>
                  <a:cubicBezTo>
                    <a:pt x="-71" y="17501"/>
                    <a:pt x="2421" y="15136"/>
                    <a:pt x="4914" y="12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0187046" y="2100907"/>
              <a:ext cx="44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668"/>
                    <a:pt x="9257" y="11336"/>
                    <a:pt x="6171" y="14553"/>
                  </a:cubicBezTo>
                  <a:cubicBezTo>
                    <a:pt x="3086" y="17770"/>
                    <a:pt x="3086" y="18536"/>
                    <a:pt x="3086" y="19302"/>
                  </a:cubicBezTo>
                  <a:cubicBezTo>
                    <a:pt x="3086" y="20068"/>
                    <a:pt x="3086" y="20834"/>
                    <a:pt x="2571" y="21217"/>
                  </a:cubicBezTo>
                  <a:cubicBezTo>
                    <a:pt x="2057" y="21600"/>
                    <a:pt x="102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0247281" y="2262022"/>
              <a:ext cx="111216" cy="113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994" fill="norm" stroke="1" extrusionOk="0">
                  <a:moveTo>
                    <a:pt x="3074" y="6630"/>
                  </a:moveTo>
                  <a:cubicBezTo>
                    <a:pt x="1444" y="7808"/>
                    <a:pt x="-186" y="8986"/>
                    <a:pt x="18" y="9968"/>
                  </a:cubicBezTo>
                  <a:cubicBezTo>
                    <a:pt x="222" y="10950"/>
                    <a:pt x="2259" y="11736"/>
                    <a:pt x="4297" y="11736"/>
                  </a:cubicBezTo>
                  <a:cubicBezTo>
                    <a:pt x="6335" y="11736"/>
                    <a:pt x="8372" y="10950"/>
                    <a:pt x="10003" y="9772"/>
                  </a:cubicBezTo>
                  <a:cubicBezTo>
                    <a:pt x="11633" y="8594"/>
                    <a:pt x="12856" y="7023"/>
                    <a:pt x="13467" y="5059"/>
                  </a:cubicBezTo>
                  <a:cubicBezTo>
                    <a:pt x="14078" y="3096"/>
                    <a:pt x="14078" y="739"/>
                    <a:pt x="12856" y="150"/>
                  </a:cubicBezTo>
                  <a:cubicBezTo>
                    <a:pt x="11633" y="-439"/>
                    <a:pt x="9188" y="739"/>
                    <a:pt x="7150" y="3096"/>
                  </a:cubicBezTo>
                  <a:cubicBezTo>
                    <a:pt x="5112" y="5452"/>
                    <a:pt x="3482" y="8986"/>
                    <a:pt x="2667" y="11932"/>
                  </a:cubicBezTo>
                  <a:cubicBezTo>
                    <a:pt x="1852" y="14877"/>
                    <a:pt x="1852" y="17234"/>
                    <a:pt x="4093" y="18805"/>
                  </a:cubicBezTo>
                  <a:cubicBezTo>
                    <a:pt x="6335" y="20376"/>
                    <a:pt x="10818" y="21161"/>
                    <a:pt x="14078" y="20965"/>
                  </a:cubicBezTo>
                  <a:cubicBezTo>
                    <a:pt x="17339" y="20768"/>
                    <a:pt x="19376" y="19590"/>
                    <a:pt x="21414" y="18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0447396" y="2012007"/>
              <a:ext cx="508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300"/>
                    <a:pt x="12600" y="4600"/>
                    <a:pt x="9900" y="7650"/>
                  </a:cubicBezTo>
                  <a:cubicBezTo>
                    <a:pt x="7200" y="10700"/>
                    <a:pt x="6300" y="14500"/>
                    <a:pt x="4950" y="16950"/>
                  </a:cubicBezTo>
                  <a:cubicBezTo>
                    <a:pt x="3600" y="19400"/>
                    <a:pt x="1800" y="20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7686142" y="2659707"/>
              <a:ext cx="250725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210" y="21600"/>
                  </a:moveTo>
                  <a:cubicBezTo>
                    <a:pt x="100" y="21300"/>
                    <a:pt x="-9" y="21000"/>
                    <a:pt x="0" y="21000"/>
                  </a:cubicBezTo>
                  <a:cubicBezTo>
                    <a:pt x="9" y="21000"/>
                    <a:pt x="137" y="21300"/>
                    <a:pt x="547" y="21150"/>
                  </a:cubicBezTo>
                  <a:cubicBezTo>
                    <a:pt x="957" y="21000"/>
                    <a:pt x="1650" y="20400"/>
                    <a:pt x="2370" y="19500"/>
                  </a:cubicBezTo>
                  <a:cubicBezTo>
                    <a:pt x="3090" y="18600"/>
                    <a:pt x="3837" y="17400"/>
                    <a:pt x="4584" y="16350"/>
                  </a:cubicBezTo>
                  <a:cubicBezTo>
                    <a:pt x="5332" y="15300"/>
                    <a:pt x="6079" y="14400"/>
                    <a:pt x="6744" y="13500"/>
                  </a:cubicBezTo>
                  <a:cubicBezTo>
                    <a:pt x="7410" y="12600"/>
                    <a:pt x="7993" y="11700"/>
                    <a:pt x="8576" y="10950"/>
                  </a:cubicBezTo>
                  <a:cubicBezTo>
                    <a:pt x="9160" y="10200"/>
                    <a:pt x="9743" y="9600"/>
                    <a:pt x="10354" y="8850"/>
                  </a:cubicBezTo>
                  <a:cubicBezTo>
                    <a:pt x="10964" y="8100"/>
                    <a:pt x="11602" y="7200"/>
                    <a:pt x="12240" y="6450"/>
                  </a:cubicBezTo>
                  <a:cubicBezTo>
                    <a:pt x="12878" y="5700"/>
                    <a:pt x="13516" y="5100"/>
                    <a:pt x="14273" y="4350"/>
                  </a:cubicBezTo>
                  <a:cubicBezTo>
                    <a:pt x="15029" y="3600"/>
                    <a:pt x="15904" y="2700"/>
                    <a:pt x="16834" y="1950"/>
                  </a:cubicBezTo>
                  <a:cubicBezTo>
                    <a:pt x="17763" y="1200"/>
                    <a:pt x="18747" y="600"/>
                    <a:pt x="19549" y="300"/>
                  </a:cubicBezTo>
                  <a:cubicBezTo>
                    <a:pt x="20352" y="0"/>
                    <a:pt x="20971" y="0"/>
                    <a:pt x="215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609802" y="2945457"/>
              <a:ext cx="32078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600" fill="norm" stroke="1" extrusionOk="0">
                  <a:moveTo>
                    <a:pt x="1559" y="0"/>
                  </a:moveTo>
                  <a:cubicBezTo>
                    <a:pt x="209" y="1899"/>
                    <a:pt x="-1141" y="3798"/>
                    <a:pt x="1559" y="6132"/>
                  </a:cubicBezTo>
                  <a:cubicBezTo>
                    <a:pt x="4259" y="8466"/>
                    <a:pt x="11009" y="11235"/>
                    <a:pt x="15059" y="13727"/>
                  </a:cubicBezTo>
                  <a:cubicBezTo>
                    <a:pt x="19109" y="16220"/>
                    <a:pt x="20459" y="18435"/>
                    <a:pt x="20459" y="19701"/>
                  </a:cubicBezTo>
                  <a:cubicBezTo>
                    <a:pt x="20459" y="20967"/>
                    <a:pt x="19109" y="21284"/>
                    <a:pt x="177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763514" y="2993819"/>
              <a:ext cx="744083" cy="446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14" fill="norm" stroke="1" extrusionOk="0">
                  <a:moveTo>
                    <a:pt x="585" y="21514"/>
                  </a:moveTo>
                  <a:cubicBezTo>
                    <a:pt x="278" y="21412"/>
                    <a:pt x="-29" y="21310"/>
                    <a:pt x="2" y="21259"/>
                  </a:cubicBezTo>
                  <a:cubicBezTo>
                    <a:pt x="32" y="21208"/>
                    <a:pt x="401" y="21208"/>
                    <a:pt x="1474" y="21005"/>
                  </a:cubicBezTo>
                  <a:cubicBezTo>
                    <a:pt x="2548" y="20801"/>
                    <a:pt x="4328" y="20393"/>
                    <a:pt x="5524" y="20139"/>
                  </a:cubicBezTo>
                  <a:cubicBezTo>
                    <a:pt x="6721" y="19884"/>
                    <a:pt x="7335" y="19782"/>
                    <a:pt x="7887" y="19731"/>
                  </a:cubicBezTo>
                  <a:cubicBezTo>
                    <a:pt x="8439" y="19680"/>
                    <a:pt x="8930" y="19680"/>
                    <a:pt x="8961" y="19476"/>
                  </a:cubicBezTo>
                  <a:cubicBezTo>
                    <a:pt x="8991" y="19272"/>
                    <a:pt x="8562" y="18865"/>
                    <a:pt x="7918" y="17439"/>
                  </a:cubicBezTo>
                  <a:cubicBezTo>
                    <a:pt x="7273" y="16012"/>
                    <a:pt x="6414" y="13567"/>
                    <a:pt x="5923" y="11172"/>
                  </a:cubicBezTo>
                  <a:cubicBezTo>
                    <a:pt x="5432" y="8778"/>
                    <a:pt x="5310" y="6435"/>
                    <a:pt x="5524" y="4703"/>
                  </a:cubicBezTo>
                  <a:cubicBezTo>
                    <a:pt x="5739" y="2971"/>
                    <a:pt x="6291" y="1850"/>
                    <a:pt x="7212" y="1086"/>
                  </a:cubicBezTo>
                  <a:cubicBezTo>
                    <a:pt x="8132" y="322"/>
                    <a:pt x="9421" y="-86"/>
                    <a:pt x="10526" y="16"/>
                  </a:cubicBezTo>
                  <a:cubicBezTo>
                    <a:pt x="11630" y="118"/>
                    <a:pt x="12551" y="729"/>
                    <a:pt x="13103" y="2003"/>
                  </a:cubicBezTo>
                  <a:cubicBezTo>
                    <a:pt x="13655" y="3276"/>
                    <a:pt x="13839" y="5212"/>
                    <a:pt x="13471" y="7708"/>
                  </a:cubicBezTo>
                  <a:cubicBezTo>
                    <a:pt x="13103" y="10205"/>
                    <a:pt x="12182" y="13261"/>
                    <a:pt x="11691" y="15044"/>
                  </a:cubicBezTo>
                  <a:cubicBezTo>
                    <a:pt x="11201" y="16827"/>
                    <a:pt x="11139" y="17337"/>
                    <a:pt x="11109" y="17846"/>
                  </a:cubicBezTo>
                  <a:cubicBezTo>
                    <a:pt x="11078" y="18356"/>
                    <a:pt x="11078" y="18865"/>
                    <a:pt x="11262" y="19171"/>
                  </a:cubicBezTo>
                  <a:cubicBezTo>
                    <a:pt x="11446" y="19476"/>
                    <a:pt x="11814" y="19578"/>
                    <a:pt x="12857" y="19272"/>
                  </a:cubicBezTo>
                  <a:cubicBezTo>
                    <a:pt x="13901" y="18967"/>
                    <a:pt x="15619" y="18254"/>
                    <a:pt x="17183" y="17388"/>
                  </a:cubicBezTo>
                  <a:cubicBezTo>
                    <a:pt x="18748" y="16522"/>
                    <a:pt x="20160" y="15503"/>
                    <a:pt x="21571" y="14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9621896" y="2843857"/>
              <a:ext cx="13928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18514" y="0"/>
                  </a:moveTo>
                  <a:cubicBezTo>
                    <a:pt x="15429" y="1950"/>
                    <a:pt x="12343" y="3900"/>
                    <a:pt x="13886" y="6075"/>
                  </a:cubicBezTo>
                  <a:cubicBezTo>
                    <a:pt x="15429" y="8250"/>
                    <a:pt x="21600" y="10650"/>
                    <a:pt x="20057" y="13275"/>
                  </a:cubicBezTo>
                  <a:cubicBezTo>
                    <a:pt x="18514" y="15900"/>
                    <a:pt x="9257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9647296" y="3624907"/>
              <a:ext cx="488951" cy="44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281" y="1749"/>
                    <a:pt x="561" y="3497"/>
                    <a:pt x="935" y="6171"/>
                  </a:cubicBezTo>
                  <a:cubicBezTo>
                    <a:pt x="1309" y="8846"/>
                    <a:pt x="1777" y="12446"/>
                    <a:pt x="2010" y="14760"/>
                  </a:cubicBezTo>
                  <a:cubicBezTo>
                    <a:pt x="2244" y="17074"/>
                    <a:pt x="2244" y="18103"/>
                    <a:pt x="2244" y="19080"/>
                  </a:cubicBezTo>
                  <a:cubicBezTo>
                    <a:pt x="2244" y="20057"/>
                    <a:pt x="2244" y="20983"/>
                    <a:pt x="2525" y="21291"/>
                  </a:cubicBezTo>
                  <a:cubicBezTo>
                    <a:pt x="2805" y="21600"/>
                    <a:pt x="3366" y="21291"/>
                    <a:pt x="4909" y="20571"/>
                  </a:cubicBezTo>
                  <a:cubicBezTo>
                    <a:pt x="6452" y="19851"/>
                    <a:pt x="8977" y="18720"/>
                    <a:pt x="11548" y="17640"/>
                  </a:cubicBezTo>
                  <a:cubicBezTo>
                    <a:pt x="14119" y="16560"/>
                    <a:pt x="16738" y="15531"/>
                    <a:pt x="18421" y="14760"/>
                  </a:cubicBezTo>
                  <a:cubicBezTo>
                    <a:pt x="20104" y="13989"/>
                    <a:pt x="20852" y="13474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017712" y="3827544"/>
              <a:ext cx="195273" cy="19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31" fill="norm" stroke="1" extrusionOk="0">
                  <a:moveTo>
                    <a:pt x="3217" y="2129"/>
                  </a:moveTo>
                  <a:cubicBezTo>
                    <a:pt x="1609" y="1669"/>
                    <a:pt x="0" y="1210"/>
                    <a:pt x="0" y="750"/>
                  </a:cubicBezTo>
                  <a:cubicBezTo>
                    <a:pt x="0" y="291"/>
                    <a:pt x="1609" y="-169"/>
                    <a:pt x="4711" y="61"/>
                  </a:cubicBezTo>
                  <a:cubicBezTo>
                    <a:pt x="7813" y="291"/>
                    <a:pt x="12409" y="1210"/>
                    <a:pt x="15855" y="2474"/>
                  </a:cubicBezTo>
                  <a:cubicBezTo>
                    <a:pt x="19302" y="3737"/>
                    <a:pt x="21600" y="5346"/>
                    <a:pt x="21140" y="8563"/>
                  </a:cubicBezTo>
                  <a:cubicBezTo>
                    <a:pt x="20681" y="11780"/>
                    <a:pt x="17464" y="16605"/>
                    <a:pt x="14247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0415646" y="3552899"/>
              <a:ext cx="232723" cy="36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93" fill="norm" stroke="1" extrusionOk="0">
                  <a:moveTo>
                    <a:pt x="0" y="3519"/>
                  </a:moveTo>
                  <a:cubicBezTo>
                    <a:pt x="0" y="2891"/>
                    <a:pt x="0" y="2263"/>
                    <a:pt x="1446" y="1635"/>
                  </a:cubicBezTo>
                  <a:cubicBezTo>
                    <a:pt x="2893" y="1007"/>
                    <a:pt x="5786" y="379"/>
                    <a:pt x="7714" y="128"/>
                  </a:cubicBezTo>
                  <a:cubicBezTo>
                    <a:pt x="9643" y="-123"/>
                    <a:pt x="10607" y="3"/>
                    <a:pt x="11186" y="442"/>
                  </a:cubicBezTo>
                  <a:cubicBezTo>
                    <a:pt x="11764" y="882"/>
                    <a:pt x="11957" y="1635"/>
                    <a:pt x="11668" y="2577"/>
                  </a:cubicBezTo>
                  <a:cubicBezTo>
                    <a:pt x="11379" y="3519"/>
                    <a:pt x="10607" y="4649"/>
                    <a:pt x="9739" y="5717"/>
                  </a:cubicBezTo>
                  <a:cubicBezTo>
                    <a:pt x="8871" y="6784"/>
                    <a:pt x="7907" y="7789"/>
                    <a:pt x="8100" y="8291"/>
                  </a:cubicBezTo>
                  <a:cubicBezTo>
                    <a:pt x="8293" y="8793"/>
                    <a:pt x="9643" y="8793"/>
                    <a:pt x="11957" y="9296"/>
                  </a:cubicBezTo>
                  <a:cubicBezTo>
                    <a:pt x="14271" y="9798"/>
                    <a:pt x="17550" y="10803"/>
                    <a:pt x="19382" y="12121"/>
                  </a:cubicBezTo>
                  <a:cubicBezTo>
                    <a:pt x="21214" y="13440"/>
                    <a:pt x="21600" y="15072"/>
                    <a:pt x="20829" y="16642"/>
                  </a:cubicBezTo>
                  <a:cubicBezTo>
                    <a:pt x="20057" y="18212"/>
                    <a:pt x="18129" y="19719"/>
                    <a:pt x="16682" y="20535"/>
                  </a:cubicBezTo>
                  <a:cubicBezTo>
                    <a:pt x="15236" y="21351"/>
                    <a:pt x="14271" y="21477"/>
                    <a:pt x="13404" y="21351"/>
                  </a:cubicBezTo>
                  <a:cubicBezTo>
                    <a:pt x="12536" y="21226"/>
                    <a:pt x="11764" y="20849"/>
                    <a:pt x="11475" y="20535"/>
                  </a:cubicBezTo>
                  <a:cubicBezTo>
                    <a:pt x="11186" y="20221"/>
                    <a:pt x="11379" y="19970"/>
                    <a:pt x="11571" y="19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555474" y="3272776"/>
              <a:ext cx="137456" cy="21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217" fill="norm" stroke="1" extrusionOk="0">
                  <a:moveTo>
                    <a:pt x="13321" y="1544"/>
                  </a:moveTo>
                  <a:cubicBezTo>
                    <a:pt x="12051" y="915"/>
                    <a:pt x="10780" y="285"/>
                    <a:pt x="8557" y="76"/>
                  </a:cubicBezTo>
                  <a:cubicBezTo>
                    <a:pt x="6333" y="-134"/>
                    <a:pt x="3157" y="76"/>
                    <a:pt x="1410" y="915"/>
                  </a:cubicBezTo>
                  <a:cubicBezTo>
                    <a:pt x="-337" y="1753"/>
                    <a:pt x="-655" y="3221"/>
                    <a:pt x="1569" y="4899"/>
                  </a:cubicBezTo>
                  <a:cubicBezTo>
                    <a:pt x="3792" y="6577"/>
                    <a:pt x="8557" y="8464"/>
                    <a:pt x="12210" y="10142"/>
                  </a:cubicBezTo>
                  <a:cubicBezTo>
                    <a:pt x="15863" y="11819"/>
                    <a:pt x="18404" y="13287"/>
                    <a:pt x="19674" y="14546"/>
                  </a:cubicBezTo>
                  <a:cubicBezTo>
                    <a:pt x="20945" y="15804"/>
                    <a:pt x="20945" y="16852"/>
                    <a:pt x="19674" y="18111"/>
                  </a:cubicBezTo>
                  <a:cubicBezTo>
                    <a:pt x="18404" y="19369"/>
                    <a:pt x="15863" y="20837"/>
                    <a:pt x="13163" y="21151"/>
                  </a:cubicBezTo>
                  <a:cubicBezTo>
                    <a:pt x="10463" y="21466"/>
                    <a:pt x="7604" y="20627"/>
                    <a:pt x="6810" y="19054"/>
                  </a:cubicBezTo>
                  <a:cubicBezTo>
                    <a:pt x="6016" y="17482"/>
                    <a:pt x="7286" y="15175"/>
                    <a:pt x="9669" y="12658"/>
                  </a:cubicBezTo>
                  <a:cubicBezTo>
                    <a:pt x="12051" y="10142"/>
                    <a:pt x="15545" y="7416"/>
                    <a:pt x="17610" y="5528"/>
                  </a:cubicBezTo>
                  <a:cubicBezTo>
                    <a:pt x="19674" y="3641"/>
                    <a:pt x="20310" y="2592"/>
                    <a:pt x="19833" y="1858"/>
                  </a:cubicBezTo>
                  <a:cubicBezTo>
                    <a:pt x="19357" y="1124"/>
                    <a:pt x="17769" y="705"/>
                    <a:pt x="15386" y="915"/>
                  </a:cubicBezTo>
                  <a:cubicBezTo>
                    <a:pt x="13004" y="1124"/>
                    <a:pt x="9827" y="1963"/>
                    <a:pt x="6651" y="2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6999346" y="1618307"/>
              <a:ext cx="630103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0" y="0"/>
                  </a:moveTo>
                  <a:cubicBezTo>
                    <a:pt x="795" y="86"/>
                    <a:pt x="1589" y="171"/>
                    <a:pt x="2890" y="1071"/>
                  </a:cubicBezTo>
                  <a:cubicBezTo>
                    <a:pt x="4190" y="1971"/>
                    <a:pt x="5996" y="3686"/>
                    <a:pt x="7694" y="5443"/>
                  </a:cubicBezTo>
                  <a:cubicBezTo>
                    <a:pt x="9391" y="7200"/>
                    <a:pt x="10981" y="9000"/>
                    <a:pt x="12714" y="10800"/>
                  </a:cubicBezTo>
                  <a:cubicBezTo>
                    <a:pt x="14448" y="12600"/>
                    <a:pt x="16326" y="14400"/>
                    <a:pt x="17843" y="15986"/>
                  </a:cubicBezTo>
                  <a:cubicBezTo>
                    <a:pt x="19361" y="17571"/>
                    <a:pt x="20516" y="18943"/>
                    <a:pt x="21058" y="19843"/>
                  </a:cubicBezTo>
                  <a:cubicBezTo>
                    <a:pt x="21600" y="20743"/>
                    <a:pt x="21528" y="21171"/>
                    <a:pt x="214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7437496" y="2100907"/>
              <a:ext cx="1587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0"/>
                  </a:moveTo>
                  <a:cubicBezTo>
                    <a:pt x="4032" y="7560"/>
                    <a:pt x="8064" y="15120"/>
                    <a:pt x="11664" y="18360"/>
                  </a:cubicBezTo>
                  <a:cubicBezTo>
                    <a:pt x="15264" y="21600"/>
                    <a:pt x="18432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7596246" y="1986607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79446" y="4559268"/>
              <a:ext cx="508001" cy="3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21083"/>
                  </a:moveTo>
                  <a:cubicBezTo>
                    <a:pt x="2790" y="17483"/>
                    <a:pt x="5580" y="13883"/>
                    <a:pt x="8505" y="10283"/>
                  </a:cubicBezTo>
                  <a:cubicBezTo>
                    <a:pt x="11430" y="6683"/>
                    <a:pt x="14490" y="3083"/>
                    <a:pt x="16560" y="1283"/>
                  </a:cubicBezTo>
                  <a:cubicBezTo>
                    <a:pt x="18630" y="-517"/>
                    <a:pt x="19710" y="-517"/>
                    <a:pt x="20385" y="1883"/>
                  </a:cubicBezTo>
                  <a:cubicBezTo>
                    <a:pt x="21060" y="4283"/>
                    <a:pt x="21330" y="9083"/>
                    <a:pt x="21600" y="13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973196" y="4521436"/>
              <a:ext cx="482601" cy="7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21266"/>
                  </a:moveTo>
                  <a:cubicBezTo>
                    <a:pt x="3221" y="17066"/>
                    <a:pt x="6442" y="12866"/>
                    <a:pt x="9616" y="9266"/>
                  </a:cubicBezTo>
                  <a:cubicBezTo>
                    <a:pt x="12789" y="5666"/>
                    <a:pt x="15916" y="2666"/>
                    <a:pt x="17763" y="1166"/>
                  </a:cubicBezTo>
                  <a:cubicBezTo>
                    <a:pt x="19611" y="-334"/>
                    <a:pt x="20179" y="-334"/>
                    <a:pt x="20605" y="866"/>
                  </a:cubicBezTo>
                  <a:cubicBezTo>
                    <a:pt x="21032" y="2066"/>
                    <a:pt x="21316" y="4466"/>
                    <a:pt x="21600" y="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773296" y="4535850"/>
              <a:ext cx="419101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1745" y="16952"/>
                    <a:pt x="3491" y="13024"/>
                    <a:pt x="6273" y="9097"/>
                  </a:cubicBezTo>
                  <a:cubicBezTo>
                    <a:pt x="9055" y="5170"/>
                    <a:pt x="12873" y="1243"/>
                    <a:pt x="15600" y="261"/>
                  </a:cubicBezTo>
                  <a:cubicBezTo>
                    <a:pt x="18327" y="-721"/>
                    <a:pt x="19964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2522596" y="4523679"/>
              <a:ext cx="330201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4015" y="14477"/>
                    <a:pt x="8031" y="8305"/>
                    <a:pt x="11354" y="4448"/>
                  </a:cubicBezTo>
                  <a:cubicBezTo>
                    <a:pt x="14677" y="591"/>
                    <a:pt x="17308" y="-952"/>
                    <a:pt x="18900" y="591"/>
                  </a:cubicBezTo>
                  <a:cubicBezTo>
                    <a:pt x="20492" y="2134"/>
                    <a:pt x="21046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227446" y="4518140"/>
              <a:ext cx="457201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6200"/>
                    <a:pt x="6800" y="10800"/>
                    <a:pt x="9850" y="6750"/>
                  </a:cubicBezTo>
                  <a:cubicBezTo>
                    <a:pt x="12900" y="2700"/>
                    <a:pt x="15600" y="0"/>
                    <a:pt x="17500" y="0"/>
                  </a:cubicBezTo>
                  <a:cubicBezTo>
                    <a:pt x="19400" y="0"/>
                    <a:pt x="20500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951346" y="4501207"/>
              <a:ext cx="501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3" y="18000"/>
                    <a:pt x="5286" y="14400"/>
                    <a:pt x="8248" y="10800"/>
                  </a:cubicBezTo>
                  <a:cubicBezTo>
                    <a:pt x="11210" y="7200"/>
                    <a:pt x="14491" y="3600"/>
                    <a:pt x="16770" y="1800"/>
                  </a:cubicBezTo>
                  <a:cubicBezTo>
                    <a:pt x="19048" y="0"/>
                    <a:pt x="203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4700646" y="4488507"/>
              <a:ext cx="450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5" y="16200"/>
                    <a:pt x="6490" y="10800"/>
                    <a:pt x="10090" y="7200"/>
                  </a:cubicBezTo>
                  <a:cubicBezTo>
                    <a:pt x="13690" y="3600"/>
                    <a:pt x="1764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5361046" y="4501207"/>
              <a:ext cx="501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2" y="16800"/>
                    <a:pt x="5104" y="12000"/>
                    <a:pt x="8476" y="8400"/>
                  </a:cubicBezTo>
                  <a:cubicBezTo>
                    <a:pt x="11848" y="4800"/>
                    <a:pt x="16041" y="2400"/>
                    <a:pt x="18365" y="1200"/>
                  </a:cubicBezTo>
                  <a:cubicBezTo>
                    <a:pt x="20689" y="0"/>
                    <a:pt x="2114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960496" y="2272357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998596" y="2297757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109846" y="2183457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2173346" y="2164407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0" y="4220675"/>
              <a:ext cx="147697" cy="139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48" fill="norm" stroke="1" extrusionOk="0">
                  <a:moveTo>
                    <a:pt x="10276" y="3074"/>
                  </a:moveTo>
                  <a:cubicBezTo>
                    <a:pt x="10884" y="1462"/>
                    <a:pt x="11493" y="-150"/>
                    <a:pt x="11493" y="11"/>
                  </a:cubicBezTo>
                  <a:cubicBezTo>
                    <a:pt x="11493" y="172"/>
                    <a:pt x="10884" y="2107"/>
                    <a:pt x="8907" y="5169"/>
                  </a:cubicBezTo>
                  <a:cubicBezTo>
                    <a:pt x="6929" y="8232"/>
                    <a:pt x="3583" y="12423"/>
                    <a:pt x="1758" y="15325"/>
                  </a:cubicBezTo>
                  <a:cubicBezTo>
                    <a:pt x="-68" y="18226"/>
                    <a:pt x="-372" y="19838"/>
                    <a:pt x="389" y="20644"/>
                  </a:cubicBezTo>
                  <a:cubicBezTo>
                    <a:pt x="1149" y="21450"/>
                    <a:pt x="2974" y="21450"/>
                    <a:pt x="6625" y="20644"/>
                  </a:cubicBezTo>
                  <a:cubicBezTo>
                    <a:pt x="10276" y="19838"/>
                    <a:pt x="15752" y="18226"/>
                    <a:pt x="21228" y="16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65146" y="4278957"/>
              <a:ext cx="330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92" y="15300"/>
                    <a:pt x="8585" y="9000"/>
                    <a:pt x="12185" y="5400"/>
                  </a:cubicBezTo>
                  <a:cubicBezTo>
                    <a:pt x="15785" y="1800"/>
                    <a:pt x="1869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388996" y="4191052"/>
              <a:ext cx="155528" cy="15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182" fill="norm" stroke="1" extrusionOk="0">
                  <a:moveTo>
                    <a:pt x="0" y="719"/>
                  </a:moveTo>
                  <a:cubicBezTo>
                    <a:pt x="1421" y="150"/>
                    <a:pt x="2842" y="-418"/>
                    <a:pt x="6253" y="435"/>
                  </a:cubicBezTo>
                  <a:cubicBezTo>
                    <a:pt x="9663" y="1287"/>
                    <a:pt x="15063" y="3561"/>
                    <a:pt x="18047" y="5408"/>
                  </a:cubicBezTo>
                  <a:cubicBezTo>
                    <a:pt x="21032" y="7256"/>
                    <a:pt x="21600" y="8677"/>
                    <a:pt x="20037" y="11235"/>
                  </a:cubicBezTo>
                  <a:cubicBezTo>
                    <a:pt x="18474" y="13793"/>
                    <a:pt x="14779" y="17487"/>
                    <a:pt x="11084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942625" y="4234507"/>
              <a:ext cx="506822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4270" y="0"/>
                  </a:moveTo>
                  <a:cubicBezTo>
                    <a:pt x="3190" y="2592"/>
                    <a:pt x="2110" y="5184"/>
                    <a:pt x="1390" y="7560"/>
                  </a:cubicBezTo>
                  <a:cubicBezTo>
                    <a:pt x="670" y="9936"/>
                    <a:pt x="310" y="12096"/>
                    <a:pt x="130" y="14256"/>
                  </a:cubicBezTo>
                  <a:cubicBezTo>
                    <a:pt x="-50" y="16416"/>
                    <a:pt x="-50" y="18576"/>
                    <a:pt x="175" y="19872"/>
                  </a:cubicBezTo>
                  <a:cubicBezTo>
                    <a:pt x="400" y="21168"/>
                    <a:pt x="850" y="21600"/>
                    <a:pt x="1615" y="21600"/>
                  </a:cubicBezTo>
                  <a:cubicBezTo>
                    <a:pt x="2380" y="21600"/>
                    <a:pt x="3460" y="21168"/>
                    <a:pt x="4225" y="20736"/>
                  </a:cubicBezTo>
                  <a:cubicBezTo>
                    <a:pt x="4990" y="20304"/>
                    <a:pt x="5440" y="19872"/>
                    <a:pt x="5440" y="19440"/>
                  </a:cubicBezTo>
                  <a:cubicBezTo>
                    <a:pt x="5440" y="19008"/>
                    <a:pt x="4990" y="18576"/>
                    <a:pt x="4495" y="18576"/>
                  </a:cubicBezTo>
                  <a:cubicBezTo>
                    <a:pt x="4000" y="18576"/>
                    <a:pt x="3460" y="19008"/>
                    <a:pt x="2965" y="19008"/>
                  </a:cubicBezTo>
                  <a:cubicBezTo>
                    <a:pt x="2470" y="19008"/>
                    <a:pt x="2020" y="18576"/>
                    <a:pt x="2020" y="17928"/>
                  </a:cubicBezTo>
                  <a:cubicBezTo>
                    <a:pt x="2020" y="17280"/>
                    <a:pt x="2470" y="16416"/>
                    <a:pt x="3370" y="15768"/>
                  </a:cubicBezTo>
                  <a:cubicBezTo>
                    <a:pt x="4270" y="15120"/>
                    <a:pt x="5620" y="14688"/>
                    <a:pt x="7735" y="12960"/>
                  </a:cubicBezTo>
                  <a:cubicBezTo>
                    <a:pt x="9850" y="11232"/>
                    <a:pt x="12730" y="8208"/>
                    <a:pt x="15160" y="6480"/>
                  </a:cubicBezTo>
                  <a:cubicBezTo>
                    <a:pt x="17590" y="4752"/>
                    <a:pt x="19570" y="4320"/>
                    <a:pt x="21550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345583" y="4197415"/>
              <a:ext cx="115618" cy="11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09" fill="norm" stroke="1" extrusionOk="0">
                  <a:moveTo>
                    <a:pt x="412" y="5809"/>
                  </a:moveTo>
                  <a:cubicBezTo>
                    <a:pt x="27" y="3809"/>
                    <a:pt x="-359" y="1809"/>
                    <a:pt x="605" y="809"/>
                  </a:cubicBezTo>
                  <a:cubicBezTo>
                    <a:pt x="1570" y="-191"/>
                    <a:pt x="3884" y="-191"/>
                    <a:pt x="7162" y="409"/>
                  </a:cubicBezTo>
                  <a:cubicBezTo>
                    <a:pt x="10441" y="1009"/>
                    <a:pt x="14684" y="2209"/>
                    <a:pt x="17384" y="3609"/>
                  </a:cubicBezTo>
                  <a:cubicBezTo>
                    <a:pt x="20084" y="5009"/>
                    <a:pt x="21241" y="6609"/>
                    <a:pt x="21048" y="9609"/>
                  </a:cubicBezTo>
                  <a:cubicBezTo>
                    <a:pt x="20855" y="12609"/>
                    <a:pt x="19312" y="17009"/>
                    <a:pt x="1777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743196" y="4224892"/>
              <a:ext cx="169801" cy="13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63" fill="norm" stroke="1" extrusionOk="0">
                  <a:moveTo>
                    <a:pt x="11792" y="2506"/>
                  </a:moveTo>
                  <a:cubicBezTo>
                    <a:pt x="12592" y="1177"/>
                    <a:pt x="13392" y="-152"/>
                    <a:pt x="13525" y="14"/>
                  </a:cubicBezTo>
                  <a:cubicBezTo>
                    <a:pt x="13659" y="180"/>
                    <a:pt x="13125" y="1842"/>
                    <a:pt x="11392" y="4168"/>
                  </a:cubicBezTo>
                  <a:cubicBezTo>
                    <a:pt x="9659" y="6494"/>
                    <a:pt x="6725" y="9485"/>
                    <a:pt x="4592" y="11645"/>
                  </a:cubicBezTo>
                  <a:cubicBezTo>
                    <a:pt x="2459" y="13805"/>
                    <a:pt x="1125" y="15134"/>
                    <a:pt x="459" y="16630"/>
                  </a:cubicBezTo>
                  <a:cubicBezTo>
                    <a:pt x="-208" y="18125"/>
                    <a:pt x="-208" y="19786"/>
                    <a:pt x="859" y="20617"/>
                  </a:cubicBezTo>
                  <a:cubicBezTo>
                    <a:pt x="1925" y="21448"/>
                    <a:pt x="4059" y="21448"/>
                    <a:pt x="7659" y="20783"/>
                  </a:cubicBezTo>
                  <a:cubicBezTo>
                    <a:pt x="11259" y="20119"/>
                    <a:pt x="16325" y="18790"/>
                    <a:pt x="21392" y="17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798696" y="4301679"/>
              <a:ext cx="3937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48" y="12302"/>
                    <a:pt x="7897" y="4448"/>
                    <a:pt x="11497" y="1502"/>
                  </a:cubicBezTo>
                  <a:cubicBezTo>
                    <a:pt x="15097" y="-1443"/>
                    <a:pt x="1834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2046346" y="4254499"/>
              <a:ext cx="196758" cy="11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22" fill="norm" stroke="1" extrusionOk="0">
                  <a:moveTo>
                    <a:pt x="0" y="2222"/>
                  </a:moveTo>
                  <a:cubicBezTo>
                    <a:pt x="2757" y="1022"/>
                    <a:pt x="5515" y="-178"/>
                    <a:pt x="8617" y="22"/>
                  </a:cubicBezTo>
                  <a:cubicBezTo>
                    <a:pt x="11719" y="222"/>
                    <a:pt x="15166" y="1822"/>
                    <a:pt x="17464" y="3422"/>
                  </a:cubicBezTo>
                  <a:cubicBezTo>
                    <a:pt x="19762" y="5022"/>
                    <a:pt x="20911" y="6622"/>
                    <a:pt x="21255" y="8422"/>
                  </a:cubicBezTo>
                  <a:cubicBezTo>
                    <a:pt x="21600" y="10222"/>
                    <a:pt x="21140" y="12222"/>
                    <a:pt x="19187" y="14422"/>
                  </a:cubicBezTo>
                  <a:cubicBezTo>
                    <a:pt x="17234" y="16622"/>
                    <a:pt x="13787" y="19022"/>
                    <a:pt x="10340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325746" y="3777307"/>
              <a:ext cx="35201" cy="142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0" y="0"/>
                  </a:moveTo>
                  <a:cubicBezTo>
                    <a:pt x="3812" y="354"/>
                    <a:pt x="7624" y="707"/>
                    <a:pt x="10800" y="1527"/>
                  </a:cubicBezTo>
                  <a:cubicBezTo>
                    <a:pt x="13976" y="2346"/>
                    <a:pt x="16518" y="3632"/>
                    <a:pt x="18424" y="4902"/>
                  </a:cubicBezTo>
                  <a:cubicBezTo>
                    <a:pt x="20329" y="6171"/>
                    <a:pt x="21600" y="7425"/>
                    <a:pt x="20965" y="8598"/>
                  </a:cubicBezTo>
                  <a:cubicBezTo>
                    <a:pt x="20329" y="9771"/>
                    <a:pt x="17788" y="10864"/>
                    <a:pt x="15882" y="12070"/>
                  </a:cubicBezTo>
                  <a:cubicBezTo>
                    <a:pt x="13976" y="13275"/>
                    <a:pt x="12706" y="14593"/>
                    <a:pt x="12706" y="15846"/>
                  </a:cubicBezTo>
                  <a:cubicBezTo>
                    <a:pt x="12706" y="17100"/>
                    <a:pt x="13976" y="18289"/>
                    <a:pt x="12071" y="19238"/>
                  </a:cubicBezTo>
                  <a:cubicBezTo>
                    <a:pt x="10165" y="20186"/>
                    <a:pt x="5082" y="208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168190" y="3772405"/>
              <a:ext cx="303857" cy="34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04" fill="norm" stroke="1" extrusionOk="0">
                  <a:moveTo>
                    <a:pt x="2633" y="5408"/>
                  </a:moveTo>
                  <a:cubicBezTo>
                    <a:pt x="2633" y="3968"/>
                    <a:pt x="2633" y="2528"/>
                    <a:pt x="2933" y="1612"/>
                  </a:cubicBezTo>
                  <a:cubicBezTo>
                    <a:pt x="3233" y="695"/>
                    <a:pt x="3833" y="303"/>
                    <a:pt x="5258" y="106"/>
                  </a:cubicBezTo>
                  <a:cubicBezTo>
                    <a:pt x="6683" y="-90"/>
                    <a:pt x="8933" y="-90"/>
                    <a:pt x="10133" y="761"/>
                  </a:cubicBezTo>
                  <a:cubicBezTo>
                    <a:pt x="11333" y="1612"/>
                    <a:pt x="11483" y="3314"/>
                    <a:pt x="10433" y="5735"/>
                  </a:cubicBezTo>
                  <a:cubicBezTo>
                    <a:pt x="9383" y="8157"/>
                    <a:pt x="7133" y="11299"/>
                    <a:pt x="5333" y="13655"/>
                  </a:cubicBezTo>
                  <a:cubicBezTo>
                    <a:pt x="3533" y="16012"/>
                    <a:pt x="2183" y="17583"/>
                    <a:pt x="1283" y="18630"/>
                  </a:cubicBezTo>
                  <a:cubicBezTo>
                    <a:pt x="383" y="19677"/>
                    <a:pt x="-67" y="20201"/>
                    <a:pt x="8" y="20659"/>
                  </a:cubicBezTo>
                  <a:cubicBezTo>
                    <a:pt x="83" y="21117"/>
                    <a:pt x="683" y="21510"/>
                    <a:pt x="2708" y="21183"/>
                  </a:cubicBezTo>
                  <a:cubicBezTo>
                    <a:pt x="4733" y="20855"/>
                    <a:pt x="8183" y="19808"/>
                    <a:pt x="11558" y="18957"/>
                  </a:cubicBezTo>
                  <a:cubicBezTo>
                    <a:pt x="14933" y="18106"/>
                    <a:pt x="18233" y="17452"/>
                    <a:pt x="21533" y="16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4361833" y="3380696"/>
              <a:ext cx="150430" cy="307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2" fill="norm" stroke="1" extrusionOk="0">
                  <a:moveTo>
                    <a:pt x="17421" y="2423"/>
                  </a:moveTo>
                  <a:cubicBezTo>
                    <a:pt x="17721" y="1683"/>
                    <a:pt x="18021" y="944"/>
                    <a:pt x="17421" y="500"/>
                  </a:cubicBezTo>
                  <a:cubicBezTo>
                    <a:pt x="16821" y="56"/>
                    <a:pt x="15321" y="-92"/>
                    <a:pt x="13821" y="56"/>
                  </a:cubicBezTo>
                  <a:cubicBezTo>
                    <a:pt x="12321" y="204"/>
                    <a:pt x="10821" y="648"/>
                    <a:pt x="9321" y="1831"/>
                  </a:cubicBezTo>
                  <a:cubicBezTo>
                    <a:pt x="7821" y="3015"/>
                    <a:pt x="6321" y="4938"/>
                    <a:pt x="5571" y="6270"/>
                  </a:cubicBezTo>
                  <a:cubicBezTo>
                    <a:pt x="4821" y="7601"/>
                    <a:pt x="4821" y="8341"/>
                    <a:pt x="4821" y="9081"/>
                  </a:cubicBezTo>
                  <a:cubicBezTo>
                    <a:pt x="4821" y="9820"/>
                    <a:pt x="4821" y="10560"/>
                    <a:pt x="5271" y="10634"/>
                  </a:cubicBezTo>
                  <a:cubicBezTo>
                    <a:pt x="5721" y="10708"/>
                    <a:pt x="6621" y="10116"/>
                    <a:pt x="8421" y="10116"/>
                  </a:cubicBezTo>
                  <a:cubicBezTo>
                    <a:pt x="10221" y="10116"/>
                    <a:pt x="12921" y="10708"/>
                    <a:pt x="15021" y="11300"/>
                  </a:cubicBezTo>
                  <a:cubicBezTo>
                    <a:pt x="17121" y="11892"/>
                    <a:pt x="18621" y="12483"/>
                    <a:pt x="19671" y="13223"/>
                  </a:cubicBezTo>
                  <a:cubicBezTo>
                    <a:pt x="20721" y="13963"/>
                    <a:pt x="21321" y="14850"/>
                    <a:pt x="21321" y="15738"/>
                  </a:cubicBezTo>
                  <a:cubicBezTo>
                    <a:pt x="21321" y="16626"/>
                    <a:pt x="20721" y="17513"/>
                    <a:pt x="18771" y="18401"/>
                  </a:cubicBezTo>
                  <a:cubicBezTo>
                    <a:pt x="16821" y="19289"/>
                    <a:pt x="13521" y="20176"/>
                    <a:pt x="10971" y="20694"/>
                  </a:cubicBezTo>
                  <a:cubicBezTo>
                    <a:pt x="8421" y="21212"/>
                    <a:pt x="6621" y="21360"/>
                    <a:pt x="4821" y="21434"/>
                  </a:cubicBezTo>
                  <a:cubicBezTo>
                    <a:pt x="3021" y="21508"/>
                    <a:pt x="1221" y="21508"/>
                    <a:pt x="471" y="21138"/>
                  </a:cubicBezTo>
                  <a:cubicBezTo>
                    <a:pt x="-279" y="20768"/>
                    <a:pt x="21" y="20029"/>
                    <a:pt x="321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3563996" y="6241107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43" y="14400"/>
                    <a:pt x="12686" y="7200"/>
                    <a:pt x="16286" y="3600"/>
                  </a:cubicBezTo>
                  <a:cubicBezTo>
                    <a:pt x="19886" y="0"/>
                    <a:pt x="207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3570346" y="6380807"/>
              <a:ext cx="292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5055"/>
                    <a:pt x="9078" y="8509"/>
                    <a:pt x="12678" y="4909"/>
                  </a:cubicBezTo>
                  <a:cubicBezTo>
                    <a:pt x="16278" y="1309"/>
                    <a:pt x="18939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5101642" y="5951343"/>
              <a:ext cx="259405" cy="262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82" fill="norm" stroke="1" extrusionOk="0">
                  <a:moveTo>
                    <a:pt x="1502" y="4440"/>
                  </a:moveTo>
                  <a:cubicBezTo>
                    <a:pt x="800" y="3925"/>
                    <a:pt x="98" y="3411"/>
                    <a:pt x="10" y="2811"/>
                  </a:cubicBezTo>
                  <a:cubicBezTo>
                    <a:pt x="-78" y="2211"/>
                    <a:pt x="449" y="1525"/>
                    <a:pt x="1854" y="925"/>
                  </a:cubicBezTo>
                  <a:cubicBezTo>
                    <a:pt x="3259" y="325"/>
                    <a:pt x="5542" y="-189"/>
                    <a:pt x="7385" y="68"/>
                  </a:cubicBezTo>
                  <a:cubicBezTo>
                    <a:pt x="9229" y="325"/>
                    <a:pt x="10634" y="1354"/>
                    <a:pt x="10546" y="3754"/>
                  </a:cubicBezTo>
                  <a:cubicBezTo>
                    <a:pt x="10459" y="6154"/>
                    <a:pt x="8878" y="9925"/>
                    <a:pt x="7122" y="12582"/>
                  </a:cubicBezTo>
                  <a:cubicBezTo>
                    <a:pt x="5366" y="15240"/>
                    <a:pt x="3434" y="16782"/>
                    <a:pt x="2205" y="18068"/>
                  </a:cubicBezTo>
                  <a:cubicBezTo>
                    <a:pt x="976" y="19354"/>
                    <a:pt x="449" y="20382"/>
                    <a:pt x="976" y="20897"/>
                  </a:cubicBezTo>
                  <a:cubicBezTo>
                    <a:pt x="1502" y="21411"/>
                    <a:pt x="3083" y="21411"/>
                    <a:pt x="6244" y="20897"/>
                  </a:cubicBezTo>
                  <a:cubicBezTo>
                    <a:pt x="9405" y="20382"/>
                    <a:pt x="14146" y="19354"/>
                    <a:pt x="16956" y="18668"/>
                  </a:cubicBezTo>
                  <a:cubicBezTo>
                    <a:pt x="19766" y="17982"/>
                    <a:pt x="20644" y="17640"/>
                    <a:pt x="21522" y="17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5284846" y="5645761"/>
              <a:ext cx="146051" cy="24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21600" y="2633"/>
                  </a:moveTo>
                  <a:cubicBezTo>
                    <a:pt x="21600" y="1710"/>
                    <a:pt x="21600" y="787"/>
                    <a:pt x="20817" y="326"/>
                  </a:cubicBezTo>
                  <a:cubicBezTo>
                    <a:pt x="20035" y="-136"/>
                    <a:pt x="18470" y="-136"/>
                    <a:pt x="16122" y="510"/>
                  </a:cubicBezTo>
                  <a:cubicBezTo>
                    <a:pt x="13774" y="1156"/>
                    <a:pt x="10643" y="2449"/>
                    <a:pt x="8765" y="3649"/>
                  </a:cubicBezTo>
                  <a:cubicBezTo>
                    <a:pt x="6887" y="4849"/>
                    <a:pt x="6261" y="5956"/>
                    <a:pt x="5791" y="7064"/>
                  </a:cubicBezTo>
                  <a:cubicBezTo>
                    <a:pt x="5322" y="8172"/>
                    <a:pt x="5009" y="9279"/>
                    <a:pt x="5635" y="9741"/>
                  </a:cubicBezTo>
                  <a:cubicBezTo>
                    <a:pt x="6261" y="10202"/>
                    <a:pt x="7826" y="10018"/>
                    <a:pt x="9235" y="10202"/>
                  </a:cubicBezTo>
                  <a:cubicBezTo>
                    <a:pt x="10643" y="10387"/>
                    <a:pt x="11896" y="10941"/>
                    <a:pt x="12991" y="11679"/>
                  </a:cubicBezTo>
                  <a:cubicBezTo>
                    <a:pt x="14087" y="12418"/>
                    <a:pt x="15026" y="13341"/>
                    <a:pt x="14713" y="14633"/>
                  </a:cubicBezTo>
                  <a:cubicBezTo>
                    <a:pt x="14400" y="15926"/>
                    <a:pt x="12835" y="17587"/>
                    <a:pt x="11270" y="18418"/>
                  </a:cubicBezTo>
                  <a:cubicBezTo>
                    <a:pt x="9704" y="19249"/>
                    <a:pt x="8139" y="19249"/>
                    <a:pt x="6574" y="19249"/>
                  </a:cubicBezTo>
                  <a:cubicBezTo>
                    <a:pt x="5009" y="19249"/>
                    <a:pt x="3443" y="19249"/>
                    <a:pt x="2348" y="19618"/>
                  </a:cubicBezTo>
                  <a:cubicBezTo>
                    <a:pt x="1252" y="19987"/>
                    <a:pt x="626" y="20726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4967346" y="6361757"/>
              <a:ext cx="781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0" y="20057"/>
                    <a:pt x="3980" y="18514"/>
                    <a:pt x="6117" y="16457"/>
                  </a:cubicBezTo>
                  <a:cubicBezTo>
                    <a:pt x="8254" y="14400"/>
                    <a:pt x="10537" y="11829"/>
                    <a:pt x="12907" y="9514"/>
                  </a:cubicBezTo>
                  <a:cubicBezTo>
                    <a:pt x="15278" y="7200"/>
                    <a:pt x="17737" y="5143"/>
                    <a:pt x="19200" y="3600"/>
                  </a:cubicBezTo>
                  <a:cubicBezTo>
                    <a:pt x="20663" y="2057"/>
                    <a:pt x="2113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5148231" y="6752041"/>
              <a:ext cx="150527" cy="32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15" fill="norm" stroke="1" extrusionOk="0">
                  <a:moveTo>
                    <a:pt x="3120" y="3172"/>
                  </a:moveTo>
                  <a:cubicBezTo>
                    <a:pt x="1936" y="2330"/>
                    <a:pt x="753" y="1489"/>
                    <a:pt x="1197" y="928"/>
                  </a:cubicBezTo>
                  <a:cubicBezTo>
                    <a:pt x="1640" y="367"/>
                    <a:pt x="3712" y="86"/>
                    <a:pt x="6227" y="16"/>
                  </a:cubicBezTo>
                  <a:cubicBezTo>
                    <a:pt x="8742" y="-54"/>
                    <a:pt x="11701" y="86"/>
                    <a:pt x="13624" y="858"/>
                  </a:cubicBezTo>
                  <a:cubicBezTo>
                    <a:pt x="15547" y="1629"/>
                    <a:pt x="16435" y="3032"/>
                    <a:pt x="15695" y="4294"/>
                  </a:cubicBezTo>
                  <a:cubicBezTo>
                    <a:pt x="14955" y="5556"/>
                    <a:pt x="12588" y="6678"/>
                    <a:pt x="10961" y="7590"/>
                  </a:cubicBezTo>
                  <a:cubicBezTo>
                    <a:pt x="9333" y="8502"/>
                    <a:pt x="8446" y="9203"/>
                    <a:pt x="8890" y="9624"/>
                  </a:cubicBezTo>
                  <a:cubicBezTo>
                    <a:pt x="9333" y="10045"/>
                    <a:pt x="11109" y="10185"/>
                    <a:pt x="13328" y="10676"/>
                  </a:cubicBezTo>
                  <a:cubicBezTo>
                    <a:pt x="15547" y="11167"/>
                    <a:pt x="18210" y="12008"/>
                    <a:pt x="19690" y="12850"/>
                  </a:cubicBezTo>
                  <a:cubicBezTo>
                    <a:pt x="21169" y="13691"/>
                    <a:pt x="21465" y="14533"/>
                    <a:pt x="20429" y="15655"/>
                  </a:cubicBezTo>
                  <a:cubicBezTo>
                    <a:pt x="19394" y="16777"/>
                    <a:pt x="17027" y="18180"/>
                    <a:pt x="13920" y="19232"/>
                  </a:cubicBezTo>
                  <a:cubicBezTo>
                    <a:pt x="10813" y="20284"/>
                    <a:pt x="6966" y="20985"/>
                    <a:pt x="4303" y="21265"/>
                  </a:cubicBezTo>
                  <a:cubicBezTo>
                    <a:pt x="1640" y="21546"/>
                    <a:pt x="161" y="21406"/>
                    <a:pt x="13" y="21055"/>
                  </a:cubicBezTo>
                  <a:cubicBezTo>
                    <a:pt x="-135" y="20704"/>
                    <a:pt x="1049" y="20143"/>
                    <a:pt x="2232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5335121" y="6598411"/>
              <a:ext cx="108983" cy="209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34" fill="norm" stroke="1" extrusionOk="0">
                  <a:moveTo>
                    <a:pt x="15995" y="3714"/>
                  </a:moveTo>
                  <a:cubicBezTo>
                    <a:pt x="14772" y="2850"/>
                    <a:pt x="13550" y="1986"/>
                    <a:pt x="11104" y="1230"/>
                  </a:cubicBezTo>
                  <a:cubicBezTo>
                    <a:pt x="8659" y="474"/>
                    <a:pt x="4991" y="-174"/>
                    <a:pt x="2750" y="42"/>
                  </a:cubicBezTo>
                  <a:cubicBezTo>
                    <a:pt x="508" y="258"/>
                    <a:pt x="-307" y="1338"/>
                    <a:pt x="101" y="2850"/>
                  </a:cubicBezTo>
                  <a:cubicBezTo>
                    <a:pt x="508" y="4362"/>
                    <a:pt x="2138" y="6306"/>
                    <a:pt x="5602" y="8358"/>
                  </a:cubicBezTo>
                  <a:cubicBezTo>
                    <a:pt x="9067" y="10410"/>
                    <a:pt x="14365" y="12570"/>
                    <a:pt x="17421" y="14190"/>
                  </a:cubicBezTo>
                  <a:cubicBezTo>
                    <a:pt x="20478" y="15810"/>
                    <a:pt x="21293" y="16890"/>
                    <a:pt x="20885" y="17754"/>
                  </a:cubicBezTo>
                  <a:cubicBezTo>
                    <a:pt x="20478" y="18618"/>
                    <a:pt x="18848" y="19266"/>
                    <a:pt x="15995" y="19914"/>
                  </a:cubicBezTo>
                  <a:cubicBezTo>
                    <a:pt x="13142" y="20562"/>
                    <a:pt x="9067" y="21210"/>
                    <a:pt x="6010" y="21318"/>
                  </a:cubicBezTo>
                  <a:cubicBezTo>
                    <a:pt x="2953" y="21426"/>
                    <a:pt x="916" y="20994"/>
                    <a:pt x="508" y="19698"/>
                  </a:cubicBezTo>
                  <a:cubicBezTo>
                    <a:pt x="101" y="18402"/>
                    <a:pt x="1323" y="16242"/>
                    <a:pt x="4787" y="13758"/>
                  </a:cubicBezTo>
                  <a:cubicBezTo>
                    <a:pt x="8251" y="11274"/>
                    <a:pt x="13957" y="8466"/>
                    <a:pt x="17014" y="6414"/>
                  </a:cubicBezTo>
                  <a:cubicBezTo>
                    <a:pt x="20070" y="4362"/>
                    <a:pt x="20478" y="3066"/>
                    <a:pt x="20885" y="1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6046306" y="5642987"/>
              <a:ext cx="154146" cy="17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16" fill="norm" stroke="1" extrusionOk="0">
                  <a:moveTo>
                    <a:pt x="16712" y="4720"/>
                  </a:moveTo>
                  <a:cubicBezTo>
                    <a:pt x="16420" y="3450"/>
                    <a:pt x="16128" y="2179"/>
                    <a:pt x="14377" y="1290"/>
                  </a:cubicBezTo>
                  <a:cubicBezTo>
                    <a:pt x="12625" y="400"/>
                    <a:pt x="9414" y="-108"/>
                    <a:pt x="6933" y="19"/>
                  </a:cubicBezTo>
                  <a:cubicBezTo>
                    <a:pt x="4452" y="146"/>
                    <a:pt x="2701" y="908"/>
                    <a:pt x="1533" y="1925"/>
                  </a:cubicBezTo>
                  <a:cubicBezTo>
                    <a:pt x="366" y="2941"/>
                    <a:pt x="-218" y="4212"/>
                    <a:pt x="74" y="5228"/>
                  </a:cubicBezTo>
                  <a:cubicBezTo>
                    <a:pt x="366" y="6245"/>
                    <a:pt x="1533" y="7007"/>
                    <a:pt x="5036" y="8405"/>
                  </a:cubicBezTo>
                  <a:cubicBezTo>
                    <a:pt x="8539" y="9803"/>
                    <a:pt x="14377" y="11836"/>
                    <a:pt x="17587" y="13487"/>
                  </a:cubicBezTo>
                  <a:cubicBezTo>
                    <a:pt x="20798" y="15139"/>
                    <a:pt x="21382" y="16410"/>
                    <a:pt x="21236" y="17553"/>
                  </a:cubicBezTo>
                  <a:cubicBezTo>
                    <a:pt x="21090" y="18697"/>
                    <a:pt x="20214" y="19713"/>
                    <a:pt x="18901" y="20348"/>
                  </a:cubicBezTo>
                  <a:cubicBezTo>
                    <a:pt x="17587" y="20984"/>
                    <a:pt x="15836" y="21238"/>
                    <a:pt x="14231" y="21365"/>
                  </a:cubicBezTo>
                  <a:cubicBezTo>
                    <a:pt x="12625" y="21492"/>
                    <a:pt x="11166" y="21492"/>
                    <a:pt x="10582" y="19967"/>
                  </a:cubicBezTo>
                  <a:cubicBezTo>
                    <a:pt x="9998" y="18443"/>
                    <a:pt x="10290" y="15393"/>
                    <a:pt x="11604" y="12598"/>
                  </a:cubicBezTo>
                  <a:cubicBezTo>
                    <a:pt x="12917" y="9803"/>
                    <a:pt x="15252" y="7261"/>
                    <a:pt x="16566" y="5228"/>
                  </a:cubicBezTo>
                  <a:cubicBezTo>
                    <a:pt x="17879" y="3196"/>
                    <a:pt x="18171" y="1671"/>
                    <a:pt x="17879" y="1671"/>
                  </a:cubicBezTo>
                  <a:cubicBezTo>
                    <a:pt x="17587" y="1671"/>
                    <a:pt x="16712" y="3196"/>
                    <a:pt x="15836" y="4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6180145" y="5872196"/>
              <a:ext cx="228652" cy="29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341" fill="norm" stroke="1" extrusionOk="0">
                  <a:moveTo>
                    <a:pt x="20833" y="2309"/>
                  </a:moveTo>
                  <a:cubicBezTo>
                    <a:pt x="20062" y="1554"/>
                    <a:pt x="19290" y="798"/>
                    <a:pt x="17940" y="345"/>
                  </a:cubicBezTo>
                  <a:cubicBezTo>
                    <a:pt x="16590" y="-108"/>
                    <a:pt x="14662" y="-259"/>
                    <a:pt x="11769" y="798"/>
                  </a:cubicBezTo>
                  <a:cubicBezTo>
                    <a:pt x="8876" y="1856"/>
                    <a:pt x="5019" y="4121"/>
                    <a:pt x="2608" y="6840"/>
                  </a:cubicBezTo>
                  <a:cubicBezTo>
                    <a:pt x="197" y="9559"/>
                    <a:pt x="-767" y="12731"/>
                    <a:pt x="679" y="15148"/>
                  </a:cubicBezTo>
                  <a:cubicBezTo>
                    <a:pt x="2126" y="17565"/>
                    <a:pt x="5983" y="19226"/>
                    <a:pt x="9454" y="20133"/>
                  </a:cubicBezTo>
                  <a:cubicBezTo>
                    <a:pt x="12926" y="21039"/>
                    <a:pt x="16012" y="21190"/>
                    <a:pt x="19097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6484996" y="6133520"/>
              <a:ext cx="157252" cy="22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566" fill="norm" stroke="1" extrusionOk="0">
                  <a:moveTo>
                    <a:pt x="1683" y="3566"/>
                  </a:moveTo>
                  <a:cubicBezTo>
                    <a:pt x="1964" y="2566"/>
                    <a:pt x="2244" y="1566"/>
                    <a:pt x="3086" y="966"/>
                  </a:cubicBezTo>
                  <a:cubicBezTo>
                    <a:pt x="3927" y="366"/>
                    <a:pt x="5330" y="166"/>
                    <a:pt x="6873" y="66"/>
                  </a:cubicBezTo>
                  <a:cubicBezTo>
                    <a:pt x="8416" y="-34"/>
                    <a:pt x="10099" y="-34"/>
                    <a:pt x="11642" y="166"/>
                  </a:cubicBezTo>
                  <a:cubicBezTo>
                    <a:pt x="13184" y="366"/>
                    <a:pt x="14587" y="766"/>
                    <a:pt x="15288" y="1566"/>
                  </a:cubicBezTo>
                  <a:cubicBezTo>
                    <a:pt x="15990" y="2366"/>
                    <a:pt x="15990" y="3566"/>
                    <a:pt x="15288" y="4466"/>
                  </a:cubicBezTo>
                  <a:cubicBezTo>
                    <a:pt x="14587" y="5366"/>
                    <a:pt x="13184" y="5966"/>
                    <a:pt x="11782" y="6466"/>
                  </a:cubicBezTo>
                  <a:cubicBezTo>
                    <a:pt x="10379" y="6966"/>
                    <a:pt x="8977" y="7366"/>
                    <a:pt x="8977" y="7866"/>
                  </a:cubicBezTo>
                  <a:cubicBezTo>
                    <a:pt x="8977" y="8366"/>
                    <a:pt x="10379" y="8966"/>
                    <a:pt x="12623" y="9766"/>
                  </a:cubicBezTo>
                  <a:cubicBezTo>
                    <a:pt x="14868" y="10566"/>
                    <a:pt x="17953" y="11566"/>
                    <a:pt x="19636" y="12666"/>
                  </a:cubicBezTo>
                  <a:cubicBezTo>
                    <a:pt x="21319" y="13766"/>
                    <a:pt x="21600" y="14966"/>
                    <a:pt x="18094" y="16466"/>
                  </a:cubicBezTo>
                  <a:cubicBezTo>
                    <a:pt x="14587" y="17966"/>
                    <a:pt x="7294" y="19766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216824" y="5540090"/>
              <a:ext cx="204923" cy="75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51" fill="norm" stroke="1" extrusionOk="0">
                  <a:moveTo>
                    <a:pt x="21338" y="982"/>
                  </a:moveTo>
                  <a:cubicBezTo>
                    <a:pt x="21338" y="679"/>
                    <a:pt x="21338" y="376"/>
                    <a:pt x="20567" y="194"/>
                  </a:cubicBezTo>
                  <a:cubicBezTo>
                    <a:pt x="19795" y="12"/>
                    <a:pt x="18252" y="-49"/>
                    <a:pt x="17040" y="42"/>
                  </a:cubicBezTo>
                  <a:cubicBezTo>
                    <a:pt x="15828" y="133"/>
                    <a:pt x="14946" y="376"/>
                    <a:pt x="12742" y="1498"/>
                  </a:cubicBezTo>
                  <a:cubicBezTo>
                    <a:pt x="10538" y="2621"/>
                    <a:pt x="7011" y="4623"/>
                    <a:pt x="4477" y="6534"/>
                  </a:cubicBezTo>
                  <a:cubicBezTo>
                    <a:pt x="1942" y="8445"/>
                    <a:pt x="399" y="10266"/>
                    <a:pt x="69" y="12116"/>
                  </a:cubicBezTo>
                  <a:cubicBezTo>
                    <a:pt x="-262" y="13967"/>
                    <a:pt x="620" y="15848"/>
                    <a:pt x="2162" y="17334"/>
                  </a:cubicBezTo>
                  <a:cubicBezTo>
                    <a:pt x="3705" y="18821"/>
                    <a:pt x="5909" y="19913"/>
                    <a:pt x="8775" y="20550"/>
                  </a:cubicBezTo>
                  <a:cubicBezTo>
                    <a:pt x="11640" y="21187"/>
                    <a:pt x="15167" y="21369"/>
                    <a:pt x="18693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558218" y="5460411"/>
              <a:ext cx="161342" cy="270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01" fill="norm" stroke="1" extrusionOk="0">
                  <a:moveTo>
                    <a:pt x="14735" y="3435"/>
                  </a:moveTo>
                  <a:cubicBezTo>
                    <a:pt x="14454" y="2611"/>
                    <a:pt x="14173" y="1787"/>
                    <a:pt x="12490" y="1045"/>
                  </a:cubicBezTo>
                  <a:cubicBezTo>
                    <a:pt x="10807" y="303"/>
                    <a:pt x="7722" y="-357"/>
                    <a:pt x="5057" y="220"/>
                  </a:cubicBezTo>
                  <a:cubicBezTo>
                    <a:pt x="2392" y="797"/>
                    <a:pt x="148" y="2611"/>
                    <a:pt x="7" y="4260"/>
                  </a:cubicBezTo>
                  <a:cubicBezTo>
                    <a:pt x="-133" y="5909"/>
                    <a:pt x="1831" y="7393"/>
                    <a:pt x="5337" y="9041"/>
                  </a:cubicBezTo>
                  <a:cubicBezTo>
                    <a:pt x="8844" y="10690"/>
                    <a:pt x="13893" y="12504"/>
                    <a:pt x="16838" y="13741"/>
                  </a:cubicBezTo>
                  <a:cubicBezTo>
                    <a:pt x="19784" y="14977"/>
                    <a:pt x="20625" y="15637"/>
                    <a:pt x="19924" y="16791"/>
                  </a:cubicBezTo>
                  <a:cubicBezTo>
                    <a:pt x="19223" y="17945"/>
                    <a:pt x="16979" y="19594"/>
                    <a:pt x="15155" y="20419"/>
                  </a:cubicBezTo>
                  <a:cubicBezTo>
                    <a:pt x="13332" y="21243"/>
                    <a:pt x="11929" y="21243"/>
                    <a:pt x="10948" y="20831"/>
                  </a:cubicBezTo>
                  <a:cubicBezTo>
                    <a:pt x="9966" y="20419"/>
                    <a:pt x="9405" y="19594"/>
                    <a:pt x="9545" y="18440"/>
                  </a:cubicBezTo>
                  <a:cubicBezTo>
                    <a:pt x="9685" y="17286"/>
                    <a:pt x="10527" y="15802"/>
                    <a:pt x="12490" y="13988"/>
                  </a:cubicBezTo>
                  <a:cubicBezTo>
                    <a:pt x="14454" y="12174"/>
                    <a:pt x="17540" y="10031"/>
                    <a:pt x="19223" y="8547"/>
                  </a:cubicBezTo>
                  <a:cubicBezTo>
                    <a:pt x="20906" y="7063"/>
                    <a:pt x="21186" y="6238"/>
                    <a:pt x="21327" y="5414"/>
                  </a:cubicBezTo>
                  <a:cubicBezTo>
                    <a:pt x="21467" y="4590"/>
                    <a:pt x="21467" y="3765"/>
                    <a:pt x="19784" y="3353"/>
                  </a:cubicBezTo>
                  <a:cubicBezTo>
                    <a:pt x="18101" y="2941"/>
                    <a:pt x="14735" y="2941"/>
                    <a:pt x="12350" y="3683"/>
                  </a:cubicBezTo>
                  <a:cubicBezTo>
                    <a:pt x="9966" y="4425"/>
                    <a:pt x="8563" y="5909"/>
                    <a:pt x="7161" y="7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8624946" y="6127170"/>
              <a:ext cx="151075" cy="24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38" fill="norm" stroke="1" extrusionOk="0">
                  <a:moveTo>
                    <a:pt x="0" y="509"/>
                  </a:moveTo>
                  <a:cubicBezTo>
                    <a:pt x="1500" y="149"/>
                    <a:pt x="3000" y="-211"/>
                    <a:pt x="5250" y="149"/>
                  </a:cubicBezTo>
                  <a:cubicBezTo>
                    <a:pt x="7500" y="509"/>
                    <a:pt x="10500" y="1589"/>
                    <a:pt x="12000" y="2579"/>
                  </a:cubicBezTo>
                  <a:cubicBezTo>
                    <a:pt x="13500" y="3569"/>
                    <a:pt x="13500" y="4469"/>
                    <a:pt x="12750" y="5189"/>
                  </a:cubicBezTo>
                  <a:cubicBezTo>
                    <a:pt x="12000" y="5909"/>
                    <a:pt x="10500" y="6449"/>
                    <a:pt x="9000" y="6899"/>
                  </a:cubicBezTo>
                  <a:cubicBezTo>
                    <a:pt x="7500" y="7349"/>
                    <a:pt x="6000" y="7709"/>
                    <a:pt x="6000" y="8069"/>
                  </a:cubicBezTo>
                  <a:cubicBezTo>
                    <a:pt x="6000" y="8429"/>
                    <a:pt x="7500" y="8789"/>
                    <a:pt x="9900" y="9419"/>
                  </a:cubicBezTo>
                  <a:cubicBezTo>
                    <a:pt x="12300" y="10049"/>
                    <a:pt x="15600" y="10949"/>
                    <a:pt x="17700" y="11849"/>
                  </a:cubicBezTo>
                  <a:cubicBezTo>
                    <a:pt x="19800" y="12749"/>
                    <a:pt x="20700" y="13649"/>
                    <a:pt x="21150" y="14549"/>
                  </a:cubicBezTo>
                  <a:cubicBezTo>
                    <a:pt x="21600" y="15449"/>
                    <a:pt x="21600" y="16349"/>
                    <a:pt x="20100" y="17429"/>
                  </a:cubicBezTo>
                  <a:cubicBezTo>
                    <a:pt x="18600" y="18509"/>
                    <a:pt x="15600" y="19769"/>
                    <a:pt x="13050" y="20489"/>
                  </a:cubicBezTo>
                  <a:cubicBezTo>
                    <a:pt x="10500" y="21209"/>
                    <a:pt x="8400" y="21389"/>
                    <a:pt x="6900" y="21119"/>
                  </a:cubicBezTo>
                  <a:cubicBezTo>
                    <a:pt x="5400" y="20849"/>
                    <a:pt x="4500" y="20129"/>
                    <a:pt x="3600" y="19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8878946" y="5536257"/>
              <a:ext cx="192134" cy="80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600" fill="norm" stroke="1" extrusionOk="0">
                  <a:moveTo>
                    <a:pt x="0" y="0"/>
                  </a:moveTo>
                  <a:cubicBezTo>
                    <a:pt x="3906" y="1086"/>
                    <a:pt x="7813" y="2171"/>
                    <a:pt x="11604" y="3629"/>
                  </a:cubicBezTo>
                  <a:cubicBezTo>
                    <a:pt x="15396" y="5086"/>
                    <a:pt x="19072" y="6914"/>
                    <a:pt x="20336" y="8857"/>
                  </a:cubicBezTo>
                  <a:cubicBezTo>
                    <a:pt x="21600" y="10800"/>
                    <a:pt x="20451" y="12857"/>
                    <a:pt x="18153" y="14543"/>
                  </a:cubicBezTo>
                  <a:cubicBezTo>
                    <a:pt x="15855" y="16229"/>
                    <a:pt x="12409" y="17543"/>
                    <a:pt x="9536" y="18657"/>
                  </a:cubicBezTo>
                  <a:cubicBezTo>
                    <a:pt x="6664" y="19771"/>
                    <a:pt x="4366" y="20686"/>
                    <a:pt x="20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11" name="Drawing"/>
          <p:cNvGrpSpPr/>
          <p:nvPr/>
        </p:nvGrpSpPr>
        <p:grpSpPr>
          <a:xfrm>
            <a:off x="7936804" y="1727199"/>
            <a:ext cx="1414330" cy="484718"/>
            <a:chOff x="0" y="0"/>
            <a:chExt cx="1414329" cy="484716"/>
          </a:xfrm>
        </p:grpSpPr>
        <p:sp>
          <p:nvSpPr>
            <p:cNvPr id="2205" name="Line"/>
            <p:cNvSpPr/>
            <p:nvPr/>
          </p:nvSpPr>
          <p:spPr>
            <a:xfrm>
              <a:off x="0" y="113102"/>
              <a:ext cx="191046" cy="367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301" fill="norm" stroke="1" extrusionOk="0">
                  <a:moveTo>
                    <a:pt x="17309" y="7433"/>
                  </a:moveTo>
                  <a:cubicBezTo>
                    <a:pt x="18229" y="5592"/>
                    <a:pt x="19148" y="3751"/>
                    <a:pt x="19492" y="2524"/>
                  </a:cubicBezTo>
                  <a:cubicBezTo>
                    <a:pt x="19837" y="1297"/>
                    <a:pt x="19607" y="683"/>
                    <a:pt x="18688" y="315"/>
                  </a:cubicBezTo>
                  <a:cubicBezTo>
                    <a:pt x="17769" y="-53"/>
                    <a:pt x="16160" y="-176"/>
                    <a:pt x="13058" y="376"/>
                  </a:cubicBezTo>
                  <a:cubicBezTo>
                    <a:pt x="9956" y="929"/>
                    <a:pt x="5360" y="2156"/>
                    <a:pt x="2718" y="3444"/>
                  </a:cubicBezTo>
                  <a:cubicBezTo>
                    <a:pt x="75" y="4733"/>
                    <a:pt x="-614" y="6083"/>
                    <a:pt x="535" y="7310"/>
                  </a:cubicBezTo>
                  <a:cubicBezTo>
                    <a:pt x="1684" y="8538"/>
                    <a:pt x="4671" y="9642"/>
                    <a:pt x="8003" y="10747"/>
                  </a:cubicBezTo>
                  <a:cubicBezTo>
                    <a:pt x="11335" y="11851"/>
                    <a:pt x="15012" y="12956"/>
                    <a:pt x="17080" y="14244"/>
                  </a:cubicBezTo>
                  <a:cubicBezTo>
                    <a:pt x="19148" y="15533"/>
                    <a:pt x="19607" y="17006"/>
                    <a:pt x="18918" y="18233"/>
                  </a:cubicBezTo>
                  <a:cubicBezTo>
                    <a:pt x="18229" y="19460"/>
                    <a:pt x="16390" y="20442"/>
                    <a:pt x="13863" y="20933"/>
                  </a:cubicBezTo>
                  <a:cubicBezTo>
                    <a:pt x="11335" y="21424"/>
                    <a:pt x="8118" y="21424"/>
                    <a:pt x="6050" y="20933"/>
                  </a:cubicBezTo>
                  <a:cubicBezTo>
                    <a:pt x="3982" y="20442"/>
                    <a:pt x="3063" y="19460"/>
                    <a:pt x="2948" y="18233"/>
                  </a:cubicBezTo>
                  <a:cubicBezTo>
                    <a:pt x="2833" y="17006"/>
                    <a:pt x="3522" y="15533"/>
                    <a:pt x="6509" y="13508"/>
                  </a:cubicBezTo>
                  <a:cubicBezTo>
                    <a:pt x="9497" y="11483"/>
                    <a:pt x="14782" y="8906"/>
                    <a:pt x="17654" y="7188"/>
                  </a:cubicBezTo>
                  <a:cubicBezTo>
                    <a:pt x="20526" y="5469"/>
                    <a:pt x="20986" y="4610"/>
                    <a:pt x="20641" y="4119"/>
                  </a:cubicBezTo>
                  <a:cubicBezTo>
                    <a:pt x="20297" y="3629"/>
                    <a:pt x="19148" y="3506"/>
                    <a:pt x="17999" y="3567"/>
                  </a:cubicBezTo>
                  <a:cubicBezTo>
                    <a:pt x="16850" y="3629"/>
                    <a:pt x="15701" y="3874"/>
                    <a:pt x="14552" y="4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64010" y="0"/>
              <a:ext cx="85986" cy="46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21" fill="norm" stroke="1" extrusionOk="0">
                  <a:moveTo>
                    <a:pt x="21401" y="0"/>
                  </a:moveTo>
                  <a:cubicBezTo>
                    <a:pt x="18767" y="876"/>
                    <a:pt x="16133" y="1751"/>
                    <a:pt x="12972" y="3600"/>
                  </a:cubicBezTo>
                  <a:cubicBezTo>
                    <a:pt x="9811" y="5449"/>
                    <a:pt x="6123" y="8270"/>
                    <a:pt x="3752" y="11141"/>
                  </a:cubicBezTo>
                  <a:cubicBezTo>
                    <a:pt x="1381" y="14011"/>
                    <a:pt x="328" y="16930"/>
                    <a:pt x="64" y="18681"/>
                  </a:cubicBezTo>
                  <a:cubicBezTo>
                    <a:pt x="-199" y="20432"/>
                    <a:pt x="328" y="21016"/>
                    <a:pt x="1908" y="21308"/>
                  </a:cubicBezTo>
                  <a:cubicBezTo>
                    <a:pt x="3489" y="21600"/>
                    <a:pt x="6123" y="21600"/>
                    <a:pt x="8494" y="21259"/>
                  </a:cubicBezTo>
                  <a:cubicBezTo>
                    <a:pt x="10864" y="20919"/>
                    <a:pt x="12972" y="20238"/>
                    <a:pt x="15079" y="19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89558" y="279400"/>
              <a:ext cx="160438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4432" y="21600"/>
                  </a:moveTo>
                  <a:cubicBezTo>
                    <a:pt x="2468" y="20000"/>
                    <a:pt x="505" y="18400"/>
                    <a:pt x="84" y="16400"/>
                  </a:cubicBezTo>
                  <a:cubicBezTo>
                    <a:pt x="-337" y="14400"/>
                    <a:pt x="785" y="12000"/>
                    <a:pt x="4572" y="9200"/>
                  </a:cubicBezTo>
                  <a:cubicBezTo>
                    <a:pt x="8359" y="6400"/>
                    <a:pt x="14811" y="3200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95240" y="184150"/>
              <a:ext cx="30956" cy="23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03" fill="norm" stroke="1" extrusionOk="0">
                  <a:moveTo>
                    <a:pt x="21060" y="9749"/>
                  </a:moveTo>
                  <a:cubicBezTo>
                    <a:pt x="13860" y="12807"/>
                    <a:pt x="6660" y="15865"/>
                    <a:pt x="3060" y="18064"/>
                  </a:cubicBezTo>
                  <a:cubicBezTo>
                    <a:pt x="-540" y="20262"/>
                    <a:pt x="-540" y="21600"/>
                    <a:pt x="900" y="20740"/>
                  </a:cubicBezTo>
                  <a:cubicBezTo>
                    <a:pt x="2340" y="19880"/>
                    <a:pt x="5220" y="16821"/>
                    <a:pt x="7380" y="12998"/>
                  </a:cubicBezTo>
                  <a:cubicBezTo>
                    <a:pt x="9540" y="9175"/>
                    <a:pt x="10980" y="4588"/>
                    <a:pt x="12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58953" y="228600"/>
              <a:ext cx="22124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988" y="0"/>
                  </a:moveTo>
                  <a:cubicBezTo>
                    <a:pt x="2782" y="5018"/>
                    <a:pt x="2576" y="10036"/>
                    <a:pt x="2371" y="13200"/>
                  </a:cubicBezTo>
                  <a:cubicBezTo>
                    <a:pt x="2165" y="16364"/>
                    <a:pt x="1959" y="17673"/>
                    <a:pt x="1548" y="18764"/>
                  </a:cubicBezTo>
                  <a:cubicBezTo>
                    <a:pt x="1136" y="19855"/>
                    <a:pt x="519" y="20727"/>
                    <a:pt x="211" y="20182"/>
                  </a:cubicBezTo>
                  <a:cubicBezTo>
                    <a:pt x="-98" y="19636"/>
                    <a:pt x="-98" y="17673"/>
                    <a:pt x="416" y="15273"/>
                  </a:cubicBezTo>
                  <a:cubicBezTo>
                    <a:pt x="931" y="12873"/>
                    <a:pt x="1959" y="10036"/>
                    <a:pt x="3502" y="8073"/>
                  </a:cubicBezTo>
                  <a:cubicBezTo>
                    <a:pt x="5045" y="6109"/>
                    <a:pt x="7102" y="5018"/>
                    <a:pt x="8439" y="5018"/>
                  </a:cubicBezTo>
                  <a:cubicBezTo>
                    <a:pt x="9776" y="5018"/>
                    <a:pt x="10393" y="6109"/>
                    <a:pt x="10496" y="8727"/>
                  </a:cubicBezTo>
                  <a:cubicBezTo>
                    <a:pt x="10599" y="11345"/>
                    <a:pt x="10188" y="15491"/>
                    <a:pt x="9571" y="17891"/>
                  </a:cubicBezTo>
                  <a:cubicBezTo>
                    <a:pt x="8953" y="20291"/>
                    <a:pt x="8131" y="20945"/>
                    <a:pt x="7822" y="20727"/>
                  </a:cubicBezTo>
                  <a:cubicBezTo>
                    <a:pt x="7513" y="20509"/>
                    <a:pt x="7719" y="19418"/>
                    <a:pt x="8953" y="16691"/>
                  </a:cubicBezTo>
                  <a:cubicBezTo>
                    <a:pt x="10188" y="13964"/>
                    <a:pt x="12451" y="9600"/>
                    <a:pt x="13993" y="6982"/>
                  </a:cubicBezTo>
                  <a:cubicBezTo>
                    <a:pt x="15536" y="4364"/>
                    <a:pt x="16359" y="3491"/>
                    <a:pt x="17182" y="3382"/>
                  </a:cubicBezTo>
                  <a:cubicBezTo>
                    <a:pt x="18005" y="3273"/>
                    <a:pt x="18828" y="3927"/>
                    <a:pt x="19239" y="6109"/>
                  </a:cubicBezTo>
                  <a:cubicBezTo>
                    <a:pt x="19651" y="8291"/>
                    <a:pt x="19651" y="12000"/>
                    <a:pt x="19959" y="14836"/>
                  </a:cubicBezTo>
                  <a:cubicBezTo>
                    <a:pt x="20268" y="17673"/>
                    <a:pt x="20885" y="19636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113596" y="238035"/>
              <a:ext cx="300734" cy="24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33" fill="norm" stroke="1" extrusionOk="0">
                  <a:moveTo>
                    <a:pt x="2583" y="5774"/>
                  </a:moveTo>
                  <a:cubicBezTo>
                    <a:pt x="2433" y="6689"/>
                    <a:pt x="2283" y="7604"/>
                    <a:pt x="2583" y="8245"/>
                  </a:cubicBezTo>
                  <a:cubicBezTo>
                    <a:pt x="2883" y="8885"/>
                    <a:pt x="3633" y="9252"/>
                    <a:pt x="4458" y="9435"/>
                  </a:cubicBezTo>
                  <a:cubicBezTo>
                    <a:pt x="5283" y="9618"/>
                    <a:pt x="6183" y="9618"/>
                    <a:pt x="7008" y="9069"/>
                  </a:cubicBezTo>
                  <a:cubicBezTo>
                    <a:pt x="7833" y="8519"/>
                    <a:pt x="8583" y="7421"/>
                    <a:pt x="9033" y="6414"/>
                  </a:cubicBezTo>
                  <a:cubicBezTo>
                    <a:pt x="9483" y="5408"/>
                    <a:pt x="9633" y="4492"/>
                    <a:pt x="8658" y="4126"/>
                  </a:cubicBezTo>
                  <a:cubicBezTo>
                    <a:pt x="7683" y="3760"/>
                    <a:pt x="5583" y="3943"/>
                    <a:pt x="3933" y="5408"/>
                  </a:cubicBezTo>
                  <a:cubicBezTo>
                    <a:pt x="2283" y="6872"/>
                    <a:pt x="1083" y="9618"/>
                    <a:pt x="483" y="11448"/>
                  </a:cubicBezTo>
                  <a:cubicBezTo>
                    <a:pt x="-117" y="13279"/>
                    <a:pt x="-117" y="14194"/>
                    <a:pt x="258" y="14926"/>
                  </a:cubicBezTo>
                  <a:cubicBezTo>
                    <a:pt x="633" y="15658"/>
                    <a:pt x="1383" y="16208"/>
                    <a:pt x="3333" y="16208"/>
                  </a:cubicBezTo>
                  <a:cubicBezTo>
                    <a:pt x="5283" y="16208"/>
                    <a:pt x="8433" y="15658"/>
                    <a:pt x="11508" y="13645"/>
                  </a:cubicBezTo>
                  <a:cubicBezTo>
                    <a:pt x="14583" y="11631"/>
                    <a:pt x="17583" y="8153"/>
                    <a:pt x="19308" y="5865"/>
                  </a:cubicBezTo>
                  <a:cubicBezTo>
                    <a:pt x="21033" y="3577"/>
                    <a:pt x="21483" y="2479"/>
                    <a:pt x="21258" y="1563"/>
                  </a:cubicBezTo>
                  <a:cubicBezTo>
                    <a:pt x="21033" y="648"/>
                    <a:pt x="20133" y="-84"/>
                    <a:pt x="19608" y="8"/>
                  </a:cubicBezTo>
                  <a:cubicBezTo>
                    <a:pt x="19083" y="99"/>
                    <a:pt x="18933" y="1014"/>
                    <a:pt x="19158" y="2936"/>
                  </a:cubicBezTo>
                  <a:cubicBezTo>
                    <a:pt x="19383" y="4858"/>
                    <a:pt x="19983" y="7787"/>
                    <a:pt x="20433" y="10441"/>
                  </a:cubicBezTo>
                  <a:cubicBezTo>
                    <a:pt x="20883" y="13096"/>
                    <a:pt x="21183" y="15475"/>
                    <a:pt x="20208" y="17306"/>
                  </a:cubicBezTo>
                  <a:cubicBezTo>
                    <a:pt x="19233" y="19136"/>
                    <a:pt x="16983" y="20418"/>
                    <a:pt x="15333" y="20967"/>
                  </a:cubicBezTo>
                  <a:cubicBezTo>
                    <a:pt x="13683" y="21516"/>
                    <a:pt x="12633" y="21333"/>
                    <a:pt x="11583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6" name="Drawing"/>
          <p:cNvGrpSpPr/>
          <p:nvPr/>
        </p:nvGrpSpPr>
        <p:grpSpPr>
          <a:xfrm>
            <a:off x="565845" y="1168399"/>
            <a:ext cx="12216705" cy="8219171"/>
            <a:chOff x="0" y="0"/>
            <a:chExt cx="12216705" cy="8219169"/>
          </a:xfrm>
        </p:grpSpPr>
        <p:sp>
          <p:nvSpPr>
            <p:cNvPr id="2213" name="Line"/>
            <p:cNvSpPr/>
            <p:nvPr/>
          </p:nvSpPr>
          <p:spPr>
            <a:xfrm>
              <a:off x="1688405" y="550333"/>
              <a:ext cx="31751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38"/>
                  </a:moveTo>
                  <a:cubicBezTo>
                    <a:pt x="0" y="519"/>
                    <a:pt x="0" y="0"/>
                    <a:pt x="0" y="0"/>
                  </a:cubicBezTo>
                  <a:cubicBezTo>
                    <a:pt x="0" y="0"/>
                    <a:pt x="0" y="519"/>
                    <a:pt x="2880" y="2648"/>
                  </a:cubicBezTo>
                  <a:cubicBezTo>
                    <a:pt x="5760" y="4777"/>
                    <a:pt x="11520" y="8515"/>
                    <a:pt x="15120" y="11942"/>
                  </a:cubicBezTo>
                  <a:cubicBezTo>
                    <a:pt x="18720" y="15369"/>
                    <a:pt x="20160" y="184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449329" y="495300"/>
              <a:ext cx="46132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3151" y="21600"/>
                  </a:moveTo>
                  <a:cubicBezTo>
                    <a:pt x="2559" y="21600"/>
                    <a:pt x="1967" y="21600"/>
                    <a:pt x="1425" y="21415"/>
                  </a:cubicBezTo>
                  <a:cubicBezTo>
                    <a:pt x="882" y="21231"/>
                    <a:pt x="389" y="20862"/>
                    <a:pt x="143" y="20215"/>
                  </a:cubicBezTo>
                  <a:cubicBezTo>
                    <a:pt x="-104" y="19569"/>
                    <a:pt x="-104" y="18646"/>
                    <a:pt x="734" y="16892"/>
                  </a:cubicBezTo>
                  <a:cubicBezTo>
                    <a:pt x="1573" y="15138"/>
                    <a:pt x="3249" y="12554"/>
                    <a:pt x="5814" y="9969"/>
                  </a:cubicBezTo>
                  <a:cubicBezTo>
                    <a:pt x="8378" y="7385"/>
                    <a:pt x="11830" y="4800"/>
                    <a:pt x="14592" y="3138"/>
                  </a:cubicBezTo>
                  <a:cubicBezTo>
                    <a:pt x="17354" y="1477"/>
                    <a:pt x="19425" y="738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840805" y="745023"/>
              <a:ext cx="165101" cy="16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5" fill="norm" stroke="1" extrusionOk="0">
                  <a:moveTo>
                    <a:pt x="0" y="12386"/>
                  </a:moveTo>
                  <a:cubicBezTo>
                    <a:pt x="3323" y="11859"/>
                    <a:pt x="6646" y="11332"/>
                    <a:pt x="9138" y="9883"/>
                  </a:cubicBezTo>
                  <a:cubicBezTo>
                    <a:pt x="11631" y="8435"/>
                    <a:pt x="13292" y="6064"/>
                    <a:pt x="13846" y="4220"/>
                  </a:cubicBezTo>
                  <a:cubicBezTo>
                    <a:pt x="14400" y="2376"/>
                    <a:pt x="13846" y="1059"/>
                    <a:pt x="12738" y="401"/>
                  </a:cubicBezTo>
                  <a:cubicBezTo>
                    <a:pt x="11631" y="-258"/>
                    <a:pt x="9969" y="-258"/>
                    <a:pt x="7754" y="1586"/>
                  </a:cubicBezTo>
                  <a:cubicBezTo>
                    <a:pt x="5538" y="3430"/>
                    <a:pt x="2769" y="7118"/>
                    <a:pt x="1800" y="10805"/>
                  </a:cubicBezTo>
                  <a:cubicBezTo>
                    <a:pt x="831" y="14493"/>
                    <a:pt x="1662" y="18181"/>
                    <a:pt x="5262" y="19762"/>
                  </a:cubicBezTo>
                  <a:cubicBezTo>
                    <a:pt x="8862" y="21342"/>
                    <a:pt x="15231" y="20815"/>
                    <a:pt x="21600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035217" y="753952"/>
              <a:ext cx="142139" cy="19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05" fill="norm" stroke="1" extrusionOk="0">
                  <a:moveTo>
                    <a:pt x="17518" y="3710"/>
                  </a:moveTo>
                  <a:cubicBezTo>
                    <a:pt x="16248" y="2067"/>
                    <a:pt x="14977" y="423"/>
                    <a:pt x="12754" y="71"/>
                  </a:cubicBezTo>
                  <a:cubicBezTo>
                    <a:pt x="10530" y="-281"/>
                    <a:pt x="7354" y="658"/>
                    <a:pt x="4812" y="3358"/>
                  </a:cubicBezTo>
                  <a:cubicBezTo>
                    <a:pt x="2271" y="6058"/>
                    <a:pt x="365" y="10519"/>
                    <a:pt x="48" y="13806"/>
                  </a:cubicBezTo>
                  <a:cubicBezTo>
                    <a:pt x="-270" y="17093"/>
                    <a:pt x="1001" y="19206"/>
                    <a:pt x="3383" y="20262"/>
                  </a:cubicBezTo>
                  <a:cubicBezTo>
                    <a:pt x="5765" y="21319"/>
                    <a:pt x="9259" y="21319"/>
                    <a:pt x="12436" y="20615"/>
                  </a:cubicBezTo>
                  <a:cubicBezTo>
                    <a:pt x="15612" y="19910"/>
                    <a:pt x="18471" y="18502"/>
                    <a:pt x="21330" y="17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247205" y="546100"/>
              <a:ext cx="1270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0"/>
                  </a:moveTo>
                  <a:cubicBezTo>
                    <a:pt x="1080" y="2243"/>
                    <a:pt x="0" y="4485"/>
                    <a:pt x="0" y="7554"/>
                  </a:cubicBezTo>
                  <a:cubicBezTo>
                    <a:pt x="0" y="10623"/>
                    <a:pt x="1080" y="14518"/>
                    <a:pt x="1620" y="16761"/>
                  </a:cubicBezTo>
                  <a:cubicBezTo>
                    <a:pt x="2160" y="19003"/>
                    <a:pt x="2160" y="19593"/>
                    <a:pt x="2160" y="20243"/>
                  </a:cubicBezTo>
                  <a:cubicBezTo>
                    <a:pt x="2160" y="20892"/>
                    <a:pt x="2160" y="21600"/>
                    <a:pt x="1980" y="21600"/>
                  </a:cubicBezTo>
                  <a:cubicBezTo>
                    <a:pt x="1800" y="21600"/>
                    <a:pt x="1440" y="20892"/>
                    <a:pt x="1440" y="19239"/>
                  </a:cubicBezTo>
                  <a:cubicBezTo>
                    <a:pt x="1440" y="17587"/>
                    <a:pt x="1800" y="14990"/>
                    <a:pt x="2340" y="13338"/>
                  </a:cubicBezTo>
                  <a:cubicBezTo>
                    <a:pt x="2880" y="11685"/>
                    <a:pt x="3600" y="10977"/>
                    <a:pt x="4860" y="10446"/>
                  </a:cubicBezTo>
                  <a:cubicBezTo>
                    <a:pt x="6120" y="9915"/>
                    <a:pt x="7920" y="9561"/>
                    <a:pt x="9360" y="9679"/>
                  </a:cubicBezTo>
                  <a:cubicBezTo>
                    <a:pt x="10800" y="9797"/>
                    <a:pt x="11880" y="10387"/>
                    <a:pt x="13680" y="11921"/>
                  </a:cubicBezTo>
                  <a:cubicBezTo>
                    <a:pt x="15480" y="13456"/>
                    <a:pt x="18000" y="15934"/>
                    <a:pt x="19260" y="17528"/>
                  </a:cubicBezTo>
                  <a:cubicBezTo>
                    <a:pt x="20520" y="19121"/>
                    <a:pt x="20520" y="19830"/>
                    <a:pt x="20700" y="20243"/>
                  </a:cubicBezTo>
                  <a:cubicBezTo>
                    <a:pt x="20880" y="20656"/>
                    <a:pt x="21240" y="20774"/>
                    <a:pt x="21600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425005" y="720560"/>
              <a:ext cx="127001" cy="18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4116"/>
                  </a:moveTo>
                  <a:cubicBezTo>
                    <a:pt x="720" y="8833"/>
                    <a:pt x="1440" y="13550"/>
                    <a:pt x="1980" y="16654"/>
                  </a:cubicBezTo>
                  <a:cubicBezTo>
                    <a:pt x="2520" y="19757"/>
                    <a:pt x="2880" y="21247"/>
                    <a:pt x="3060" y="21247"/>
                  </a:cubicBezTo>
                  <a:cubicBezTo>
                    <a:pt x="3240" y="21247"/>
                    <a:pt x="3240" y="19757"/>
                    <a:pt x="3600" y="16654"/>
                  </a:cubicBezTo>
                  <a:cubicBezTo>
                    <a:pt x="3960" y="13550"/>
                    <a:pt x="4680" y="8833"/>
                    <a:pt x="5760" y="5606"/>
                  </a:cubicBezTo>
                  <a:cubicBezTo>
                    <a:pt x="6840" y="2378"/>
                    <a:pt x="8280" y="640"/>
                    <a:pt x="9720" y="144"/>
                  </a:cubicBezTo>
                  <a:cubicBezTo>
                    <a:pt x="11160" y="-353"/>
                    <a:pt x="12600" y="392"/>
                    <a:pt x="14220" y="3123"/>
                  </a:cubicBezTo>
                  <a:cubicBezTo>
                    <a:pt x="15840" y="5854"/>
                    <a:pt x="17640" y="10571"/>
                    <a:pt x="18900" y="13799"/>
                  </a:cubicBezTo>
                  <a:cubicBezTo>
                    <a:pt x="20160" y="17026"/>
                    <a:pt x="20880" y="18764"/>
                    <a:pt x="21600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2596455" y="762000"/>
              <a:ext cx="127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2603446" y="647700"/>
              <a:ext cx="1841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13673" y="21600"/>
                  </a:moveTo>
                  <a:cubicBezTo>
                    <a:pt x="8873" y="16457"/>
                    <a:pt x="4073" y="11314"/>
                    <a:pt x="1673" y="7200"/>
                  </a:cubicBezTo>
                  <a:cubicBezTo>
                    <a:pt x="-727" y="3086"/>
                    <a:pt x="-727" y="0"/>
                    <a:pt x="2873" y="0"/>
                  </a:cubicBezTo>
                  <a:cubicBezTo>
                    <a:pt x="6473" y="0"/>
                    <a:pt x="13673" y="3086"/>
                    <a:pt x="20873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2629920" y="721697"/>
              <a:ext cx="487236" cy="34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60" fill="norm" stroke="1" extrusionOk="0">
                  <a:moveTo>
                    <a:pt x="5815" y="3278"/>
                  </a:moveTo>
                  <a:cubicBezTo>
                    <a:pt x="5254" y="2230"/>
                    <a:pt x="4693" y="1183"/>
                    <a:pt x="3898" y="856"/>
                  </a:cubicBezTo>
                  <a:cubicBezTo>
                    <a:pt x="3103" y="529"/>
                    <a:pt x="2075" y="921"/>
                    <a:pt x="1327" y="1969"/>
                  </a:cubicBezTo>
                  <a:cubicBezTo>
                    <a:pt x="579" y="3016"/>
                    <a:pt x="111" y="4718"/>
                    <a:pt x="18" y="5896"/>
                  </a:cubicBezTo>
                  <a:cubicBezTo>
                    <a:pt x="-76" y="7074"/>
                    <a:pt x="205" y="7729"/>
                    <a:pt x="766" y="7794"/>
                  </a:cubicBezTo>
                  <a:cubicBezTo>
                    <a:pt x="1327" y="7859"/>
                    <a:pt x="2168" y="7336"/>
                    <a:pt x="2729" y="6812"/>
                  </a:cubicBezTo>
                  <a:cubicBezTo>
                    <a:pt x="3290" y="6289"/>
                    <a:pt x="3571" y="5765"/>
                    <a:pt x="3945" y="5307"/>
                  </a:cubicBezTo>
                  <a:cubicBezTo>
                    <a:pt x="4319" y="4849"/>
                    <a:pt x="4786" y="4456"/>
                    <a:pt x="5020" y="4587"/>
                  </a:cubicBezTo>
                  <a:cubicBezTo>
                    <a:pt x="5254" y="4718"/>
                    <a:pt x="5254" y="5372"/>
                    <a:pt x="5020" y="7467"/>
                  </a:cubicBezTo>
                  <a:cubicBezTo>
                    <a:pt x="4786" y="9561"/>
                    <a:pt x="4319" y="13096"/>
                    <a:pt x="3992" y="15452"/>
                  </a:cubicBezTo>
                  <a:cubicBezTo>
                    <a:pt x="3664" y="17809"/>
                    <a:pt x="3477" y="18987"/>
                    <a:pt x="3384" y="19903"/>
                  </a:cubicBezTo>
                  <a:cubicBezTo>
                    <a:pt x="3290" y="20819"/>
                    <a:pt x="3290" y="21474"/>
                    <a:pt x="3384" y="21343"/>
                  </a:cubicBezTo>
                  <a:cubicBezTo>
                    <a:pt x="3477" y="21212"/>
                    <a:pt x="3664" y="20296"/>
                    <a:pt x="4319" y="17743"/>
                  </a:cubicBezTo>
                  <a:cubicBezTo>
                    <a:pt x="4973" y="15190"/>
                    <a:pt x="6095" y="11001"/>
                    <a:pt x="6797" y="8252"/>
                  </a:cubicBezTo>
                  <a:cubicBezTo>
                    <a:pt x="7498" y="5503"/>
                    <a:pt x="7779" y="4194"/>
                    <a:pt x="7966" y="3212"/>
                  </a:cubicBezTo>
                  <a:cubicBezTo>
                    <a:pt x="8153" y="2230"/>
                    <a:pt x="8246" y="1576"/>
                    <a:pt x="8106" y="1641"/>
                  </a:cubicBezTo>
                  <a:cubicBezTo>
                    <a:pt x="7966" y="1707"/>
                    <a:pt x="7592" y="2492"/>
                    <a:pt x="7311" y="3474"/>
                  </a:cubicBezTo>
                  <a:cubicBezTo>
                    <a:pt x="7030" y="4456"/>
                    <a:pt x="6843" y="5634"/>
                    <a:pt x="6750" y="6616"/>
                  </a:cubicBezTo>
                  <a:cubicBezTo>
                    <a:pt x="6656" y="7598"/>
                    <a:pt x="6656" y="8383"/>
                    <a:pt x="6843" y="8972"/>
                  </a:cubicBezTo>
                  <a:cubicBezTo>
                    <a:pt x="7030" y="9561"/>
                    <a:pt x="7405" y="9954"/>
                    <a:pt x="7825" y="10019"/>
                  </a:cubicBezTo>
                  <a:cubicBezTo>
                    <a:pt x="8246" y="10085"/>
                    <a:pt x="8714" y="9823"/>
                    <a:pt x="9415" y="8776"/>
                  </a:cubicBezTo>
                  <a:cubicBezTo>
                    <a:pt x="10116" y="7729"/>
                    <a:pt x="11051" y="5896"/>
                    <a:pt x="11612" y="4652"/>
                  </a:cubicBezTo>
                  <a:cubicBezTo>
                    <a:pt x="12173" y="3409"/>
                    <a:pt x="12360" y="2754"/>
                    <a:pt x="12267" y="2689"/>
                  </a:cubicBezTo>
                  <a:cubicBezTo>
                    <a:pt x="12173" y="2623"/>
                    <a:pt x="11799" y="3147"/>
                    <a:pt x="11612" y="3801"/>
                  </a:cubicBezTo>
                  <a:cubicBezTo>
                    <a:pt x="11425" y="4456"/>
                    <a:pt x="11425" y="5241"/>
                    <a:pt x="11612" y="5830"/>
                  </a:cubicBezTo>
                  <a:cubicBezTo>
                    <a:pt x="11799" y="6419"/>
                    <a:pt x="12173" y="6812"/>
                    <a:pt x="12641" y="6943"/>
                  </a:cubicBezTo>
                  <a:cubicBezTo>
                    <a:pt x="13108" y="7074"/>
                    <a:pt x="13669" y="6943"/>
                    <a:pt x="14324" y="6354"/>
                  </a:cubicBezTo>
                  <a:cubicBezTo>
                    <a:pt x="14979" y="5765"/>
                    <a:pt x="15727" y="4718"/>
                    <a:pt x="16194" y="3867"/>
                  </a:cubicBezTo>
                  <a:cubicBezTo>
                    <a:pt x="16662" y="3016"/>
                    <a:pt x="16849" y="2361"/>
                    <a:pt x="16942" y="1707"/>
                  </a:cubicBezTo>
                  <a:cubicBezTo>
                    <a:pt x="17036" y="1052"/>
                    <a:pt x="17036" y="398"/>
                    <a:pt x="16755" y="136"/>
                  </a:cubicBezTo>
                  <a:cubicBezTo>
                    <a:pt x="16475" y="-126"/>
                    <a:pt x="15914" y="5"/>
                    <a:pt x="15446" y="398"/>
                  </a:cubicBezTo>
                  <a:cubicBezTo>
                    <a:pt x="14979" y="790"/>
                    <a:pt x="14605" y="1445"/>
                    <a:pt x="14324" y="2099"/>
                  </a:cubicBezTo>
                  <a:cubicBezTo>
                    <a:pt x="14043" y="2754"/>
                    <a:pt x="13856" y="3409"/>
                    <a:pt x="13810" y="4063"/>
                  </a:cubicBezTo>
                  <a:cubicBezTo>
                    <a:pt x="13763" y="4718"/>
                    <a:pt x="13856" y="5372"/>
                    <a:pt x="14745" y="5961"/>
                  </a:cubicBezTo>
                  <a:cubicBezTo>
                    <a:pt x="15633" y="6550"/>
                    <a:pt x="17316" y="7074"/>
                    <a:pt x="18579" y="7205"/>
                  </a:cubicBezTo>
                  <a:cubicBezTo>
                    <a:pt x="19841" y="7336"/>
                    <a:pt x="20682" y="7074"/>
                    <a:pt x="21524" y="6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402905" y="460764"/>
              <a:ext cx="245629" cy="42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26" fill="norm" stroke="1" extrusionOk="0">
                  <a:moveTo>
                    <a:pt x="6646" y="2410"/>
                  </a:moveTo>
                  <a:cubicBezTo>
                    <a:pt x="6462" y="1870"/>
                    <a:pt x="6277" y="1330"/>
                    <a:pt x="6831" y="898"/>
                  </a:cubicBezTo>
                  <a:cubicBezTo>
                    <a:pt x="7385" y="466"/>
                    <a:pt x="8677" y="142"/>
                    <a:pt x="10800" y="34"/>
                  </a:cubicBezTo>
                  <a:cubicBezTo>
                    <a:pt x="12923" y="-74"/>
                    <a:pt x="15877" y="34"/>
                    <a:pt x="17815" y="952"/>
                  </a:cubicBezTo>
                  <a:cubicBezTo>
                    <a:pt x="19754" y="1870"/>
                    <a:pt x="20677" y="3598"/>
                    <a:pt x="19846" y="5164"/>
                  </a:cubicBezTo>
                  <a:cubicBezTo>
                    <a:pt x="19015" y="6730"/>
                    <a:pt x="16431" y="8134"/>
                    <a:pt x="14677" y="8998"/>
                  </a:cubicBezTo>
                  <a:cubicBezTo>
                    <a:pt x="12923" y="9862"/>
                    <a:pt x="12000" y="10186"/>
                    <a:pt x="12000" y="10510"/>
                  </a:cubicBezTo>
                  <a:cubicBezTo>
                    <a:pt x="12000" y="10834"/>
                    <a:pt x="12923" y="11158"/>
                    <a:pt x="14308" y="11590"/>
                  </a:cubicBezTo>
                  <a:cubicBezTo>
                    <a:pt x="15692" y="12022"/>
                    <a:pt x="17538" y="12562"/>
                    <a:pt x="18831" y="12994"/>
                  </a:cubicBezTo>
                  <a:cubicBezTo>
                    <a:pt x="20123" y="13426"/>
                    <a:pt x="20862" y="13750"/>
                    <a:pt x="21231" y="14398"/>
                  </a:cubicBezTo>
                  <a:cubicBezTo>
                    <a:pt x="21600" y="15046"/>
                    <a:pt x="21600" y="16018"/>
                    <a:pt x="19754" y="17206"/>
                  </a:cubicBezTo>
                  <a:cubicBezTo>
                    <a:pt x="17908" y="18394"/>
                    <a:pt x="14215" y="19798"/>
                    <a:pt x="10615" y="20554"/>
                  </a:cubicBezTo>
                  <a:cubicBezTo>
                    <a:pt x="7015" y="21310"/>
                    <a:pt x="3508" y="21418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923355" y="980016"/>
              <a:ext cx="1295401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4" y="18747"/>
                    <a:pt x="2188" y="15894"/>
                    <a:pt x="3353" y="13449"/>
                  </a:cubicBezTo>
                  <a:cubicBezTo>
                    <a:pt x="4518" y="11004"/>
                    <a:pt x="5753" y="8966"/>
                    <a:pt x="7129" y="7540"/>
                  </a:cubicBezTo>
                  <a:cubicBezTo>
                    <a:pt x="8506" y="6113"/>
                    <a:pt x="10024" y="5298"/>
                    <a:pt x="11382" y="4279"/>
                  </a:cubicBezTo>
                  <a:cubicBezTo>
                    <a:pt x="12741" y="3260"/>
                    <a:pt x="13941" y="2038"/>
                    <a:pt x="15353" y="1223"/>
                  </a:cubicBezTo>
                  <a:cubicBezTo>
                    <a:pt x="16765" y="408"/>
                    <a:pt x="18388" y="0"/>
                    <a:pt x="19465" y="0"/>
                  </a:cubicBezTo>
                  <a:cubicBezTo>
                    <a:pt x="20541" y="0"/>
                    <a:pt x="21071" y="408"/>
                    <a:pt x="21600" y="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2190055" y="1003300"/>
              <a:ext cx="12319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7" y="19614"/>
                    <a:pt x="2895" y="17628"/>
                    <a:pt x="4342" y="15641"/>
                  </a:cubicBezTo>
                  <a:cubicBezTo>
                    <a:pt x="5790" y="13655"/>
                    <a:pt x="7237" y="11669"/>
                    <a:pt x="8685" y="10055"/>
                  </a:cubicBezTo>
                  <a:cubicBezTo>
                    <a:pt x="10132" y="8441"/>
                    <a:pt x="11579" y="7200"/>
                    <a:pt x="13194" y="5834"/>
                  </a:cubicBezTo>
                  <a:cubicBezTo>
                    <a:pt x="14808" y="4469"/>
                    <a:pt x="16590" y="2979"/>
                    <a:pt x="18019" y="1986"/>
                  </a:cubicBezTo>
                  <a:cubicBezTo>
                    <a:pt x="19447" y="993"/>
                    <a:pt x="20524" y="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3929955" y="6794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917255" y="8255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863405" y="450850"/>
              <a:ext cx="1481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243"/>
                    <a:pt x="6171" y="8486"/>
                    <a:pt x="10800" y="11700"/>
                  </a:cubicBezTo>
                  <a:cubicBezTo>
                    <a:pt x="15429" y="14914"/>
                    <a:pt x="21600" y="17100"/>
                    <a:pt x="21600" y="18579"/>
                  </a:cubicBezTo>
                  <a:cubicBezTo>
                    <a:pt x="21600" y="20057"/>
                    <a:pt x="15429" y="20829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658468" y="450850"/>
              <a:ext cx="427188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1364" y="21600"/>
                  </a:moveTo>
                  <a:cubicBezTo>
                    <a:pt x="832" y="20880"/>
                    <a:pt x="300" y="20160"/>
                    <a:pt x="87" y="19200"/>
                  </a:cubicBezTo>
                  <a:cubicBezTo>
                    <a:pt x="-126" y="18240"/>
                    <a:pt x="-20" y="17040"/>
                    <a:pt x="1204" y="14880"/>
                  </a:cubicBezTo>
                  <a:cubicBezTo>
                    <a:pt x="2428" y="12720"/>
                    <a:pt x="4769" y="9600"/>
                    <a:pt x="7482" y="7080"/>
                  </a:cubicBezTo>
                  <a:cubicBezTo>
                    <a:pt x="10195" y="4560"/>
                    <a:pt x="13281" y="2640"/>
                    <a:pt x="15675" y="1560"/>
                  </a:cubicBezTo>
                  <a:cubicBezTo>
                    <a:pt x="18069" y="480"/>
                    <a:pt x="19772" y="24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5003810" y="565150"/>
              <a:ext cx="164396" cy="20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46" fill="norm" stroke="1" extrusionOk="0">
                  <a:moveTo>
                    <a:pt x="729" y="7273"/>
                  </a:moveTo>
                  <a:cubicBezTo>
                    <a:pt x="182" y="5951"/>
                    <a:pt x="-365" y="4629"/>
                    <a:pt x="319" y="3967"/>
                  </a:cubicBezTo>
                  <a:cubicBezTo>
                    <a:pt x="1002" y="3306"/>
                    <a:pt x="2916" y="3306"/>
                    <a:pt x="5240" y="4629"/>
                  </a:cubicBezTo>
                  <a:cubicBezTo>
                    <a:pt x="7564" y="5951"/>
                    <a:pt x="10298" y="8596"/>
                    <a:pt x="11665" y="11131"/>
                  </a:cubicBezTo>
                  <a:cubicBezTo>
                    <a:pt x="13032" y="13665"/>
                    <a:pt x="13032" y="16090"/>
                    <a:pt x="12622" y="17853"/>
                  </a:cubicBezTo>
                  <a:cubicBezTo>
                    <a:pt x="12212" y="19616"/>
                    <a:pt x="11392" y="20718"/>
                    <a:pt x="10298" y="21159"/>
                  </a:cubicBezTo>
                  <a:cubicBezTo>
                    <a:pt x="9205" y="21600"/>
                    <a:pt x="7838" y="21380"/>
                    <a:pt x="7291" y="19176"/>
                  </a:cubicBezTo>
                  <a:cubicBezTo>
                    <a:pt x="6744" y="16971"/>
                    <a:pt x="7017" y="12784"/>
                    <a:pt x="9478" y="9257"/>
                  </a:cubicBezTo>
                  <a:cubicBezTo>
                    <a:pt x="11939" y="5731"/>
                    <a:pt x="16587" y="2865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5205218" y="521859"/>
              <a:ext cx="435237" cy="26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506" fill="norm" stroke="1" extrusionOk="0">
                  <a:moveTo>
                    <a:pt x="53" y="10706"/>
                  </a:moveTo>
                  <a:cubicBezTo>
                    <a:pt x="983" y="9677"/>
                    <a:pt x="1913" y="8649"/>
                    <a:pt x="2636" y="7792"/>
                  </a:cubicBezTo>
                  <a:cubicBezTo>
                    <a:pt x="3360" y="6935"/>
                    <a:pt x="3877" y="6249"/>
                    <a:pt x="4290" y="5392"/>
                  </a:cubicBezTo>
                  <a:cubicBezTo>
                    <a:pt x="4703" y="4535"/>
                    <a:pt x="5013" y="3506"/>
                    <a:pt x="4858" y="3077"/>
                  </a:cubicBezTo>
                  <a:cubicBezTo>
                    <a:pt x="4703" y="2649"/>
                    <a:pt x="4083" y="2820"/>
                    <a:pt x="3205" y="4363"/>
                  </a:cubicBezTo>
                  <a:cubicBezTo>
                    <a:pt x="2326" y="5906"/>
                    <a:pt x="1190" y="8820"/>
                    <a:pt x="569" y="11135"/>
                  </a:cubicBezTo>
                  <a:cubicBezTo>
                    <a:pt x="-51" y="13449"/>
                    <a:pt x="-154" y="15163"/>
                    <a:pt x="208" y="16535"/>
                  </a:cubicBezTo>
                  <a:cubicBezTo>
                    <a:pt x="569" y="17906"/>
                    <a:pt x="1396" y="18935"/>
                    <a:pt x="3102" y="17820"/>
                  </a:cubicBezTo>
                  <a:cubicBezTo>
                    <a:pt x="4807" y="16706"/>
                    <a:pt x="7390" y="13449"/>
                    <a:pt x="8889" y="11135"/>
                  </a:cubicBezTo>
                  <a:cubicBezTo>
                    <a:pt x="10388" y="8820"/>
                    <a:pt x="10801" y="7449"/>
                    <a:pt x="11008" y="6335"/>
                  </a:cubicBezTo>
                  <a:cubicBezTo>
                    <a:pt x="11214" y="5220"/>
                    <a:pt x="11214" y="4363"/>
                    <a:pt x="10853" y="3935"/>
                  </a:cubicBezTo>
                  <a:cubicBezTo>
                    <a:pt x="10491" y="3506"/>
                    <a:pt x="9768" y="3506"/>
                    <a:pt x="8941" y="4620"/>
                  </a:cubicBezTo>
                  <a:cubicBezTo>
                    <a:pt x="8114" y="5735"/>
                    <a:pt x="7184" y="7963"/>
                    <a:pt x="6667" y="9935"/>
                  </a:cubicBezTo>
                  <a:cubicBezTo>
                    <a:pt x="6150" y="11906"/>
                    <a:pt x="6047" y="13620"/>
                    <a:pt x="6099" y="14906"/>
                  </a:cubicBezTo>
                  <a:cubicBezTo>
                    <a:pt x="6150" y="16192"/>
                    <a:pt x="6357" y="17049"/>
                    <a:pt x="6719" y="17563"/>
                  </a:cubicBezTo>
                  <a:cubicBezTo>
                    <a:pt x="7080" y="18077"/>
                    <a:pt x="7597" y="18249"/>
                    <a:pt x="8941" y="17306"/>
                  </a:cubicBezTo>
                  <a:cubicBezTo>
                    <a:pt x="10284" y="16363"/>
                    <a:pt x="12455" y="14306"/>
                    <a:pt x="14263" y="11820"/>
                  </a:cubicBezTo>
                  <a:cubicBezTo>
                    <a:pt x="16072" y="9335"/>
                    <a:pt x="17519" y="6420"/>
                    <a:pt x="18294" y="4363"/>
                  </a:cubicBezTo>
                  <a:cubicBezTo>
                    <a:pt x="19069" y="2306"/>
                    <a:pt x="19172" y="1106"/>
                    <a:pt x="18966" y="506"/>
                  </a:cubicBezTo>
                  <a:cubicBezTo>
                    <a:pt x="18759" y="-94"/>
                    <a:pt x="18242" y="-94"/>
                    <a:pt x="17777" y="163"/>
                  </a:cubicBezTo>
                  <a:cubicBezTo>
                    <a:pt x="17312" y="420"/>
                    <a:pt x="16899" y="935"/>
                    <a:pt x="16640" y="1792"/>
                  </a:cubicBezTo>
                  <a:cubicBezTo>
                    <a:pt x="16382" y="2649"/>
                    <a:pt x="16279" y="3849"/>
                    <a:pt x="16692" y="5135"/>
                  </a:cubicBezTo>
                  <a:cubicBezTo>
                    <a:pt x="17105" y="6420"/>
                    <a:pt x="18035" y="7792"/>
                    <a:pt x="18966" y="9677"/>
                  </a:cubicBezTo>
                  <a:cubicBezTo>
                    <a:pt x="19896" y="11563"/>
                    <a:pt x="20826" y="13963"/>
                    <a:pt x="21136" y="16020"/>
                  </a:cubicBezTo>
                  <a:cubicBezTo>
                    <a:pt x="21446" y="18077"/>
                    <a:pt x="21136" y="19792"/>
                    <a:pt x="20102" y="20649"/>
                  </a:cubicBezTo>
                  <a:cubicBezTo>
                    <a:pt x="19069" y="21506"/>
                    <a:pt x="17312" y="21506"/>
                    <a:pt x="1555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175626" y="1678420"/>
              <a:ext cx="242992" cy="34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240" fill="norm" stroke="1" extrusionOk="0">
                  <a:moveTo>
                    <a:pt x="1524" y="2192"/>
                  </a:moveTo>
                  <a:cubicBezTo>
                    <a:pt x="4847" y="2578"/>
                    <a:pt x="8170" y="2963"/>
                    <a:pt x="11216" y="2899"/>
                  </a:cubicBezTo>
                  <a:cubicBezTo>
                    <a:pt x="14263" y="2835"/>
                    <a:pt x="17032" y="2320"/>
                    <a:pt x="18786" y="1806"/>
                  </a:cubicBezTo>
                  <a:cubicBezTo>
                    <a:pt x="20540" y="1292"/>
                    <a:pt x="21278" y="778"/>
                    <a:pt x="21186" y="392"/>
                  </a:cubicBezTo>
                  <a:cubicBezTo>
                    <a:pt x="21093" y="6"/>
                    <a:pt x="20170" y="-251"/>
                    <a:pt x="17770" y="392"/>
                  </a:cubicBezTo>
                  <a:cubicBezTo>
                    <a:pt x="15370" y="1035"/>
                    <a:pt x="11493" y="2578"/>
                    <a:pt x="9278" y="3670"/>
                  </a:cubicBezTo>
                  <a:cubicBezTo>
                    <a:pt x="7063" y="4763"/>
                    <a:pt x="6509" y="5406"/>
                    <a:pt x="6878" y="5728"/>
                  </a:cubicBezTo>
                  <a:cubicBezTo>
                    <a:pt x="7247" y="6049"/>
                    <a:pt x="8540" y="6049"/>
                    <a:pt x="9740" y="6049"/>
                  </a:cubicBezTo>
                  <a:cubicBezTo>
                    <a:pt x="10940" y="6049"/>
                    <a:pt x="12047" y="6049"/>
                    <a:pt x="12786" y="6370"/>
                  </a:cubicBezTo>
                  <a:cubicBezTo>
                    <a:pt x="13524" y="6692"/>
                    <a:pt x="13893" y="7335"/>
                    <a:pt x="12324" y="8620"/>
                  </a:cubicBezTo>
                  <a:cubicBezTo>
                    <a:pt x="10755" y="9906"/>
                    <a:pt x="7247" y="11835"/>
                    <a:pt x="4755" y="13763"/>
                  </a:cubicBezTo>
                  <a:cubicBezTo>
                    <a:pt x="2263" y="15692"/>
                    <a:pt x="786" y="17620"/>
                    <a:pt x="232" y="18906"/>
                  </a:cubicBezTo>
                  <a:cubicBezTo>
                    <a:pt x="-322" y="20192"/>
                    <a:pt x="47" y="20835"/>
                    <a:pt x="2078" y="21092"/>
                  </a:cubicBezTo>
                  <a:cubicBezTo>
                    <a:pt x="4109" y="21349"/>
                    <a:pt x="7801" y="21220"/>
                    <a:pt x="11493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407302" y="1809412"/>
              <a:ext cx="243004" cy="17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755" fill="norm" stroke="1" extrusionOk="0">
                  <a:moveTo>
                    <a:pt x="149" y="4614"/>
                  </a:moveTo>
                  <a:cubicBezTo>
                    <a:pt x="149" y="3090"/>
                    <a:pt x="149" y="1565"/>
                    <a:pt x="894" y="676"/>
                  </a:cubicBezTo>
                  <a:cubicBezTo>
                    <a:pt x="1639" y="-214"/>
                    <a:pt x="3129" y="-468"/>
                    <a:pt x="4339" y="1438"/>
                  </a:cubicBezTo>
                  <a:cubicBezTo>
                    <a:pt x="5549" y="3344"/>
                    <a:pt x="6480" y="7410"/>
                    <a:pt x="6201" y="10713"/>
                  </a:cubicBezTo>
                  <a:cubicBezTo>
                    <a:pt x="5922" y="14017"/>
                    <a:pt x="4432" y="16558"/>
                    <a:pt x="3036" y="18337"/>
                  </a:cubicBezTo>
                  <a:cubicBezTo>
                    <a:pt x="1639" y="20116"/>
                    <a:pt x="336" y="21132"/>
                    <a:pt x="56" y="20624"/>
                  </a:cubicBezTo>
                  <a:cubicBezTo>
                    <a:pt x="-223" y="20116"/>
                    <a:pt x="522" y="18083"/>
                    <a:pt x="2477" y="15160"/>
                  </a:cubicBezTo>
                  <a:cubicBezTo>
                    <a:pt x="4432" y="12238"/>
                    <a:pt x="7598" y="8426"/>
                    <a:pt x="9739" y="6012"/>
                  </a:cubicBezTo>
                  <a:cubicBezTo>
                    <a:pt x="11880" y="3598"/>
                    <a:pt x="12998" y="2581"/>
                    <a:pt x="13184" y="2581"/>
                  </a:cubicBezTo>
                  <a:cubicBezTo>
                    <a:pt x="13370" y="2581"/>
                    <a:pt x="12625" y="3598"/>
                    <a:pt x="11880" y="4868"/>
                  </a:cubicBezTo>
                  <a:cubicBezTo>
                    <a:pt x="11136" y="6139"/>
                    <a:pt x="10391" y="7664"/>
                    <a:pt x="10018" y="9061"/>
                  </a:cubicBezTo>
                  <a:cubicBezTo>
                    <a:pt x="9646" y="10459"/>
                    <a:pt x="9646" y="11730"/>
                    <a:pt x="11601" y="13000"/>
                  </a:cubicBezTo>
                  <a:cubicBezTo>
                    <a:pt x="13556" y="14271"/>
                    <a:pt x="17467" y="15541"/>
                    <a:pt x="21377" y="16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340151" y="2044136"/>
              <a:ext cx="233955" cy="2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19604" fill="norm" stroke="1" extrusionOk="0">
                  <a:moveTo>
                    <a:pt x="2243" y="11279"/>
                  </a:moveTo>
                  <a:cubicBezTo>
                    <a:pt x="1076" y="14879"/>
                    <a:pt x="-92" y="18479"/>
                    <a:pt x="5" y="19379"/>
                  </a:cubicBezTo>
                  <a:cubicBezTo>
                    <a:pt x="103" y="20279"/>
                    <a:pt x="1465" y="18479"/>
                    <a:pt x="4773" y="13979"/>
                  </a:cubicBezTo>
                  <a:cubicBezTo>
                    <a:pt x="8081" y="9479"/>
                    <a:pt x="13335" y="2279"/>
                    <a:pt x="16449" y="479"/>
                  </a:cubicBezTo>
                  <a:cubicBezTo>
                    <a:pt x="19562" y="-1321"/>
                    <a:pt x="20535" y="2279"/>
                    <a:pt x="21508" y="5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429935" y="2044700"/>
              <a:ext cx="182271" cy="66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157" fill="norm" stroke="1" extrusionOk="0">
                  <a:moveTo>
                    <a:pt x="5673" y="16200"/>
                  </a:moveTo>
                  <a:cubicBezTo>
                    <a:pt x="3219" y="18225"/>
                    <a:pt x="764" y="20250"/>
                    <a:pt x="151" y="20925"/>
                  </a:cubicBezTo>
                  <a:cubicBezTo>
                    <a:pt x="-463" y="21600"/>
                    <a:pt x="764" y="20925"/>
                    <a:pt x="4569" y="17212"/>
                  </a:cubicBezTo>
                  <a:cubicBezTo>
                    <a:pt x="8373" y="13500"/>
                    <a:pt x="14755" y="6750"/>
                    <a:pt x="211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749788" y="1828800"/>
              <a:ext cx="8468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783655" y="194310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774255" y="1657350"/>
              <a:ext cx="4445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706"/>
                    <a:pt x="4114" y="7412"/>
                    <a:pt x="5657" y="10482"/>
                  </a:cubicBezTo>
                  <a:cubicBezTo>
                    <a:pt x="7200" y="13553"/>
                    <a:pt x="8229" y="15988"/>
                    <a:pt x="10800" y="17735"/>
                  </a:cubicBezTo>
                  <a:cubicBezTo>
                    <a:pt x="13371" y="19482"/>
                    <a:pt x="17486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864163" y="1987550"/>
              <a:ext cx="64695" cy="6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344" fill="norm" stroke="1" extrusionOk="0">
                  <a:moveTo>
                    <a:pt x="5753" y="0"/>
                  </a:moveTo>
                  <a:cubicBezTo>
                    <a:pt x="3728" y="2700"/>
                    <a:pt x="1703" y="5400"/>
                    <a:pt x="690" y="8437"/>
                  </a:cubicBezTo>
                  <a:cubicBezTo>
                    <a:pt x="-322" y="11475"/>
                    <a:pt x="-322" y="14850"/>
                    <a:pt x="1365" y="17212"/>
                  </a:cubicBezTo>
                  <a:cubicBezTo>
                    <a:pt x="3053" y="19575"/>
                    <a:pt x="6428" y="20925"/>
                    <a:pt x="9803" y="21262"/>
                  </a:cubicBezTo>
                  <a:cubicBezTo>
                    <a:pt x="13178" y="21600"/>
                    <a:pt x="16553" y="20925"/>
                    <a:pt x="18578" y="18563"/>
                  </a:cubicBezTo>
                  <a:cubicBezTo>
                    <a:pt x="20603" y="16200"/>
                    <a:pt x="21278" y="12150"/>
                    <a:pt x="19928" y="9450"/>
                  </a:cubicBezTo>
                  <a:cubicBezTo>
                    <a:pt x="18578" y="6750"/>
                    <a:pt x="15203" y="5400"/>
                    <a:pt x="12166" y="6075"/>
                  </a:cubicBezTo>
                  <a:cubicBezTo>
                    <a:pt x="9128" y="6750"/>
                    <a:pt x="6428" y="9450"/>
                    <a:pt x="3728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405798" y="1694318"/>
              <a:ext cx="19621" cy="32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318" fill="norm" stroke="1" extrusionOk="0">
                  <a:moveTo>
                    <a:pt x="16487" y="1329"/>
                  </a:moveTo>
                  <a:cubicBezTo>
                    <a:pt x="16487" y="632"/>
                    <a:pt x="16487" y="-65"/>
                    <a:pt x="17567" y="5"/>
                  </a:cubicBezTo>
                  <a:cubicBezTo>
                    <a:pt x="18647" y="74"/>
                    <a:pt x="20807" y="910"/>
                    <a:pt x="19727" y="3558"/>
                  </a:cubicBezTo>
                  <a:cubicBezTo>
                    <a:pt x="18647" y="6206"/>
                    <a:pt x="14327" y="10665"/>
                    <a:pt x="11087" y="13731"/>
                  </a:cubicBezTo>
                  <a:cubicBezTo>
                    <a:pt x="7847" y="16797"/>
                    <a:pt x="5687" y="18469"/>
                    <a:pt x="3527" y="19654"/>
                  </a:cubicBezTo>
                  <a:cubicBezTo>
                    <a:pt x="1367" y="20838"/>
                    <a:pt x="-793" y="21535"/>
                    <a:pt x="287" y="21256"/>
                  </a:cubicBezTo>
                  <a:cubicBezTo>
                    <a:pt x="1367" y="20978"/>
                    <a:pt x="5687" y="19723"/>
                    <a:pt x="10007" y="18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364805" y="1657349"/>
              <a:ext cx="234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24" y="17100"/>
                    <a:pt x="5449" y="12600"/>
                    <a:pt x="9049" y="9000"/>
                  </a:cubicBezTo>
                  <a:cubicBezTo>
                    <a:pt x="12649" y="5400"/>
                    <a:pt x="1712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377505" y="1803400"/>
              <a:ext cx="1968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7" y="17365"/>
                    <a:pt x="5574" y="13129"/>
                    <a:pt x="9174" y="9529"/>
                  </a:cubicBezTo>
                  <a:cubicBezTo>
                    <a:pt x="12774" y="5929"/>
                    <a:pt x="17187" y="29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644205" y="168910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880"/>
                    <a:pt x="12000" y="5760"/>
                    <a:pt x="8400" y="9360"/>
                  </a:cubicBezTo>
                  <a:cubicBezTo>
                    <a:pt x="4800" y="12960"/>
                    <a:pt x="24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3714055" y="1904999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3739455" y="1803399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793927" y="1806510"/>
              <a:ext cx="122266" cy="28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4" h="21228" fill="norm" stroke="1" extrusionOk="0">
                  <a:moveTo>
                    <a:pt x="3576" y="5961"/>
                  </a:moveTo>
                  <a:cubicBezTo>
                    <a:pt x="2879" y="9455"/>
                    <a:pt x="2183" y="12949"/>
                    <a:pt x="1834" y="15252"/>
                  </a:cubicBezTo>
                  <a:cubicBezTo>
                    <a:pt x="1486" y="17555"/>
                    <a:pt x="1486" y="18667"/>
                    <a:pt x="1312" y="19620"/>
                  </a:cubicBezTo>
                  <a:cubicBezTo>
                    <a:pt x="1138" y="20573"/>
                    <a:pt x="789" y="21367"/>
                    <a:pt x="441" y="21208"/>
                  </a:cubicBezTo>
                  <a:cubicBezTo>
                    <a:pt x="92" y="21049"/>
                    <a:pt x="-256" y="19938"/>
                    <a:pt x="267" y="16920"/>
                  </a:cubicBezTo>
                  <a:cubicBezTo>
                    <a:pt x="789" y="13902"/>
                    <a:pt x="2183" y="8979"/>
                    <a:pt x="4273" y="5802"/>
                  </a:cubicBezTo>
                  <a:cubicBezTo>
                    <a:pt x="6363" y="2626"/>
                    <a:pt x="9150" y="1196"/>
                    <a:pt x="11415" y="482"/>
                  </a:cubicBezTo>
                  <a:cubicBezTo>
                    <a:pt x="13679" y="-233"/>
                    <a:pt x="15421" y="-233"/>
                    <a:pt x="17338" y="1038"/>
                  </a:cubicBezTo>
                  <a:cubicBezTo>
                    <a:pt x="19254" y="2308"/>
                    <a:pt x="21344" y="4849"/>
                    <a:pt x="19254" y="6835"/>
                  </a:cubicBezTo>
                  <a:cubicBezTo>
                    <a:pt x="17163" y="8820"/>
                    <a:pt x="10892" y="10249"/>
                    <a:pt x="4621" y="11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4397337" y="1828800"/>
              <a:ext cx="180319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10847" y="5400"/>
                  </a:moveTo>
                  <a:cubicBezTo>
                    <a:pt x="10094" y="4200"/>
                    <a:pt x="9340" y="3000"/>
                    <a:pt x="8461" y="1950"/>
                  </a:cubicBezTo>
                  <a:cubicBezTo>
                    <a:pt x="7582" y="900"/>
                    <a:pt x="6577" y="0"/>
                    <a:pt x="5573" y="0"/>
                  </a:cubicBezTo>
                  <a:cubicBezTo>
                    <a:pt x="4568" y="0"/>
                    <a:pt x="3563" y="900"/>
                    <a:pt x="2559" y="3450"/>
                  </a:cubicBezTo>
                  <a:cubicBezTo>
                    <a:pt x="1554" y="6000"/>
                    <a:pt x="549" y="10200"/>
                    <a:pt x="173" y="13050"/>
                  </a:cubicBezTo>
                  <a:cubicBezTo>
                    <a:pt x="-204" y="15900"/>
                    <a:pt x="47" y="17400"/>
                    <a:pt x="801" y="18300"/>
                  </a:cubicBezTo>
                  <a:cubicBezTo>
                    <a:pt x="1554" y="19200"/>
                    <a:pt x="2810" y="19500"/>
                    <a:pt x="4443" y="18300"/>
                  </a:cubicBezTo>
                  <a:cubicBezTo>
                    <a:pt x="6075" y="17100"/>
                    <a:pt x="8084" y="14400"/>
                    <a:pt x="9340" y="12000"/>
                  </a:cubicBezTo>
                  <a:cubicBezTo>
                    <a:pt x="10596" y="9600"/>
                    <a:pt x="11098" y="7500"/>
                    <a:pt x="11349" y="7350"/>
                  </a:cubicBezTo>
                  <a:cubicBezTo>
                    <a:pt x="11601" y="7200"/>
                    <a:pt x="11601" y="9000"/>
                    <a:pt x="12982" y="11550"/>
                  </a:cubicBezTo>
                  <a:cubicBezTo>
                    <a:pt x="14363" y="14100"/>
                    <a:pt x="17126" y="17400"/>
                    <a:pt x="18759" y="19200"/>
                  </a:cubicBezTo>
                  <a:cubicBezTo>
                    <a:pt x="20391" y="21000"/>
                    <a:pt x="20894" y="21300"/>
                    <a:pt x="213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870358" y="1814246"/>
              <a:ext cx="100998" cy="179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318" fill="norm" stroke="1" extrusionOk="0">
                  <a:moveTo>
                    <a:pt x="15744" y="3234"/>
                  </a:moveTo>
                  <a:cubicBezTo>
                    <a:pt x="14863" y="1978"/>
                    <a:pt x="13981" y="723"/>
                    <a:pt x="12438" y="220"/>
                  </a:cubicBezTo>
                  <a:cubicBezTo>
                    <a:pt x="10895" y="-282"/>
                    <a:pt x="8691" y="-31"/>
                    <a:pt x="6267" y="2104"/>
                  </a:cubicBezTo>
                  <a:cubicBezTo>
                    <a:pt x="3842" y="4239"/>
                    <a:pt x="1197" y="8258"/>
                    <a:pt x="316" y="11648"/>
                  </a:cubicBezTo>
                  <a:cubicBezTo>
                    <a:pt x="-566" y="15039"/>
                    <a:pt x="316" y="17802"/>
                    <a:pt x="4063" y="19309"/>
                  </a:cubicBezTo>
                  <a:cubicBezTo>
                    <a:pt x="7810" y="20816"/>
                    <a:pt x="14422" y="21067"/>
                    <a:pt x="21034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985739" y="1835141"/>
              <a:ext cx="117412" cy="140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0726" fill="norm" stroke="1" extrusionOk="0">
                  <a:moveTo>
                    <a:pt x="16462" y="2818"/>
                  </a:moveTo>
                  <a:cubicBezTo>
                    <a:pt x="13855" y="2505"/>
                    <a:pt x="11248" y="2192"/>
                    <a:pt x="8269" y="4384"/>
                  </a:cubicBezTo>
                  <a:cubicBezTo>
                    <a:pt x="5290" y="6575"/>
                    <a:pt x="1938" y="11271"/>
                    <a:pt x="634" y="14401"/>
                  </a:cubicBezTo>
                  <a:cubicBezTo>
                    <a:pt x="-669" y="17531"/>
                    <a:pt x="76" y="19097"/>
                    <a:pt x="2497" y="20036"/>
                  </a:cubicBezTo>
                  <a:cubicBezTo>
                    <a:pt x="4917" y="20975"/>
                    <a:pt x="9014" y="21288"/>
                    <a:pt x="12365" y="18784"/>
                  </a:cubicBezTo>
                  <a:cubicBezTo>
                    <a:pt x="15717" y="16279"/>
                    <a:pt x="18324" y="10958"/>
                    <a:pt x="19628" y="7514"/>
                  </a:cubicBezTo>
                  <a:cubicBezTo>
                    <a:pt x="20931" y="4071"/>
                    <a:pt x="20931" y="2505"/>
                    <a:pt x="20000" y="1410"/>
                  </a:cubicBezTo>
                  <a:cubicBezTo>
                    <a:pt x="19069" y="314"/>
                    <a:pt x="17207" y="-312"/>
                    <a:pt x="15903" y="158"/>
                  </a:cubicBezTo>
                  <a:cubicBezTo>
                    <a:pt x="14600" y="627"/>
                    <a:pt x="13855" y="2192"/>
                    <a:pt x="13483" y="3131"/>
                  </a:cubicBezTo>
                  <a:cubicBezTo>
                    <a:pt x="13110" y="4071"/>
                    <a:pt x="13110" y="4384"/>
                    <a:pt x="13110" y="4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5142805" y="18542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5161855" y="1745118"/>
              <a:ext cx="12701" cy="51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21600" y="21198"/>
                  </a:moveTo>
                  <a:cubicBezTo>
                    <a:pt x="21600" y="16878"/>
                    <a:pt x="21600" y="12558"/>
                    <a:pt x="16200" y="8238"/>
                  </a:cubicBezTo>
                  <a:cubicBezTo>
                    <a:pt x="10800" y="3918"/>
                    <a:pt x="0" y="-402"/>
                    <a:pt x="0" y="30"/>
                  </a:cubicBezTo>
                  <a:cubicBezTo>
                    <a:pt x="0" y="462"/>
                    <a:pt x="10800" y="5646"/>
                    <a:pt x="21600" y="1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5219005" y="1779859"/>
              <a:ext cx="173446" cy="15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0803" fill="norm" stroke="1" extrusionOk="0">
                  <a:moveTo>
                    <a:pt x="781" y="8065"/>
                  </a:moveTo>
                  <a:cubicBezTo>
                    <a:pt x="520" y="10834"/>
                    <a:pt x="260" y="13603"/>
                    <a:pt x="130" y="16095"/>
                  </a:cubicBezTo>
                  <a:cubicBezTo>
                    <a:pt x="0" y="18588"/>
                    <a:pt x="0" y="20803"/>
                    <a:pt x="0" y="20803"/>
                  </a:cubicBezTo>
                  <a:cubicBezTo>
                    <a:pt x="0" y="20803"/>
                    <a:pt x="0" y="18588"/>
                    <a:pt x="1301" y="14711"/>
                  </a:cubicBezTo>
                  <a:cubicBezTo>
                    <a:pt x="2602" y="10834"/>
                    <a:pt x="5205" y="5295"/>
                    <a:pt x="7807" y="2388"/>
                  </a:cubicBezTo>
                  <a:cubicBezTo>
                    <a:pt x="10410" y="-520"/>
                    <a:pt x="13012" y="-797"/>
                    <a:pt x="15354" y="1695"/>
                  </a:cubicBezTo>
                  <a:cubicBezTo>
                    <a:pt x="17696" y="4188"/>
                    <a:pt x="19778" y="9449"/>
                    <a:pt x="20689" y="12911"/>
                  </a:cubicBezTo>
                  <a:cubicBezTo>
                    <a:pt x="21600" y="16372"/>
                    <a:pt x="21340" y="18034"/>
                    <a:pt x="21080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5618660" y="1543844"/>
              <a:ext cx="722737" cy="36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53" fill="norm" stroke="1" extrusionOk="0">
                  <a:moveTo>
                    <a:pt x="1319" y="21553"/>
                  </a:moveTo>
                  <a:cubicBezTo>
                    <a:pt x="758" y="21553"/>
                    <a:pt x="198" y="21553"/>
                    <a:pt x="43" y="21237"/>
                  </a:cubicBezTo>
                  <a:cubicBezTo>
                    <a:pt x="-113" y="20921"/>
                    <a:pt x="136" y="20290"/>
                    <a:pt x="1132" y="18964"/>
                  </a:cubicBezTo>
                  <a:cubicBezTo>
                    <a:pt x="2128" y="17637"/>
                    <a:pt x="3871" y="15616"/>
                    <a:pt x="5956" y="13532"/>
                  </a:cubicBezTo>
                  <a:cubicBezTo>
                    <a:pt x="8041" y="11448"/>
                    <a:pt x="10469" y="9300"/>
                    <a:pt x="12523" y="7721"/>
                  </a:cubicBezTo>
                  <a:cubicBezTo>
                    <a:pt x="14577" y="6142"/>
                    <a:pt x="16258" y="5132"/>
                    <a:pt x="17348" y="4437"/>
                  </a:cubicBezTo>
                  <a:cubicBezTo>
                    <a:pt x="18437" y="3742"/>
                    <a:pt x="18935" y="3364"/>
                    <a:pt x="19028" y="3048"/>
                  </a:cubicBezTo>
                  <a:cubicBezTo>
                    <a:pt x="19122" y="2732"/>
                    <a:pt x="18810" y="2479"/>
                    <a:pt x="18250" y="2100"/>
                  </a:cubicBezTo>
                  <a:cubicBezTo>
                    <a:pt x="17690" y="1721"/>
                    <a:pt x="16881" y="1216"/>
                    <a:pt x="16258" y="837"/>
                  </a:cubicBezTo>
                  <a:cubicBezTo>
                    <a:pt x="15636" y="458"/>
                    <a:pt x="15200" y="206"/>
                    <a:pt x="15293" y="79"/>
                  </a:cubicBezTo>
                  <a:cubicBezTo>
                    <a:pt x="15387" y="-47"/>
                    <a:pt x="16009" y="-47"/>
                    <a:pt x="17067" y="269"/>
                  </a:cubicBezTo>
                  <a:cubicBezTo>
                    <a:pt x="18126" y="585"/>
                    <a:pt x="19620" y="1216"/>
                    <a:pt x="20460" y="2100"/>
                  </a:cubicBezTo>
                  <a:cubicBezTo>
                    <a:pt x="21300" y="2985"/>
                    <a:pt x="21487" y="4121"/>
                    <a:pt x="20958" y="6016"/>
                  </a:cubicBezTo>
                  <a:cubicBezTo>
                    <a:pt x="20429" y="7911"/>
                    <a:pt x="19184" y="10564"/>
                    <a:pt x="17939" y="13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850955" y="1270000"/>
              <a:ext cx="254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67"/>
                    <a:pt x="14400" y="8533"/>
                    <a:pt x="18000" y="12133"/>
                  </a:cubicBezTo>
                  <a:cubicBezTo>
                    <a:pt x="21600" y="15733"/>
                    <a:pt x="216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864160" y="1244600"/>
              <a:ext cx="209046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603" y="21600"/>
                  </a:moveTo>
                  <a:cubicBezTo>
                    <a:pt x="384" y="20865"/>
                    <a:pt x="166" y="20131"/>
                    <a:pt x="57" y="19102"/>
                  </a:cubicBezTo>
                  <a:cubicBezTo>
                    <a:pt x="-52" y="18073"/>
                    <a:pt x="-52" y="16751"/>
                    <a:pt x="493" y="16163"/>
                  </a:cubicBezTo>
                  <a:cubicBezTo>
                    <a:pt x="1039" y="15576"/>
                    <a:pt x="2130" y="15722"/>
                    <a:pt x="4203" y="15576"/>
                  </a:cubicBezTo>
                  <a:cubicBezTo>
                    <a:pt x="6275" y="15429"/>
                    <a:pt x="9330" y="14988"/>
                    <a:pt x="11730" y="13298"/>
                  </a:cubicBezTo>
                  <a:cubicBezTo>
                    <a:pt x="14130" y="11608"/>
                    <a:pt x="15875" y="8669"/>
                    <a:pt x="16966" y="6539"/>
                  </a:cubicBezTo>
                  <a:cubicBezTo>
                    <a:pt x="18057" y="4408"/>
                    <a:pt x="18493" y="3086"/>
                    <a:pt x="18930" y="1984"/>
                  </a:cubicBezTo>
                  <a:cubicBezTo>
                    <a:pt x="19366" y="882"/>
                    <a:pt x="19803" y="0"/>
                    <a:pt x="20021" y="0"/>
                  </a:cubicBezTo>
                  <a:cubicBezTo>
                    <a:pt x="20239" y="0"/>
                    <a:pt x="20239" y="882"/>
                    <a:pt x="20457" y="3894"/>
                  </a:cubicBezTo>
                  <a:cubicBezTo>
                    <a:pt x="20675" y="6906"/>
                    <a:pt x="21112" y="12049"/>
                    <a:pt x="21330" y="15355"/>
                  </a:cubicBezTo>
                  <a:cubicBezTo>
                    <a:pt x="21548" y="18661"/>
                    <a:pt x="21548" y="20131"/>
                    <a:pt x="215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454205" y="1377949"/>
              <a:ext cx="463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89" y="19200"/>
                    <a:pt x="1578" y="16800"/>
                    <a:pt x="3699" y="14400"/>
                  </a:cubicBezTo>
                  <a:cubicBezTo>
                    <a:pt x="5819" y="12000"/>
                    <a:pt x="9271" y="9600"/>
                    <a:pt x="12477" y="7200"/>
                  </a:cubicBezTo>
                  <a:cubicBezTo>
                    <a:pt x="15682" y="4800"/>
                    <a:pt x="1864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785402" y="1340407"/>
              <a:ext cx="137199" cy="17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532" fill="norm" stroke="1" extrusionOk="0">
                  <a:moveTo>
                    <a:pt x="4684" y="703"/>
                  </a:moveTo>
                  <a:cubicBezTo>
                    <a:pt x="2427" y="446"/>
                    <a:pt x="170" y="189"/>
                    <a:pt x="9" y="61"/>
                  </a:cubicBezTo>
                  <a:cubicBezTo>
                    <a:pt x="-152" y="-68"/>
                    <a:pt x="1782" y="-68"/>
                    <a:pt x="5490" y="832"/>
                  </a:cubicBezTo>
                  <a:cubicBezTo>
                    <a:pt x="9197" y="1732"/>
                    <a:pt x="14678" y="3532"/>
                    <a:pt x="17741" y="5846"/>
                  </a:cubicBezTo>
                  <a:cubicBezTo>
                    <a:pt x="20803" y="8161"/>
                    <a:pt x="21448" y="10989"/>
                    <a:pt x="20481" y="13689"/>
                  </a:cubicBezTo>
                  <a:cubicBezTo>
                    <a:pt x="19514" y="16389"/>
                    <a:pt x="16935" y="18961"/>
                    <a:pt x="14355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8222555" y="1377949"/>
              <a:ext cx="317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8216205" y="13081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8305575" y="1313996"/>
              <a:ext cx="122625" cy="17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824" fill="norm" stroke="1" extrusionOk="0">
                  <a:moveTo>
                    <a:pt x="4312" y="3141"/>
                  </a:moveTo>
                  <a:cubicBezTo>
                    <a:pt x="2848" y="6484"/>
                    <a:pt x="1383" y="9827"/>
                    <a:pt x="651" y="12398"/>
                  </a:cubicBezTo>
                  <a:cubicBezTo>
                    <a:pt x="-81" y="14970"/>
                    <a:pt x="-81" y="16770"/>
                    <a:pt x="102" y="18312"/>
                  </a:cubicBezTo>
                  <a:cubicBezTo>
                    <a:pt x="285" y="19855"/>
                    <a:pt x="651" y="21141"/>
                    <a:pt x="834" y="20755"/>
                  </a:cubicBezTo>
                  <a:cubicBezTo>
                    <a:pt x="1017" y="20370"/>
                    <a:pt x="1017" y="18312"/>
                    <a:pt x="1566" y="14841"/>
                  </a:cubicBezTo>
                  <a:cubicBezTo>
                    <a:pt x="2116" y="11370"/>
                    <a:pt x="3214" y="6484"/>
                    <a:pt x="5777" y="3527"/>
                  </a:cubicBezTo>
                  <a:cubicBezTo>
                    <a:pt x="8339" y="570"/>
                    <a:pt x="12366" y="-459"/>
                    <a:pt x="15295" y="184"/>
                  </a:cubicBezTo>
                  <a:cubicBezTo>
                    <a:pt x="18224" y="827"/>
                    <a:pt x="20055" y="3141"/>
                    <a:pt x="20787" y="6227"/>
                  </a:cubicBezTo>
                  <a:cubicBezTo>
                    <a:pt x="21519" y="9312"/>
                    <a:pt x="21153" y="13170"/>
                    <a:pt x="20787" y="17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471729" y="1116470"/>
              <a:ext cx="340217" cy="35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40" fill="norm" stroke="1" extrusionOk="0">
                  <a:moveTo>
                    <a:pt x="6704" y="13871"/>
                  </a:moveTo>
                  <a:cubicBezTo>
                    <a:pt x="6304" y="12977"/>
                    <a:pt x="5904" y="12082"/>
                    <a:pt x="5371" y="11635"/>
                  </a:cubicBezTo>
                  <a:cubicBezTo>
                    <a:pt x="4837" y="11187"/>
                    <a:pt x="4171" y="11187"/>
                    <a:pt x="3237" y="12146"/>
                  </a:cubicBezTo>
                  <a:cubicBezTo>
                    <a:pt x="2304" y="13104"/>
                    <a:pt x="1104" y="15022"/>
                    <a:pt x="504" y="16619"/>
                  </a:cubicBezTo>
                  <a:cubicBezTo>
                    <a:pt x="-96" y="18217"/>
                    <a:pt x="-96" y="19495"/>
                    <a:pt x="171" y="20326"/>
                  </a:cubicBezTo>
                  <a:cubicBezTo>
                    <a:pt x="437" y="21157"/>
                    <a:pt x="971" y="21540"/>
                    <a:pt x="1504" y="21540"/>
                  </a:cubicBezTo>
                  <a:cubicBezTo>
                    <a:pt x="2037" y="21540"/>
                    <a:pt x="2571" y="21157"/>
                    <a:pt x="3304" y="19303"/>
                  </a:cubicBezTo>
                  <a:cubicBezTo>
                    <a:pt x="4037" y="17450"/>
                    <a:pt x="4971" y="14127"/>
                    <a:pt x="5571" y="10868"/>
                  </a:cubicBezTo>
                  <a:cubicBezTo>
                    <a:pt x="6171" y="7609"/>
                    <a:pt x="6437" y="4413"/>
                    <a:pt x="6571" y="2496"/>
                  </a:cubicBezTo>
                  <a:cubicBezTo>
                    <a:pt x="6704" y="579"/>
                    <a:pt x="6704" y="-60"/>
                    <a:pt x="6504" y="4"/>
                  </a:cubicBezTo>
                  <a:cubicBezTo>
                    <a:pt x="6304" y="68"/>
                    <a:pt x="5904" y="835"/>
                    <a:pt x="5437" y="2816"/>
                  </a:cubicBezTo>
                  <a:cubicBezTo>
                    <a:pt x="4971" y="4797"/>
                    <a:pt x="4437" y="7992"/>
                    <a:pt x="4304" y="10932"/>
                  </a:cubicBezTo>
                  <a:cubicBezTo>
                    <a:pt x="4171" y="13871"/>
                    <a:pt x="4437" y="16555"/>
                    <a:pt x="4904" y="18025"/>
                  </a:cubicBezTo>
                  <a:cubicBezTo>
                    <a:pt x="5371" y="19495"/>
                    <a:pt x="6037" y="19751"/>
                    <a:pt x="6571" y="19623"/>
                  </a:cubicBezTo>
                  <a:cubicBezTo>
                    <a:pt x="7104" y="19495"/>
                    <a:pt x="7504" y="18984"/>
                    <a:pt x="7971" y="18025"/>
                  </a:cubicBezTo>
                  <a:cubicBezTo>
                    <a:pt x="8437" y="17067"/>
                    <a:pt x="8971" y="15661"/>
                    <a:pt x="9304" y="14447"/>
                  </a:cubicBezTo>
                  <a:cubicBezTo>
                    <a:pt x="9637" y="13232"/>
                    <a:pt x="9771" y="12210"/>
                    <a:pt x="9704" y="12018"/>
                  </a:cubicBezTo>
                  <a:cubicBezTo>
                    <a:pt x="9637" y="11826"/>
                    <a:pt x="9371" y="12465"/>
                    <a:pt x="9171" y="13488"/>
                  </a:cubicBezTo>
                  <a:cubicBezTo>
                    <a:pt x="8971" y="14510"/>
                    <a:pt x="8837" y="15916"/>
                    <a:pt x="8837" y="16939"/>
                  </a:cubicBezTo>
                  <a:cubicBezTo>
                    <a:pt x="8837" y="17961"/>
                    <a:pt x="8971" y="18600"/>
                    <a:pt x="9371" y="18984"/>
                  </a:cubicBezTo>
                  <a:cubicBezTo>
                    <a:pt x="9771" y="19367"/>
                    <a:pt x="10437" y="19495"/>
                    <a:pt x="11171" y="19048"/>
                  </a:cubicBezTo>
                  <a:cubicBezTo>
                    <a:pt x="11904" y="18600"/>
                    <a:pt x="12704" y="17578"/>
                    <a:pt x="13237" y="16619"/>
                  </a:cubicBezTo>
                  <a:cubicBezTo>
                    <a:pt x="13771" y="15661"/>
                    <a:pt x="14037" y="14766"/>
                    <a:pt x="14104" y="14702"/>
                  </a:cubicBezTo>
                  <a:cubicBezTo>
                    <a:pt x="14171" y="14638"/>
                    <a:pt x="14037" y="15405"/>
                    <a:pt x="13971" y="16108"/>
                  </a:cubicBezTo>
                  <a:cubicBezTo>
                    <a:pt x="13904" y="16811"/>
                    <a:pt x="13904" y="17450"/>
                    <a:pt x="14371" y="17833"/>
                  </a:cubicBezTo>
                  <a:cubicBezTo>
                    <a:pt x="14837" y="18217"/>
                    <a:pt x="15771" y="18345"/>
                    <a:pt x="16704" y="17706"/>
                  </a:cubicBezTo>
                  <a:cubicBezTo>
                    <a:pt x="17637" y="17067"/>
                    <a:pt x="18571" y="15661"/>
                    <a:pt x="19104" y="14574"/>
                  </a:cubicBezTo>
                  <a:cubicBezTo>
                    <a:pt x="19637" y="13488"/>
                    <a:pt x="19771" y="12721"/>
                    <a:pt x="19837" y="12018"/>
                  </a:cubicBezTo>
                  <a:cubicBezTo>
                    <a:pt x="19904" y="11315"/>
                    <a:pt x="19904" y="10676"/>
                    <a:pt x="19571" y="10293"/>
                  </a:cubicBezTo>
                  <a:cubicBezTo>
                    <a:pt x="19237" y="9909"/>
                    <a:pt x="18571" y="9781"/>
                    <a:pt x="18237" y="10037"/>
                  </a:cubicBezTo>
                  <a:cubicBezTo>
                    <a:pt x="17904" y="10293"/>
                    <a:pt x="17904" y="10932"/>
                    <a:pt x="18304" y="11826"/>
                  </a:cubicBezTo>
                  <a:cubicBezTo>
                    <a:pt x="18704" y="12721"/>
                    <a:pt x="19504" y="13871"/>
                    <a:pt x="20104" y="14830"/>
                  </a:cubicBezTo>
                  <a:cubicBezTo>
                    <a:pt x="20704" y="15789"/>
                    <a:pt x="21104" y="16555"/>
                    <a:pt x="21304" y="17258"/>
                  </a:cubicBezTo>
                  <a:cubicBezTo>
                    <a:pt x="21504" y="17961"/>
                    <a:pt x="21504" y="18600"/>
                    <a:pt x="21037" y="19112"/>
                  </a:cubicBezTo>
                  <a:cubicBezTo>
                    <a:pt x="20571" y="19623"/>
                    <a:pt x="19637" y="20006"/>
                    <a:pt x="19037" y="19878"/>
                  </a:cubicBezTo>
                  <a:cubicBezTo>
                    <a:pt x="18437" y="19751"/>
                    <a:pt x="18171" y="19112"/>
                    <a:pt x="17904" y="18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895655" y="1104900"/>
              <a:ext cx="571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2581"/>
                    <a:pt x="10400" y="5162"/>
                    <a:pt x="6400" y="7879"/>
                  </a:cubicBezTo>
                  <a:cubicBezTo>
                    <a:pt x="2400" y="10596"/>
                    <a:pt x="0" y="13449"/>
                    <a:pt x="0" y="15758"/>
                  </a:cubicBezTo>
                  <a:cubicBezTo>
                    <a:pt x="0" y="18068"/>
                    <a:pt x="2400" y="19834"/>
                    <a:pt x="6000" y="20717"/>
                  </a:cubicBezTo>
                  <a:cubicBezTo>
                    <a:pt x="9600" y="21600"/>
                    <a:pt x="14400" y="21600"/>
                    <a:pt x="19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8876605" y="1245779"/>
              <a:ext cx="358029" cy="31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43" fill="norm" stroke="1" extrusionOk="0">
                  <a:moveTo>
                    <a:pt x="0" y="2093"/>
                  </a:moveTo>
                  <a:cubicBezTo>
                    <a:pt x="0" y="1369"/>
                    <a:pt x="0" y="644"/>
                    <a:pt x="381" y="281"/>
                  </a:cubicBezTo>
                  <a:cubicBezTo>
                    <a:pt x="762" y="-81"/>
                    <a:pt x="1525" y="-81"/>
                    <a:pt x="2732" y="209"/>
                  </a:cubicBezTo>
                  <a:cubicBezTo>
                    <a:pt x="3939" y="499"/>
                    <a:pt x="5591" y="1079"/>
                    <a:pt x="6798" y="2166"/>
                  </a:cubicBezTo>
                  <a:cubicBezTo>
                    <a:pt x="8005" y="3253"/>
                    <a:pt x="8767" y="4848"/>
                    <a:pt x="9148" y="6008"/>
                  </a:cubicBezTo>
                  <a:cubicBezTo>
                    <a:pt x="9529" y="7167"/>
                    <a:pt x="9529" y="7892"/>
                    <a:pt x="9212" y="8400"/>
                  </a:cubicBezTo>
                  <a:cubicBezTo>
                    <a:pt x="8894" y="8907"/>
                    <a:pt x="8259" y="9197"/>
                    <a:pt x="7878" y="8907"/>
                  </a:cubicBezTo>
                  <a:cubicBezTo>
                    <a:pt x="7496" y="8617"/>
                    <a:pt x="7369" y="7747"/>
                    <a:pt x="7624" y="6442"/>
                  </a:cubicBezTo>
                  <a:cubicBezTo>
                    <a:pt x="7878" y="5138"/>
                    <a:pt x="8513" y="3398"/>
                    <a:pt x="9148" y="2383"/>
                  </a:cubicBezTo>
                  <a:cubicBezTo>
                    <a:pt x="9784" y="1369"/>
                    <a:pt x="10419" y="1079"/>
                    <a:pt x="11054" y="1079"/>
                  </a:cubicBezTo>
                  <a:cubicBezTo>
                    <a:pt x="11689" y="1079"/>
                    <a:pt x="12325" y="1369"/>
                    <a:pt x="12642" y="1876"/>
                  </a:cubicBezTo>
                  <a:cubicBezTo>
                    <a:pt x="12960" y="2383"/>
                    <a:pt x="12960" y="3108"/>
                    <a:pt x="12960" y="3833"/>
                  </a:cubicBezTo>
                  <a:cubicBezTo>
                    <a:pt x="12960" y="4558"/>
                    <a:pt x="12960" y="5283"/>
                    <a:pt x="13278" y="5718"/>
                  </a:cubicBezTo>
                  <a:cubicBezTo>
                    <a:pt x="13595" y="6153"/>
                    <a:pt x="14231" y="6298"/>
                    <a:pt x="14866" y="5935"/>
                  </a:cubicBezTo>
                  <a:cubicBezTo>
                    <a:pt x="15501" y="5573"/>
                    <a:pt x="16136" y="4703"/>
                    <a:pt x="16772" y="4051"/>
                  </a:cubicBezTo>
                  <a:cubicBezTo>
                    <a:pt x="17407" y="3398"/>
                    <a:pt x="18042" y="2963"/>
                    <a:pt x="18360" y="3181"/>
                  </a:cubicBezTo>
                  <a:cubicBezTo>
                    <a:pt x="18678" y="3398"/>
                    <a:pt x="18678" y="4268"/>
                    <a:pt x="18868" y="5428"/>
                  </a:cubicBezTo>
                  <a:cubicBezTo>
                    <a:pt x="19059" y="6587"/>
                    <a:pt x="19440" y="8037"/>
                    <a:pt x="20012" y="9922"/>
                  </a:cubicBezTo>
                  <a:cubicBezTo>
                    <a:pt x="20584" y="11806"/>
                    <a:pt x="21346" y="14126"/>
                    <a:pt x="21473" y="16155"/>
                  </a:cubicBezTo>
                  <a:cubicBezTo>
                    <a:pt x="21600" y="18185"/>
                    <a:pt x="21092" y="19924"/>
                    <a:pt x="19567" y="20722"/>
                  </a:cubicBezTo>
                  <a:cubicBezTo>
                    <a:pt x="18042" y="21519"/>
                    <a:pt x="15501" y="21374"/>
                    <a:pt x="12960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5593655" y="1861546"/>
              <a:ext cx="1139970" cy="51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59" fill="norm" stroke="1" extrusionOk="0">
                  <a:moveTo>
                    <a:pt x="0" y="1013"/>
                  </a:moveTo>
                  <a:cubicBezTo>
                    <a:pt x="80" y="486"/>
                    <a:pt x="160" y="-41"/>
                    <a:pt x="260" y="3"/>
                  </a:cubicBezTo>
                  <a:cubicBezTo>
                    <a:pt x="360" y="47"/>
                    <a:pt x="480" y="661"/>
                    <a:pt x="740" y="2110"/>
                  </a:cubicBezTo>
                  <a:cubicBezTo>
                    <a:pt x="1000" y="3559"/>
                    <a:pt x="1400" y="5842"/>
                    <a:pt x="1680" y="7466"/>
                  </a:cubicBezTo>
                  <a:cubicBezTo>
                    <a:pt x="1960" y="9091"/>
                    <a:pt x="2120" y="10057"/>
                    <a:pt x="2220" y="10847"/>
                  </a:cubicBezTo>
                  <a:cubicBezTo>
                    <a:pt x="2320" y="11637"/>
                    <a:pt x="2360" y="12252"/>
                    <a:pt x="2480" y="12559"/>
                  </a:cubicBezTo>
                  <a:cubicBezTo>
                    <a:pt x="2600" y="12866"/>
                    <a:pt x="2800" y="12866"/>
                    <a:pt x="3620" y="13086"/>
                  </a:cubicBezTo>
                  <a:cubicBezTo>
                    <a:pt x="4440" y="13305"/>
                    <a:pt x="5880" y="13744"/>
                    <a:pt x="7320" y="14052"/>
                  </a:cubicBezTo>
                  <a:cubicBezTo>
                    <a:pt x="8760" y="14359"/>
                    <a:pt x="10200" y="14535"/>
                    <a:pt x="11700" y="14666"/>
                  </a:cubicBezTo>
                  <a:cubicBezTo>
                    <a:pt x="13200" y="14798"/>
                    <a:pt x="14760" y="14886"/>
                    <a:pt x="16140" y="15018"/>
                  </a:cubicBezTo>
                  <a:cubicBezTo>
                    <a:pt x="17520" y="15149"/>
                    <a:pt x="18720" y="15325"/>
                    <a:pt x="19420" y="15457"/>
                  </a:cubicBezTo>
                  <a:cubicBezTo>
                    <a:pt x="20120" y="15588"/>
                    <a:pt x="20320" y="15676"/>
                    <a:pt x="20300" y="15632"/>
                  </a:cubicBezTo>
                  <a:cubicBezTo>
                    <a:pt x="20280" y="15588"/>
                    <a:pt x="20040" y="15413"/>
                    <a:pt x="19820" y="15149"/>
                  </a:cubicBezTo>
                  <a:cubicBezTo>
                    <a:pt x="19600" y="14886"/>
                    <a:pt x="19400" y="14535"/>
                    <a:pt x="19220" y="14227"/>
                  </a:cubicBezTo>
                  <a:cubicBezTo>
                    <a:pt x="19040" y="13920"/>
                    <a:pt x="18880" y="13657"/>
                    <a:pt x="18900" y="13525"/>
                  </a:cubicBezTo>
                  <a:cubicBezTo>
                    <a:pt x="18920" y="13393"/>
                    <a:pt x="19120" y="13393"/>
                    <a:pt x="19480" y="13613"/>
                  </a:cubicBezTo>
                  <a:cubicBezTo>
                    <a:pt x="19840" y="13832"/>
                    <a:pt x="20360" y="14271"/>
                    <a:pt x="20760" y="14754"/>
                  </a:cubicBezTo>
                  <a:cubicBezTo>
                    <a:pt x="21160" y="15237"/>
                    <a:pt x="21440" y="15764"/>
                    <a:pt x="21520" y="16422"/>
                  </a:cubicBezTo>
                  <a:cubicBezTo>
                    <a:pt x="21600" y="17081"/>
                    <a:pt x="21480" y="17871"/>
                    <a:pt x="20980" y="18749"/>
                  </a:cubicBezTo>
                  <a:cubicBezTo>
                    <a:pt x="20480" y="19627"/>
                    <a:pt x="19600" y="20593"/>
                    <a:pt x="1872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200205" y="2032000"/>
              <a:ext cx="15694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637"/>
                    <a:pt x="16200" y="9275"/>
                    <a:pt x="18900" y="12875"/>
                  </a:cubicBezTo>
                  <a:cubicBezTo>
                    <a:pt x="21600" y="16475"/>
                    <a:pt x="18900" y="19037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7043156" y="2006600"/>
              <a:ext cx="3539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668" y="21600"/>
                  </a:moveTo>
                  <a:cubicBezTo>
                    <a:pt x="283" y="19800"/>
                    <a:pt x="-103" y="18000"/>
                    <a:pt x="26" y="16425"/>
                  </a:cubicBezTo>
                  <a:cubicBezTo>
                    <a:pt x="154" y="14850"/>
                    <a:pt x="797" y="13500"/>
                    <a:pt x="2983" y="11025"/>
                  </a:cubicBezTo>
                  <a:cubicBezTo>
                    <a:pt x="5168" y="8550"/>
                    <a:pt x="8897" y="4950"/>
                    <a:pt x="12240" y="2925"/>
                  </a:cubicBezTo>
                  <a:cubicBezTo>
                    <a:pt x="15583" y="900"/>
                    <a:pt x="18540" y="450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7620465" y="2168845"/>
              <a:ext cx="444206" cy="18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36" fill="norm" stroke="1" extrusionOk="0">
                  <a:moveTo>
                    <a:pt x="853" y="18422"/>
                  </a:moveTo>
                  <a:cubicBezTo>
                    <a:pt x="349" y="18422"/>
                    <a:pt x="-156" y="18422"/>
                    <a:pt x="46" y="17920"/>
                  </a:cubicBezTo>
                  <a:cubicBezTo>
                    <a:pt x="248" y="17417"/>
                    <a:pt x="1156" y="16413"/>
                    <a:pt x="3528" y="14655"/>
                  </a:cubicBezTo>
                  <a:cubicBezTo>
                    <a:pt x="5900" y="12896"/>
                    <a:pt x="9736" y="10385"/>
                    <a:pt x="12259" y="9003"/>
                  </a:cubicBezTo>
                  <a:cubicBezTo>
                    <a:pt x="14782" y="7622"/>
                    <a:pt x="15994" y="7371"/>
                    <a:pt x="17053" y="6994"/>
                  </a:cubicBezTo>
                  <a:cubicBezTo>
                    <a:pt x="18113" y="6617"/>
                    <a:pt x="19022" y="6115"/>
                    <a:pt x="19123" y="5487"/>
                  </a:cubicBezTo>
                  <a:cubicBezTo>
                    <a:pt x="19223" y="4859"/>
                    <a:pt x="18517" y="4106"/>
                    <a:pt x="17911" y="3478"/>
                  </a:cubicBezTo>
                  <a:cubicBezTo>
                    <a:pt x="17306" y="2850"/>
                    <a:pt x="16801" y="2348"/>
                    <a:pt x="16246" y="1720"/>
                  </a:cubicBezTo>
                  <a:cubicBezTo>
                    <a:pt x="15691" y="1092"/>
                    <a:pt x="15085" y="338"/>
                    <a:pt x="15085" y="87"/>
                  </a:cubicBezTo>
                  <a:cubicBezTo>
                    <a:pt x="15085" y="-164"/>
                    <a:pt x="15691" y="87"/>
                    <a:pt x="16751" y="1343"/>
                  </a:cubicBezTo>
                  <a:cubicBezTo>
                    <a:pt x="17810" y="2599"/>
                    <a:pt x="19324" y="4859"/>
                    <a:pt x="20233" y="6492"/>
                  </a:cubicBezTo>
                  <a:cubicBezTo>
                    <a:pt x="21141" y="8124"/>
                    <a:pt x="21444" y="9129"/>
                    <a:pt x="20939" y="11515"/>
                  </a:cubicBezTo>
                  <a:cubicBezTo>
                    <a:pt x="20435" y="13901"/>
                    <a:pt x="19123" y="17669"/>
                    <a:pt x="1781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8280860" y="2141846"/>
              <a:ext cx="214746" cy="11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0894" fill="norm" stroke="1" extrusionOk="0">
                  <a:moveTo>
                    <a:pt x="12590" y="10839"/>
                  </a:moveTo>
                  <a:cubicBezTo>
                    <a:pt x="12166" y="7487"/>
                    <a:pt x="11743" y="4135"/>
                    <a:pt x="10472" y="2087"/>
                  </a:cubicBezTo>
                  <a:cubicBezTo>
                    <a:pt x="9202" y="39"/>
                    <a:pt x="7084" y="-706"/>
                    <a:pt x="5390" y="784"/>
                  </a:cubicBezTo>
                  <a:cubicBezTo>
                    <a:pt x="3696" y="2273"/>
                    <a:pt x="2425" y="5997"/>
                    <a:pt x="1578" y="8977"/>
                  </a:cubicBezTo>
                  <a:cubicBezTo>
                    <a:pt x="731" y="11956"/>
                    <a:pt x="308" y="14191"/>
                    <a:pt x="96" y="16239"/>
                  </a:cubicBezTo>
                  <a:cubicBezTo>
                    <a:pt x="-116" y="18287"/>
                    <a:pt x="-116" y="20149"/>
                    <a:pt x="1578" y="20522"/>
                  </a:cubicBezTo>
                  <a:cubicBezTo>
                    <a:pt x="3272" y="20894"/>
                    <a:pt x="6660" y="19777"/>
                    <a:pt x="8672" y="18473"/>
                  </a:cubicBezTo>
                  <a:cubicBezTo>
                    <a:pt x="10684" y="17170"/>
                    <a:pt x="11319" y="15680"/>
                    <a:pt x="11849" y="14004"/>
                  </a:cubicBezTo>
                  <a:cubicBezTo>
                    <a:pt x="12378" y="12328"/>
                    <a:pt x="12802" y="10466"/>
                    <a:pt x="13225" y="10653"/>
                  </a:cubicBezTo>
                  <a:cubicBezTo>
                    <a:pt x="13649" y="10839"/>
                    <a:pt x="14072" y="13073"/>
                    <a:pt x="15449" y="15122"/>
                  </a:cubicBezTo>
                  <a:cubicBezTo>
                    <a:pt x="16825" y="17170"/>
                    <a:pt x="19155" y="19032"/>
                    <a:pt x="21484" y="20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8498301" y="2150019"/>
              <a:ext cx="130655" cy="11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897" fill="norm" stroke="1" extrusionOk="0">
                  <a:moveTo>
                    <a:pt x="18077" y="1697"/>
                  </a:moveTo>
                  <a:cubicBezTo>
                    <a:pt x="13963" y="497"/>
                    <a:pt x="9849" y="-703"/>
                    <a:pt x="6763" y="497"/>
                  </a:cubicBezTo>
                  <a:cubicBezTo>
                    <a:pt x="3677" y="1697"/>
                    <a:pt x="1620" y="5297"/>
                    <a:pt x="592" y="8697"/>
                  </a:cubicBezTo>
                  <a:cubicBezTo>
                    <a:pt x="-437" y="12097"/>
                    <a:pt x="-437" y="15297"/>
                    <a:pt x="3163" y="17297"/>
                  </a:cubicBezTo>
                  <a:cubicBezTo>
                    <a:pt x="6763" y="19297"/>
                    <a:pt x="13963" y="20097"/>
                    <a:pt x="21163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8624559" y="2146300"/>
              <a:ext cx="194897" cy="9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14" fill="norm" stroke="1" extrusionOk="0">
                  <a:moveTo>
                    <a:pt x="17902" y="0"/>
                  </a:moveTo>
                  <a:cubicBezTo>
                    <a:pt x="13025" y="1800"/>
                    <a:pt x="8147" y="3600"/>
                    <a:pt x="5128" y="6075"/>
                  </a:cubicBezTo>
                  <a:cubicBezTo>
                    <a:pt x="2109" y="8550"/>
                    <a:pt x="947" y="11700"/>
                    <a:pt x="367" y="14400"/>
                  </a:cubicBezTo>
                  <a:cubicBezTo>
                    <a:pt x="-214" y="17100"/>
                    <a:pt x="-214" y="19350"/>
                    <a:pt x="1180" y="20475"/>
                  </a:cubicBezTo>
                  <a:cubicBezTo>
                    <a:pt x="2573" y="21600"/>
                    <a:pt x="5360" y="21600"/>
                    <a:pt x="8031" y="19350"/>
                  </a:cubicBezTo>
                  <a:cubicBezTo>
                    <a:pt x="10702" y="17100"/>
                    <a:pt x="13257" y="12600"/>
                    <a:pt x="14651" y="11475"/>
                  </a:cubicBezTo>
                  <a:cubicBezTo>
                    <a:pt x="16044" y="10350"/>
                    <a:pt x="16276" y="12600"/>
                    <a:pt x="17205" y="14625"/>
                  </a:cubicBezTo>
                  <a:cubicBezTo>
                    <a:pt x="18134" y="16650"/>
                    <a:pt x="19760" y="18450"/>
                    <a:pt x="2138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8871701" y="1951439"/>
              <a:ext cx="449405" cy="328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28" fill="norm" stroke="1" extrusionOk="0">
                  <a:moveTo>
                    <a:pt x="4799" y="16687"/>
                  </a:moveTo>
                  <a:cubicBezTo>
                    <a:pt x="4393" y="16140"/>
                    <a:pt x="3987" y="15593"/>
                    <a:pt x="3480" y="15183"/>
                  </a:cubicBezTo>
                  <a:cubicBezTo>
                    <a:pt x="2973" y="14773"/>
                    <a:pt x="2365" y="14500"/>
                    <a:pt x="1756" y="14978"/>
                  </a:cubicBezTo>
                  <a:cubicBezTo>
                    <a:pt x="1148" y="15457"/>
                    <a:pt x="539" y="16687"/>
                    <a:pt x="235" y="17644"/>
                  </a:cubicBezTo>
                  <a:cubicBezTo>
                    <a:pt x="-69" y="18601"/>
                    <a:pt x="-69" y="19284"/>
                    <a:pt x="185" y="19900"/>
                  </a:cubicBezTo>
                  <a:cubicBezTo>
                    <a:pt x="438" y="20515"/>
                    <a:pt x="945" y="21062"/>
                    <a:pt x="1452" y="21198"/>
                  </a:cubicBezTo>
                  <a:cubicBezTo>
                    <a:pt x="1959" y="21335"/>
                    <a:pt x="2466" y="21062"/>
                    <a:pt x="3430" y="19216"/>
                  </a:cubicBezTo>
                  <a:cubicBezTo>
                    <a:pt x="4393" y="17370"/>
                    <a:pt x="5813" y="13953"/>
                    <a:pt x="6725" y="11013"/>
                  </a:cubicBezTo>
                  <a:cubicBezTo>
                    <a:pt x="7638" y="8074"/>
                    <a:pt x="8044" y="5613"/>
                    <a:pt x="8196" y="3768"/>
                  </a:cubicBezTo>
                  <a:cubicBezTo>
                    <a:pt x="8348" y="1922"/>
                    <a:pt x="8246" y="692"/>
                    <a:pt x="7892" y="213"/>
                  </a:cubicBezTo>
                  <a:cubicBezTo>
                    <a:pt x="7537" y="-265"/>
                    <a:pt x="6928" y="8"/>
                    <a:pt x="6218" y="1581"/>
                  </a:cubicBezTo>
                  <a:cubicBezTo>
                    <a:pt x="5508" y="3153"/>
                    <a:pt x="4697" y="6024"/>
                    <a:pt x="4646" y="8963"/>
                  </a:cubicBezTo>
                  <a:cubicBezTo>
                    <a:pt x="4596" y="11902"/>
                    <a:pt x="5306" y="14910"/>
                    <a:pt x="6320" y="16687"/>
                  </a:cubicBezTo>
                  <a:cubicBezTo>
                    <a:pt x="7334" y="18464"/>
                    <a:pt x="8652" y="19011"/>
                    <a:pt x="9616" y="19011"/>
                  </a:cubicBezTo>
                  <a:cubicBezTo>
                    <a:pt x="10579" y="19011"/>
                    <a:pt x="11187" y="18464"/>
                    <a:pt x="11644" y="17781"/>
                  </a:cubicBezTo>
                  <a:cubicBezTo>
                    <a:pt x="12100" y="17097"/>
                    <a:pt x="12404" y="16277"/>
                    <a:pt x="12455" y="15525"/>
                  </a:cubicBezTo>
                  <a:cubicBezTo>
                    <a:pt x="12506" y="14773"/>
                    <a:pt x="12303" y="14089"/>
                    <a:pt x="11948" y="13748"/>
                  </a:cubicBezTo>
                  <a:cubicBezTo>
                    <a:pt x="11593" y="13406"/>
                    <a:pt x="11086" y="13406"/>
                    <a:pt x="10731" y="13816"/>
                  </a:cubicBezTo>
                  <a:cubicBezTo>
                    <a:pt x="10376" y="14226"/>
                    <a:pt x="10173" y="15046"/>
                    <a:pt x="10072" y="16003"/>
                  </a:cubicBezTo>
                  <a:cubicBezTo>
                    <a:pt x="9970" y="16960"/>
                    <a:pt x="9970" y="18054"/>
                    <a:pt x="10224" y="18738"/>
                  </a:cubicBezTo>
                  <a:cubicBezTo>
                    <a:pt x="10477" y="19421"/>
                    <a:pt x="10985" y="19694"/>
                    <a:pt x="11492" y="19763"/>
                  </a:cubicBezTo>
                  <a:cubicBezTo>
                    <a:pt x="11999" y="19831"/>
                    <a:pt x="12506" y="19694"/>
                    <a:pt x="13114" y="18943"/>
                  </a:cubicBezTo>
                  <a:cubicBezTo>
                    <a:pt x="13723" y="18191"/>
                    <a:pt x="14432" y="16824"/>
                    <a:pt x="14838" y="15798"/>
                  </a:cubicBezTo>
                  <a:cubicBezTo>
                    <a:pt x="15244" y="14773"/>
                    <a:pt x="15345" y="14089"/>
                    <a:pt x="15345" y="14089"/>
                  </a:cubicBezTo>
                  <a:cubicBezTo>
                    <a:pt x="15345" y="14089"/>
                    <a:pt x="15244" y="14773"/>
                    <a:pt x="15092" y="15457"/>
                  </a:cubicBezTo>
                  <a:cubicBezTo>
                    <a:pt x="14939" y="16140"/>
                    <a:pt x="14737" y="16824"/>
                    <a:pt x="14838" y="16755"/>
                  </a:cubicBezTo>
                  <a:cubicBezTo>
                    <a:pt x="14939" y="16687"/>
                    <a:pt x="15345" y="15867"/>
                    <a:pt x="15751" y="15115"/>
                  </a:cubicBezTo>
                  <a:cubicBezTo>
                    <a:pt x="16156" y="14363"/>
                    <a:pt x="16562" y="13679"/>
                    <a:pt x="17018" y="13132"/>
                  </a:cubicBezTo>
                  <a:cubicBezTo>
                    <a:pt x="17475" y="12586"/>
                    <a:pt x="17982" y="12176"/>
                    <a:pt x="18235" y="12381"/>
                  </a:cubicBezTo>
                  <a:cubicBezTo>
                    <a:pt x="18489" y="12586"/>
                    <a:pt x="18489" y="13406"/>
                    <a:pt x="18438" y="14158"/>
                  </a:cubicBezTo>
                  <a:cubicBezTo>
                    <a:pt x="18387" y="14910"/>
                    <a:pt x="18286" y="15593"/>
                    <a:pt x="18387" y="15593"/>
                  </a:cubicBezTo>
                  <a:cubicBezTo>
                    <a:pt x="18489" y="15593"/>
                    <a:pt x="18793" y="14910"/>
                    <a:pt x="19351" y="14500"/>
                  </a:cubicBezTo>
                  <a:cubicBezTo>
                    <a:pt x="19908" y="14089"/>
                    <a:pt x="20720" y="13953"/>
                    <a:pt x="21125" y="14226"/>
                  </a:cubicBezTo>
                  <a:cubicBezTo>
                    <a:pt x="21531" y="14500"/>
                    <a:pt x="21531" y="15183"/>
                    <a:pt x="21531" y="15867"/>
                  </a:cubicBezTo>
                  <a:cubicBezTo>
                    <a:pt x="21531" y="16550"/>
                    <a:pt x="21531" y="17234"/>
                    <a:pt x="21531" y="17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9359205" y="2171700"/>
              <a:ext cx="6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9394627" y="2064235"/>
              <a:ext cx="21729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202" fill="norm" stroke="1" extrusionOk="0">
                  <a:moveTo>
                    <a:pt x="2484" y="20202"/>
                  </a:moveTo>
                  <a:cubicBezTo>
                    <a:pt x="521" y="11107"/>
                    <a:pt x="-1443" y="2013"/>
                    <a:pt x="1502" y="307"/>
                  </a:cubicBezTo>
                  <a:cubicBezTo>
                    <a:pt x="4448" y="-1398"/>
                    <a:pt x="12302" y="4286"/>
                    <a:pt x="20157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9409213" y="2151523"/>
              <a:ext cx="210343" cy="14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53" fill="norm" stroke="1" extrusionOk="0">
                  <a:moveTo>
                    <a:pt x="16119" y="1987"/>
                  </a:moveTo>
                  <a:cubicBezTo>
                    <a:pt x="12698" y="770"/>
                    <a:pt x="9276" y="-447"/>
                    <a:pt x="6602" y="161"/>
                  </a:cubicBezTo>
                  <a:cubicBezTo>
                    <a:pt x="3929" y="770"/>
                    <a:pt x="2004" y="3204"/>
                    <a:pt x="935" y="5790"/>
                  </a:cubicBezTo>
                  <a:cubicBezTo>
                    <a:pt x="-134" y="8376"/>
                    <a:pt x="-348" y="11114"/>
                    <a:pt x="614" y="13091"/>
                  </a:cubicBezTo>
                  <a:cubicBezTo>
                    <a:pt x="1577" y="15068"/>
                    <a:pt x="3715" y="16285"/>
                    <a:pt x="5854" y="15981"/>
                  </a:cubicBezTo>
                  <a:cubicBezTo>
                    <a:pt x="7993" y="15677"/>
                    <a:pt x="10131" y="13852"/>
                    <a:pt x="11949" y="11874"/>
                  </a:cubicBezTo>
                  <a:cubicBezTo>
                    <a:pt x="13767" y="9897"/>
                    <a:pt x="15264" y="7767"/>
                    <a:pt x="16012" y="7615"/>
                  </a:cubicBezTo>
                  <a:cubicBezTo>
                    <a:pt x="16761" y="7463"/>
                    <a:pt x="16761" y="9288"/>
                    <a:pt x="17509" y="11874"/>
                  </a:cubicBezTo>
                  <a:cubicBezTo>
                    <a:pt x="18258" y="14460"/>
                    <a:pt x="19755" y="17807"/>
                    <a:pt x="21252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8603555" y="2541895"/>
              <a:ext cx="85461" cy="69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41" fill="norm" stroke="1" extrusionOk="0">
                  <a:moveTo>
                    <a:pt x="0" y="1119"/>
                  </a:moveTo>
                  <a:cubicBezTo>
                    <a:pt x="0" y="596"/>
                    <a:pt x="0" y="72"/>
                    <a:pt x="263" y="6"/>
                  </a:cubicBezTo>
                  <a:cubicBezTo>
                    <a:pt x="527" y="-59"/>
                    <a:pt x="1054" y="334"/>
                    <a:pt x="3161" y="1643"/>
                  </a:cubicBezTo>
                  <a:cubicBezTo>
                    <a:pt x="5268" y="2952"/>
                    <a:pt x="8956" y="5177"/>
                    <a:pt x="12117" y="7468"/>
                  </a:cubicBezTo>
                  <a:cubicBezTo>
                    <a:pt x="15278" y="9759"/>
                    <a:pt x="17912" y="12116"/>
                    <a:pt x="19493" y="14341"/>
                  </a:cubicBezTo>
                  <a:cubicBezTo>
                    <a:pt x="21073" y="16566"/>
                    <a:pt x="21600" y="18661"/>
                    <a:pt x="21073" y="19839"/>
                  </a:cubicBezTo>
                  <a:cubicBezTo>
                    <a:pt x="20546" y="21017"/>
                    <a:pt x="18966" y="21279"/>
                    <a:pt x="17385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8510868" y="3117850"/>
              <a:ext cx="149838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600" fill="norm" stroke="1" extrusionOk="0">
                  <a:moveTo>
                    <a:pt x="530" y="0"/>
                  </a:moveTo>
                  <a:cubicBezTo>
                    <a:pt x="-62" y="1895"/>
                    <a:pt x="-654" y="3789"/>
                    <a:pt x="1713" y="7011"/>
                  </a:cubicBezTo>
                  <a:cubicBezTo>
                    <a:pt x="4080" y="10232"/>
                    <a:pt x="9406" y="14779"/>
                    <a:pt x="13105" y="17432"/>
                  </a:cubicBezTo>
                  <a:cubicBezTo>
                    <a:pt x="16804" y="20084"/>
                    <a:pt x="18875" y="20842"/>
                    <a:pt x="20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8641655" y="3175000"/>
              <a:ext cx="133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4457"/>
                    <a:pt x="9943" y="8914"/>
                    <a:pt x="6343" y="12514"/>
                  </a:cubicBezTo>
                  <a:cubicBezTo>
                    <a:pt x="2743" y="16114"/>
                    <a:pt x="1371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8860583" y="3058212"/>
              <a:ext cx="143023" cy="413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20" fill="norm" stroke="1" extrusionOk="0">
                  <a:moveTo>
                    <a:pt x="21152" y="5721"/>
                  </a:moveTo>
                  <a:cubicBezTo>
                    <a:pt x="20839" y="4515"/>
                    <a:pt x="20526" y="3309"/>
                    <a:pt x="19743" y="2377"/>
                  </a:cubicBezTo>
                  <a:cubicBezTo>
                    <a:pt x="18961" y="1445"/>
                    <a:pt x="17709" y="787"/>
                    <a:pt x="16300" y="403"/>
                  </a:cubicBezTo>
                  <a:cubicBezTo>
                    <a:pt x="14891" y="20"/>
                    <a:pt x="13326" y="-90"/>
                    <a:pt x="12074" y="74"/>
                  </a:cubicBezTo>
                  <a:cubicBezTo>
                    <a:pt x="10822" y="239"/>
                    <a:pt x="9882" y="678"/>
                    <a:pt x="9100" y="2651"/>
                  </a:cubicBezTo>
                  <a:cubicBezTo>
                    <a:pt x="8317" y="4625"/>
                    <a:pt x="7691" y="8133"/>
                    <a:pt x="7848" y="11313"/>
                  </a:cubicBezTo>
                  <a:cubicBezTo>
                    <a:pt x="8004" y="14493"/>
                    <a:pt x="8943" y="17344"/>
                    <a:pt x="9413" y="19043"/>
                  </a:cubicBezTo>
                  <a:cubicBezTo>
                    <a:pt x="9882" y="20742"/>
                    <a:pt x="9882" y="21291"/>
                    <a:pt x="9256" y="21400"/>
                  </a:cubicBezTo>
                  <a:cubicBezTo>
                    <a:pt x="8630" y="21510"/>
                    <a:pt x="7378" y="21181"/>
                    <a:pt x="5656" y="20359"/>
                  </a:cubicBezTo>
                  <a:cubicBezTo>
                    <a:pt x="3935" y="19536"/>
                    <a:pt x="1743" y="18221"/>
                    <a:pt x="648" y="17234"/>
                  </a:cubicBezTo>
                  <a:cubicBezTo>
                    <a:pt x="-448" y="16247"/>
                    <a:pt x="-448" y="15589"/>
                    <a:pt x="2995" y="14986"/>
                  </a:cubicBezTo>
                  <a:cubicBezTo>
                    <a:pt x="6439" y="14383"/>
                    <a:pt x="13326" y="13835"/>
                    <a:pt x="20213" y="13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9061481" y="3156435"/>
              <a:ext cx="24675" cy="28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05" fill="norm" stroke="1" extrusionOk="0">
                  <a:moveTo>
                    <a:pt x="10182" y="1393"/>
                  </a:moveTo>
                  <a:cubicBezTo>
                    <a:pt x="6582" y="599"/>
                    <a:pt x="2982" y="-195"/>
                    <a:pt x="1182" y="43"/>
                  </a:cubicBezTo>
                  <a:cubicBezTo>
                    <a:pt x="-618" y="281"/>
                    <a:pt x="-618" y="1552"/>
                    <a:pt x="2982" y="5284"/>
                  </a:cubicBezTo>
                  <a:cubicBezTo>
                    <a:pt x="6582" y="9017"/>
                    <a:pt x="13782" y="15211"/>
                    <a:pt x="20982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9111555" y="3340100"/>
              <a:ext cx="1" cy="76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9172747" y="3254738"/>
              <a:ext cx="86479" cy="362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1358" fill="norm" stroke="1" extrusionOk="0">
                  <a:moveTo>
                    <a:pt x="2055" y="2788"/>
                  </a:moveTo>
                  <a:cubicBezTo>
                    <a:pt x="3059" y="7158"/>
                    <a:pt x="4064" y="11528"/>
                    <a:pt x="4817" y="14399"/>
                  </a:cubicBezTo>
                  <a:cubicBezTo>
                    <a:pt x="5571" y="17271"/>
                    <a:pt x="6073" y="18644"/>
                    <a:pt x="6073" y="19706"/>
                  </a:cubicBezTo>
                  <a:cubicBezTo>
                    <a:pt x="6073" y="20767"/>
                    <a:pt x="5571" y="21516"/>
                    <a:pt x="4566" y="21329"/>
                  </a:cubicBezTo>
                  <a:cubicBezTo>
                    <a:pt x="3562" y="21141"/>
                    <a:pt x="2055" y="20018"/>
                    <a:pt x="1050" y="17146"/>
                  </a:cubicBezTo>
                  <a:cubicBezTo>
                    <a:pt x="45" y="14274"/>
                    <a:pt x="-457" y="9655"/>
                    <a:pt x="548" y="6533"/>
                  </a:cubicBezTo>
                  <a:cubicBezTo>
                    <a:pt x="1552" y="3412"/>
                    <a:pt x="4064" y="1789"/>
                    <a:pt x="6576" y="915"/>
                  </a:cubicBezTo>
                  <a:cubicBezTo>
                    <a:pt x="9087" y="41"/>
                    <a:pt x="11599" y="-84"/>
                    <a:pt x="13859" y="41"/>
                  </a:cubicBezTo>
                  <a:cubicBezTo>
                    <a:pt x="16120" y="166"/>
                    <a:pt x="18129" y="540"/>
                    <a:pt x="19385" y="1789"/>
                  </a:cubicBezTo>
                  <a:cubicBezTo>
                    <a:pt x="20641" y="3037"/>
                    <a:pt x="21143" y="5160"/>
                    <a:pt x="19385" y="6658"/>
                  </a:cubicBezTo>
                  <a:cubicBezTo>
                    <a:pt x="17627" y="8156"/>
                    <a:pt x="13608" y="9030"/>
                    <a:pt x="9590" y="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660589" y="3211796"/>
              <a:ext cx="193917" cy="143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0912" fill="norm" stroke="1" extrusionOk="0">
                  <a:moveTo>
                    <a:pt x="13057" y="5744"/>
                  </a:moveTo>
                  <a:cubicBezTo>
                    <a:pt x="12352" y="3584"/>
                    <a:pt x="11648" y="1424"/>
                    <a:pt x="10709" y="499"/>
                  </a:cubicBezTo>
                  <a:cubicBezTo>
                    <a:pt x="9770" y="-427"/>
                    <a:pt x="8596" y="-118"/>
                    <a:pt x="6952" y="1887"/>
                  </a:cubicBezTo>
                  <a:cubicBezTo>
                    <a:pt x="5309" y="3893"/>
                    <a:pt x="3196" y="7596"/>
                    <a:pt x="1905" y="10373"/>
                  </a:cubicBezTo>
                  <a:cubicBezTo>
                    <a:pt x="613" y="13150"/>
                    <a:pt x="144" y="15002"/>
                    <a:pt x="26" y="16853"/>
                  </a:cubicBezTo>
                  <a:cubicBezTo>
                    <a:pt x="-91" y="18704"/>
                    <a:pt x="144" y="20556"/>
                    <a:pt x="1435" y="20864"/>
                  </a:cubicBezTo>
                  <a:cubicBezTo>
                    <a:pt x="2726" y="21173"/>
                    <a:pt x="5074" y="19939"/>
                    <a:pt x="6718" y="18550"/>
                  </a:cubicBezTo>
                  <a:cubicBezTo>
                    <a:pt x="8361" y="17162"/>
                    <a:pt x="9300" y="15619"/>
                    <a:pt x="10239" y="13613"/>
                  </a:cubicBezTo>
                  <a:cubicBezTo>
                    <a:pt x="11179" y="11607"/>
                    <a:pt x="12118" y="9139"/>
                    <a:pt x="12822" y="8830"/>
                  </a:cubicBezTo>
                  <a:cubicBezTo>
                    <a:pt x="13526" y="8522"/>
                    <a:pt x="13996" y="10373"/>
                    <a:pt x="15405" y="12379"/>
                  </a:cubicBezTo>
                  <a:cubicBezTo>
                    <a:pt x="16813" y="14384"/>
                    <a:pt x="19161" y="16544"/>
                    <a:pt x="21509" y="18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0263801" y="3180248"/>
              <a:ext cx="98705" cy="17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28" fill="norm" stroke="1" extrusionOk="0">
                  <a:moveTo>
                    <a:pt x="20984" y="4651"/>
                  </a:moveTo>
                  <a:cubicBezTo>
                    <a:pt x="18734" y="2893"/>
                    <a:pt x="16484" y="1135"/>
                    <a:pt x="14234" y="381"/>
                  </a:cubicBezTo>
                  <a:cubicBezTo>
                    <a:pt x="11984" y="-372"/>
                    <a:pt x="9734" y="-121"/>
                    <a:pt x="7034" y="2140"/>
                  </a:cubicBezTo>
                  <a:cubicBezTo>
                    <a:pt x="4334" y="4400"/>
                    <a:pt x="1184" y="8670"/>
                    <a:pt x="284" y="11935"/>
                  </a:cubicBezTo>
                  <a:cubicBezTo>
                    <a:pt x="-616" y="15200"/>
                    <a:pt x="734" y="17461"/>
                    <a:pt x="2759" y="18842"/>
                  </a:cubicBezTo>
                  <a:cubicBezTo>
                    <a:pt x="4784" y="20223"/>
                    <a:pt x="7484" y="20726"/>
                    <a:pt x="10184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0402506" y="3199836"/>
              <a:ext cx="104679" cy="137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0612" fill="norm" stroke="1" extrusionOk="0">
                  <a:moveTo>
                    <a:pt x="12088" y="85"/>
                  </a:moveTo>
                  <a:cubicBezTo>
                    <a:pt x="7519" y="3579"/>
                    <a:pt x="2949" y="7073"/>
                    <a:pt x="1080" y="10408"/>
                  </a:cubicBezTo>
                  <a:cubicBezTo>
                    <a:pt x="-789" y="13743"/>
                    <a:pt x="42" y="16920"/>
                    <a:pt x="1496" y="18826"/>
                  </a:cubicBezTo>
                  <a:cubicBezTo>
                    <a:pt x="2949" y="20732"/>
                    <a:pt x="5026" y="21367"/>
                    <a:pt x="8349" y="19461"/>
                  </a:cubicBezTo>
                  <a:cubicBezTo>
                    <a:pt x="11673" y="17555"/>
                    <a:pt x="16242" y="13108"/>
                    <a:pt x="18526" y="9932"/>
                  </a:cubicBezTo>
                  <a:cubicBezTo>
                    <a:pt x="20811" y="6755"/>
                    <a:pt x="20811" y="4849"/>
                    <a:pt x="20188" y="3261"/>
                  </a:cubicBezTo>
                  <a:cubicBezTo>
                    <a:pt x="19565" y="1673"/>
                    <a:pt x="18319" y="402"/>
                    <a:pt x="16657" y="85"/>
                  </a:cubicBezTo>
                  <a:cubicBezTo>
                    <a:pt x="14996" y="-233"/>
                    <a:pt x="12919" y="402"/>
                    <a:pt x="10842" y="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0559355" y="320675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0540305" y="3168650"/>
              <a:ext cx="31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0597818" y="3173359"/>
              <a:ext cx="135104" cy="179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48" fill="norm" stroke="1" extrusionOk="0">
                  <a:moveTo>
                    <a:pt x="1937" y="4662"/>
                  </a:moveTo>
                  <a:cubicBezTo>
                    <a:pt x="1272" y="7641"/>
                    <a:pt x="608" y="10620"/>
                    <a:pt x="275" y="12731"/>
                  </a:cubicBezTo>
                  <a:cubicBezTo>
                    <a:pt x="-57" y="14841"/>
                    <a:pt x="-57" y="16082"/>
                    <a:pt x="109" y="15958"/>
                  </a:cubicBezTo>
                  <a:cubicBezTo>
                    <a:pt x="275" y="15834"/>
                    <a:pt x="608" y="14345"/>
                    <a:pt x="1438" y="11862"/>
                  </a:cubicBezTo>
                  <a:cubicBezTo>
                    <a:pt x="2269" y="9379"/>
                    <a:pt x="3598" y="5903"/>
                    <a:pt x="5925" y="3420"/>
                  </a:cubicBezTo>
                  <a:cubicBezTo>
                    <a:pt x="8251" y="938"/>
                    <a:pt x="11574" y="-552"/>
                    <a:pt x="14398" y="193"/>
                  </a:cubicBezTo>
                  <a:cubicBezTo>
                    <a:pt x="17223" y="938"/>
                    <a:pt x="19549" y="3917"/>
                    <a:pt x="20546" y="7765"/>
                  </a:cubicBezTo>
                  <a:cubicBezTo>
                    <a:pt x="21543" y="11614"/>
                    <a:pt x="21211" y="16331"/>
                    <a:pt x="20878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8965505" y="3708400"/>
              <a:ext cx="2476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23" y="2400"/>
                    <a:pt x="18646" y="4800"/>
                    <a:pt x="16708" y="7750"/>
                  </a:cubicBezTo>
                  <a:cubicBezTo>
                    <a:pt x="14769" y="10700"/>
                    <a:pt x="12369" y="14200"/>
                    <a:pt x="10431" y="16550"/>
                  </a:cubicBezTo>
                  <a:cubicBezTo>
                    <a:pt x="8492" y="18900"/>
                    <a:pt x="7015" y="20100"/>
                    <a:pt x="5354" y="20750"/>
                  </a:cubicBezTo>
                  <a:cubicBezTo>
                    <a:pt x="3692" y="21400"/>
                    <a:pt x="1846" y="21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8874488" y="4040313"/>
              <a:ext cx="129118" cy="6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3541" y="8057"/>
                  </a:moveTo>
                  <a:cubicBezTo>
                    <a:pt x="1770" y="4457"/>
                    <a:pt x="0" y="857"/>
                    <a:pt x="0" y="137"/>
                  </a:cubicBezTo>
                  <a:cubicBezTo>
                    <a:pt x="0" y="-583"/>
                    <a:pt x="1770" y="1577"/>
                    <a:pt x="5666" y="5537"/>
                  </a:cubicBezTo>
                  <a:cubicBezTo>
                    <a:pt x="9561" y="9497"/>
                    <a:pt x="15580" y="15257"/>
                    <a:pt x="21600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8978205" y="4095750"/>
              <a:ext cx="1714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33" y="3600"/>
                    <a:pt x="11467" y="7200"/>
                    <a:pt x="7867" y="10800"/>
                  </a:cubicBezTo>
                  <a:cubicBezTo>
                    <a:pt x="4267" y="14400"/>
                    <a:pt x="213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8546405" y="3771899"/>
              <a:ext cx="57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3014"/>
                    <a:pt x="1600" y="6028"/>
                    <a:pt x="5200" y="9628"/>
                  </a:cubicBezTo>
                  <a:cubicBezTo>
                    <a:pt x="8800" y="13228"/>
                    <a:pt x="15200" y="174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585010" y="3783469"/>
              <a:ext cx="145546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19" fill="norm" stroke="1" extrusionOk="0">
                  <a:moveTo>
                    <a:pt x="864" y="16816"/>
                  </a:moveTo>
                  <a:cubicBezTo>
                    <a:pt x="551" y="15771"/>
                    <a:pt x="238" y="14725"/>
                    <a:pt x="82" y="13767"/>
                  </a:cubicBezTo>
                  <a:cubicBezTo>
                    <a:pt x="-75" y="12809"/>
                    <a:pt x="-75" y="11938"/>
                    <a:pt x="708" y="11416"/>
                  </a:cubicBezTo>
                  <a:cubicBezTo>
                    <a:pt x="1490" y="10893"/>
                    <a:pt x="3055" y="10719"/>
                    <a:pt x="6029" y="9151"/>
                  </a:cubicBezTo>
                  <a:cubicBezTo>
                    <a:pt x="9003" y="7584"/>
                    <a:pt x="13386" y="4622"/>
                    <a:pt x="15734" y="2706"/>
                  </a:cubicBezTo>
                  <a:cubicBezTo>
                    <a:pt x="18082" y="790"/>
                    <a:pt x="18395" y="-81"/>
                    <a:pt x="18395" y="6"/>
                  </a:cubicBezTo>
                  <a:cubicBezTo>
                    <a:pt x="18395" y="93"/>
                    <a:pt x="18082" y="1138"/>
                    <a:pt x="17925" y="4100"/>
                  </a:cubicBezTo>
                  <a:cubicBezTo>
                    <a:pt x="17768" y="7061"/>
                    <a:pt x="17768" y="11938"/>
                    <a:pt x="18395" y="15161"/>
                  </a:cubicBezTo>
                  <a:cubicBezTo>
                    <a:pt x="19021" y="18384"/>
                    <a:pt x="20273" y="19951"/>
                    <a:pt x="21525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8546918" y="4356100"/>
              <a:ext cx="151888" cy="36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47" fill="norm" stroke="1" extrusionOk="0">
                  <a:moveTo>
                    <a:pt x="8805" y="0"/>
                  </a:moveTo>
                  <a:cubicBezTo>
                    <a:pt x="7917" y="2512"/>
                    <a:pt x="7029" y="5023"/>
                    <a:pt x="6881" y="8163"/>
                  </a:cubicBezTo>
                  <a:cubicBezTo>
                    <a:pt x="6733" y="11302"/>
                    <a:pt x="7325" y="15070"/>
                    <a:pt x="8065" y="17330"/>
                  </a:cubicBezTo>
                  <a:cubicBezTo>
                    <a:pt x="8805" y="19591"/>
                    <a:pt x="9692" y="20344"/>
                    <a:pt x="10876" y="20847"/>
                  </a:cubicBezTo>
                  <a:cubicBezTo>
                    <a:pt x="12059" y="21349"/>
                    <a:pt x="13539" y="21600"/>
                    <a:pt x="14574" y="21349"/>
                  </a:cubicBezTo>
                  <a:cubicBezTo>
                    <a:pt x="15610" y="21098"/>
                    <a:pt x="16202" y="20344"/>
                    <a:pt x="15462" y="19151"/>
                  </a:cubicBezTo>
                  <a:cubicBezTo>
                    <a:pt x="14722" y="17958"/>
                    <a:pt x="12651" y="16326"/>
                    <a:pt x="10728" y="15321"/>
                  </a:cubicBezTo>
                  <a:cubicBezTo>
                    <a:pt x="8805" y="14316"/>
                    <a:pt x="7029" y="13940"/>
                    <a:pt x="4958" y="13626"/>
                  </a:cubicBezTo>
                  <a:cubicBezTo>
                    <a:pt x="2887" y="13312"/>
                    <a:pt x="520" y="13060"/>
                    <a:pt x="76" y="12809"/>
                  </a:cubicBezTo>
                  <a:cubicBezTo>
                    <a:pt x="-368" y="12558"/>
                    <a:pt x="1111" y="12307"/>
                    <a:pt x="4958" y="11930"/>
                  </a:cubicBezTo>
                  <a:cubicBezTo>
                    <a:pt x="8805" y="11553"/>
                    <a:pt x="15018" y="11051"/>
                    <a:pt x="21232" y="1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726747" y="4520540"/>
              <a:ext cx="149859" cy="14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086" fill="norm" stroke="1" extrusionOk="0">
                  <a:moveTo>
                    <a:pt x="4140" y="10134"/>
                  </a:moveTo>
                  <a:cubicBezTo>
                    <a:pt x="5340" y="9221"/>
                    <a:pt x="6540" y="8309"/>
                    <a:pt x="7590" y="6483"/>
                  </a:cubicBezTo>
                  <a:cubicBezTo>
                    <a:pt x="8640" y="4658"/>
                    <a:pt x="9540" y="1920"/>
                    <a:pt x="9240" y="703"/>
                  </a:cubicBezTo>
                  <a:cubicBezTo>
                    <a:pt x="8940" y="-514"/>
                    <a:pt x="7440" y="-210"/>
                    <a:pt x="5640" y="2072"/>
                  </a:cubicBezTo>
                  <a:cubicBezTo>
                    <a:pt x="3840" y="4354"/>
                    <a:pt x="1740" y="8613"/>
                    <a:pt x="690" y="11503"/>
                  </a:cubicBezTo>
                  <a:cubicBezTo>
                    <a:pt x="-360" y="14393"/>
                    <a:pt x="-360" y="15914"/>
                    <a:pt x="1740" y="17587"/>
                  </a:cubicBezTo>
                  <a:cubicBezTo>
                    <a:pt x="3840" y="19261"/>
                    <a:pt x="8040" y="21086"/>
                    <a:pt x="11640" y="21086"/>
                  </a:cubicBezTo>
                  <a:cubicBezTo>
                    <a:pt x="15240" y="21086"/>
                    <a:pt x="18240" y="19261"/>
                    <a:pt x="21240" y="17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841410" y="4554129"/>
              <a:ext cx="143146" cy="8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820" fill="norm" stroke="1" extrusionOk="0">
                  <a:moveTo>
                    <a:pt x="11953" y="7255"/>
                  </a:moveTo>
                  <a:cubicBezTo>
                    <a:pt x="11953" y="4743"/>
                    <a:pt x="11953" y="2232"/>
                    <a:pt x="10523" y="976"/>
                  </a:cubicBezTo>
                  <a:cubicBezTo>
                    <a:pt x="9094" y="-280"/>
                    <a:pt x="6235" y="-280"/>
                    <a:pt x="4329" y="725"/>
                  </a:cubicBezTo>
                  <a:cubicBezTo>
                    <a:pt x="2423" y="1729"/>
                    <a:pt x="1470" y="3739"/>
                    <a:pt x="835" y="6250"/>
                  </a:cubicBezTo>
                  <a:cubicBezTo>
                    <a:pt x="200" y="8762"/>
                    <a:pt x="-118" y="11776"/>
                    <a:pt x="41" y="14539"/>
                  </a:cubicBezTo>
                  <a:cubicBezTo>
                    <a:pt x="200" y="17301"/>
                    <a:pt x="835" y="19813"/>
                    <a:pt x="2106" y="20567"/>
                  </a:cubicBezTo>
                  <a:cubicBezTo>
                    <a:pt x="3376" y="21320"/>
                    <a:pt x="5282" y="20315"/>
                    <a:pt x="6870" y="18557"/>
                  </a:cubicBezTo>
                  <a:cubicBezTo>
                    <a:pt x="8458" y="16799"/>
                    <a:pt x="9729" y="14287"/>
                    <a:pt x="11317" y="14036"/>
                  </a:cubicBezTo>
                  <a:cubicBezTo>
                    <a:pt x="12906" y="13785"/>
                    <a:pt x="14811" y="15794"/>
                    <a:pt x="16558" y="17050"/>
                  </a:cubicBezTo>
                  <a:cubicBezTo>
                    <a:pt x="18306" y="18306"/>
                    <a:pt x="19894" y="18808"/>
                    <a:pt x="21482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008520" y="4536985"/>
              <a:ext cx="77636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476" fill="norm" stroke="1" extrusionOk="0">
                  <a:moveTo>
                    <a:pt x="20848" y="2036"/>
                  </a:moveTo>
                  <a:cubicBezTo>
                    <a:pt x="17437" y="956"/>
                    <a:pt x="14027" y="-124"/>
                    <a:pt x="10616" y="11"/>
                  </a:cubicBezTo>
                  <a:cubicBezTo>
                    <a:pt x="7206" y="146"/>
                    <a:pt x="3795" y="1496"/>
                    <a:pt x="1806" y="4196"/>
                  </a:cubicBezTo>
                  <a:cubicBezTo>
                    <a:pt x="-184" y="6896"/>
                    <a:pt x="-752" y="10946"/>
                    <a:pt x="1237" y="14051"/>
                  </a:cubicBezTo>
                  <a:cubicBezTo>
                    <a:pt x="3227" y="17156"/>
                    <a:pt x="7774" y="19316"/>
                    <a:pt x="1232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123032" y="4400550"/>
              <a:ext cx="7742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088" y="0"/>
                  </a:moveTo>
                  <a:cubicBezTo>
                    <a:pt x="921" y="2618"/>
                    <a:pt x="-247" y="5236"/>
                    <a:pt x="45" y="8264"/>
                  </a:cubicBezTo>
                  <a:cubicBezTo>
                    <a:pt x="337" y="11291"/>
                    <a:pt x="2088" y="14727"/>
                    <a:pt x="2964" y="16855"/>
                  </a:cubicBezTo>
                  <a:cubicBezTo>
                    <a:pt x="3839" y="18982"/>
                    <a:pt x="3839" y="19800"/>
                    <a:pt x="3256" y="19800"/>
                  </a:cubicBezTo>
                  <a:cubicBezTo>
                    <a:pt x="2672" y="19800"/>
                    <a:pt x="1504" y="18982"/>
                    <a:pt x="1212" y="18164"/>
                  </a:cubicBezTo>
                  <a:cubicBezTo>
                    <a:pt x="921" y="17345"/>
                    <a:pt x="1504" y="16527"/>
                    <a:pt x="3839" y="15873"/>
                  </a:cubicBezTo>
                  <a:cubicBezTo>
                    <a:pt x="6175" y="15218"/>
                    <a:pt x="10261" y="14727"/>
                    <a:pt x="12888" y="14891"/>
                  </a:cubicBezTo>
                  <a:cubicBezTo>
                    <a:pt x="15515" y="15055"/>
                    <a:pt x="16683" y="15873"/>
                    <a:pt x="17850" y="17100"/>
                  </a:cubicBezTo>
                  <a:cubicBezTo>
                    <a:pt x="19018" y="18327"/>
                    <a:pt x="20185" y="19964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9244905" y="4584700"/>
              <a:ext cx="6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251255" y="45148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302055" y="4533355"/>
              <a:ext cx="240357" cy="28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87" fill="norm" stroke="1" extrusionOk="0">
                  <a:moveTo>
                    <a:pt x="0" y="1481"/>
                  </a:moveTo>
                  <a:cubicBezTo>
                    <a:pt x="189" y="3241"/>
                    <a:pt x="379" y="5001"/>
                    <a:pt x="758" y="5001"/>
                  </a:cubicBezTo>
                  <a:cubicBezTo>
                    <a:pt x="1137" y="5001"/>
                    <a:pt x="1705" y="3241"/>
                    <a:pt x="2274" y="2041"/>
                  </a:cubicBezTo>
                  <a:cubicBezTo>
                    <a:pt x="2842" y="841"/>
                    <a:pt x="3411" y="201"/>
                    <a:pt x="4074" y="201"/>
                  </a:cubicBezTo>
                  <a:cubicBezTo>
                    <a:pt x="4737" y="201"/>
                    <a:pt x="5495" y="841"/>
                    <a:pt x="6537" y="1881"/>
                  </a:cubicBezTo>
                  <a:cubicBezTo>
                    <a:pt x="7579" y="2921"/>
                    <a:pt x="8905" y="4361"/>
                    <a:pt x="10137" y="5081"/>
                  </a:cubicBezTo>
                  <a:cubicBezTo>
                    <a:pt x="11368" y="5801"/>
                    <a:pt x="12505" y="5801"/>
                    <a:pt x="13358" y="5481"/>
                  </a:cubicBezTo>
                  <a:cubicBezTo>
                    <a:pt x="14211" y="5161"/>
                    <a:pt x="14779" y="4521"/>
                    <a:pt x="15158" y="3801"/>
                  </a:cubicBezTo>
                  <a:cubicBezTo>
                    <a:pt x="15537" y="3081"/>
                    <a:pt x="15726" y="2281"/>
                    <a:pt x="15537" y="1561"/>
                  </a:cubicBezTo>
                  <a:cubicBezTo>
                    <a:pt x="15347" y="841"/>
                    <a:pt x="14779" y="201"/>
                    <a:pt x="14021" y="41"/>
                  </a:cubicBezTo>
                  <a:cubicBezTo>
                    <a:pt x="13263" y="-119"/>
                    <a:pt x="12316" y="201"/>
                    <a:pt x="11747" y="761"/>
                  </a:cubicBezTo>
                  <a:cubicBezTo>
                    <a:pt x="11179" y="1321"/>
                    <a:pt x="10989" y="2121"/>
                    <a:pt x="11463" y="2601"/>
                  </a:cubicBezTo>
                  <a:cubicBezTo>
                    <a:pt x="11937" y="3081"/>
                    <a:pt x="13074" y="3241"/>
                    <a:pt x="14021" y="3561"/>
                  </a:cubicBezTo>
                  <a:cubicBezTo>
                    <a:pt x="14968" y="3881"/>
                    <a:pt x="15726" y="4361"/>
                    <a:pt x="16768" y="5721"/>
                  </a:cubicBezTo>
                  <a:cubicBezTo>
                    <a:pt x="17811" y="7081"/>
                    <a:pt x="19137" y="9321"/>
                    <a:pt x="20084" y="11881"/>
                  </a:cubicBezTo>
                  <a:cubicBezTo>
                    <a:pt x="21032" y="14441"/>
                    <a:pt x="21600" y="17321"/>
                    <a:pt x="21505" y="19001"/>
                  </a:cubicBezTo>
                  <a:cubicBezTo>
                    <a:pt x="21411" y="20681"/>
                    <a:pt x="20653" y="21161"/>
                    <a:pt x="19042" y="21321"/>
                  </a:cubicBezTo>
                  <a:cubicBezTo>
                    <a:pt x="17432" y="21481"/>
                    <a:pt x="14968" y="21321"/>
                    <a:pt x="12505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218375" y="3715014"/>
              <a:ext cx="998081" cy="539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89" fill="norm" stroke="1" extrusionOk="0">
                  <a:moveTo>
                    <a:pt x="2771" y="3293"/>
                  </a:moveTo>
                  <a:cubicBezTo>
                    <a:pt x="2038" y="3038"/>
                    <a:pt x="1306" y="2784"/>
                    <a:pt x="803" y="2657"/>
                  </a:cubicBezTo>
                  <a:cubicBezTo>
                    <a:pt x="299" y="2530"/>
                    <a:pt x="25" y="2530"/>
                    <a:pt x="2" y="2403"/>
                  </a:cubicBezTo>
                  <a:cubicBezTo>
                    <a:pt x="-21" y="2276"/>
                    <a:pt x="208" y="2022"/>
                    <a:pt x="1009" y="1683"/>
                  </a:cubicBezTo>
                  <a:cubicBezTo>
                    <a:pt x="1810" y="1344"/>
                    <a:pt x="3182" y="921"/>
                    <a:pt x="4761" y="667"/>
                  </a:cubicBezTo>
                  <a:cubicBezTo>
                    <a:pt x="6340" y="413"/>
                    <a:pt x="8125" y="328"/>
                    <a:pt x="9932" y="243"/>
                  </a:cubicBezTo>
                  <a:cubicBezTo>
                    <a:pt x="11740" y="158"/>
                    <a:pt x="13571" y="74"/>
                    <a:pt x="14783" y="31"/>
                  </a:cubicBezTo>
                  <a:cubicBezTo>
                    <a:pt x="15996" y="-11"/>
                    <a:pt x="16591" y="-11"/>
                    <a:pt x="17094" y="31"/>
                  </a:cubicBezTo>
                  <a:cubicBezTo>
                    <a:pt x="17598" y="74"/>
                    <a:pt x="18010" y="158"/>
                    <a:pt x="18193" y="413"/>
                  </a:cubicBezTo>
                  <a:cubicBezTo>
                    <a:pt x="18376" y="667"/>
                    <a:pt x="18330" y="1090"/>
                    <a:pt x="18467" y="2191"/>
                  </a:cubicBezTo>
                  <a:cubicBezTo>
                    <a:pt x="18604" y="3293"/>
                    <a:pt x="18925" y="5071"/>
                    <a:pt x="19337" y="7401"/>
                  </a:cubicBezTo>
                  <a:cubicBezTo>
                    <a:pt x="19748" y="9730"/>
                    <a:pt x="20252" y="12610"/>
                    <a:pt x="20641" y="15067"/>
                  </a:cubicBezTo>
                  <a:cubicBezTo>
                    <a:pt x="21030" y="17523"/>
                    <a:pt x="21304" y="19556"/>
                    <a:pt x="21579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0070405" y="4184650"/>
              <a:ext cx="171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0217397" y="4194672"/>
              <a:ext cx="87959" cy="7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82" fill="norm" stroke="1" extrusionOk="0">
                  <a:moveTo>
                    <a:pt x="21371" y="719"/>
                  </a:moveTo>
                  <a:cubicBezTo>
                    <a:pt x="18800" y="150"/>
                    <a:pt x="16228" y="-418"/>
                    <a:pt x="13400" y="435"/>
                  </a:cubicBezTo>
                  <a:cubicBezTo>
                    <a:pt x="10571" y="1287"/>
                    <a:pt x="7485" y="3561"/>
                    <a:pt x="4914" y="5835"/>
                  </a:cubicBezTo>
                  <a:cubicBezTo>
                    <a:pt x="2342" y="8108"/>
                    <a:pt x="285" y="10382"/>
                    <a:pt x="28" y="12940"/>
                  </a:cubicBezTo>
                  <a:cubicBezTo>
                    <a:pt x="-229" y="15498"/>
                    <a:pt x="1314" y="18340"/>
                    <a:pt x="2857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438705" y="3816349"/>
              <a:ext cx="8467" cy="24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0"/>
                  </a:moveTo>
                  <a:cubicBezTo>
                    <a:pt x="0" y="5214"/>
                    <a:pt x="0" y="10428"/>
                    <a:pt x="5400" y="14059"/>
                  </a:cubicBezTo>
                  <a:cubicBezTo>
                    <a:pt x="10800" y="17690"/>
                    <a:pt x="21600" y="19738"/>
                    <a:pt x="21600" y="20669"/>
                  </a:cubicBezTo>
                  <a:cubicBezTo>
                    <a:pt x="21600" y="21600"/>
                    <a:pt x="10800" y="21414"/>
                    <a:pt x="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0295743" y="3790950"/>
              <a:ext cx="333463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441" y="21600"/>
                  </a:moveTo>
                  <a:cubicBezTo>
                    <a:pt x="757" y="19722"/>
                    <a:pt x="74" y="17843"/>
                    <a:pt x="5" y="16278"/>
                  </a:cubicBezTo>
                  <a:cubicBezTo>
                    <a:pt x="-63" y="14713"/>
                    <a:pt x="484" y="13461"/>
                    <a:pt x="2261" y="11739"/>
                  </a:cubicBezTo>
                  <a:cubicBezTo>
                    <a:pt x="4038" y="10017"/>
                    <a:pt x="7046" y="7826"/>
                    <a:pt x="10464" y="5791"/>
                  </a:cubicBezTo>
                  <a:cubicBezTo>
                    <a:pt x="13881" y="3757"/>
                    <a:pt x="17709" y="1878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0229155" y="4456884"/>
              <a:ext cx="196851" cy="17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5566"/>
                  </a:moveTo>
                  <a:cubicBezTo>
                    <a:pt x="232" y="3744"/>
                    <a:pt x="465" y="1922"/>
                    <a:pt x="1161" y="881"/>
                  </a:cubicBezTo>
                  <a:cubicBezTo>
                    <a:pt x="1858" y="-160"/>
                    <a:pt x="3019" y="-420"/>
                    <a:pt x="5458" y="881"/>
                  </a:cubicBezTo>
                  <a:cubicBezTo>
                    <a:pt x="7897" y="2182"/>
                    <a:pt x="11613" y="5045"/>
                    <a:pt x="13703" y="7908"/>
                  </a:cubicBezTo>
                  <a:cubicBezTo>
                    <a:pt x="15794" y="10770"/>
                    <a:pt x="16258" y="13633"/>
                    <a:pt x="16258" y="15845"/>
                  </a:cubicBezTo>
                  <a:cubicBezTo>
                    <a:pt x="16258" y="18057"/>
                    <a:pt x="15794" y="19619"/>
                    <a:pt x="14981" y="20399"/>
                  </a:cubicBezTo>
                  <a:cubicBezTo>
                    <a:pt x="14168" y="21180"/>
                    <a:pt x="13006" y="21180"/>
                    <a:pt x="12310" y="20529"/>
                  </a:cubicBezTo>
                  <a:cubicBezTo>
                    <a:pt x="11613" y="19879"/>
                    <a:pt x="11381" y="18578"/>
                    <a:pt x="11497" y="15975"/>
                  </a:cubicBezTo>
                  <a:cubicBezTo>
                    <a:pt x="11613" y="13373"/>
                    <a:pt x="12077" y="9469"/>
                    <a:pt x="13819" y="6867"/>
                  </a:cubicBezTo>
                  <a:cubicBezTo>
                    <a:pt x="15561" y="4264"/>
                    <a:pt x="18581" y="2963"/>
                    <a:pt x="21600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0457755" y="4430691"/>
              <a:ext cx="152401" cy="14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6" fill="norm" stroke="1" extrusionOk="0">
                  <a:moveTo>
                    <a:pt x="0" y="8566"/>
                  </a:moveTo>
                  <a:cubicBezTo>
                    <a:pt x="1500" y="9183"/>
                    <a:pt x="3000" y="9800"/>
                    <a:pt x="4800" y="9183"/>
                  </a:cubicBezTo>
                  <a:cubicBezTo>
                    <a:pt x="6600" y="8566"/>
                    <a:pt x="8700" y="6714"/>
                    <a:pt x="9900" y="4863"/>
                  </a:cubicBezTo>
                  <a:cubicBezTo>
                    <a:pt x="11100" y="3011"/>
                    <a:pt x="11400" y="1160"/>
                    <a:pt x="10800" y="388"/>
                  </a:cubicBezTo>
                  <a:cubicBezTo>
                    <a:pt x="10200" y="-383"/>
                    <a:pt x="8700" y="-74"/>
                    <a:pt x="6900" y="1931"/>
                  </a:cubicBezTo>
                  <a:cubicBezTo>
                    <a:pt x="5100" y="3937"/>
                    <a:pt x="3000" y="7640"/>
                    <a:pt x="1950" y="10726"/>
                  </a:cubicBezTo>
                  <a:cubicBezTo>
                    <a:pt x="900" y="13811"/>
                    <a:pt x="900" y="16280"/>
                    <a:pt x="2100" y="18131"/>
                  </a:cubicBezTo>
                  <a:cubicBezTo>
                    <a:pt x="3300" y="19983"/>
                    <a:pt x="5700" y="21217"/>
                    <a:pt x="9150" y="20908"/>
                  </a:cubicBezTo>
                  <a:cubicBezTo>
                    <a:pt x="12600" y="20600"/>
                    <a:pt x="17100" y="18748"/>
                    <a:pt x="21600" y="1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0592751" y="4435215"/>
              <a:ext cx="108022" cy="17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332" fill="norm" stroke="1" extrusionOk="0">
                  <a:moveTo>
                    <a:pt x="15289" y="1218"/>
                  </a:moveTo>
                  <a:cubicBezTo>
                    <a:pt x="13289" y="691"/>
                    <a:pt x="11289" y="164"/>
                    <a:pt x="8489" y="33"/>
                  </a:cubicBezTo>
                  <a:cubicBezTo>
                    <a:pt x="5689" y="-99"/>
                    <a:pt x="2089" y="164"/>
                    <a:pt x="689" y="955"/>
                  </a:cubicBezTo>
                  <a:cubicBezTo>
                    <a:pt x="-711" y="1745"/>
                    <a:pt x="89" y="3062"/>
                    <a:pt x="2489" y="4642"/>
                  </a:cubicBezTo>
                  <a:cubicBezTo>
                    <a:pt x="4889" y="6223"/>
                    <a:pt x="8889" y="8067"/>
                    <a:pt x="12289" y="9911"/>
                  </a:cubicBezTo>
                  <a:cubicBezTo>
                    <a:pt x="15689" y="11755"/>
                    <a:pt x="18489" y="13599"/>
                    <a:pt x="19689" y="15179"/>
                  </a:cubicBezTo>
                  <a:cubicBezTo>
                    <a:pt x="20889" y="16760"/>
                    <a:pt x="20489" y="18077"/>
                    <a:pt x="19289" y="19130"/>
                  </a:cubicBezTo>
                  <a:cubicBezTo>
                    <a:pt x="18089" y="20184"/>
                    <a:pt x="16089" y="20974"/>
                    <a:pt x="14089" y="21238"/>
                  </a:cubicBezTo>
                  <a:cubicBezTo>
                    <a:pt x="12089" y="21501"/>
                    <a:pt x="10089" y="21238"/>
                    <a:pt x="8889" y="20184"/>
                  </a:cubicBezTo>
                  <a:cubicBezTo>
                    <a:pt x="7689" y="19130"/>
                    <a:pt x="7289" y="17286"/>
                    <a:pt x="6889" y="15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0743505" y="4424303"/>
              <a:ext cx="95251" cy="141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9777"/>
                  </a:moveTo>
                  <a:cubicBezTo>
                    <a:pt x="4320" y="8188"/>
                    <a:pt x="8640" y="6600"/>
                    <a:pt x="11280" y="4853"/>
                  </a:cubicBezTo>
                  <a:cubicBezTo>
                    <a:pt x="13920" y="3106"/>
                    <a:pt x="14880" y="1200"/>
                    <a:pt x="14160" y="406"/>
                  </a:cubicBezTo>
                  <a:cubicBezTo>
                    <a:pt x="13440" y="-388"/>
                    <a:pt x="11040" y="-70"/>
                    <a:pt x="8400" y="1836"/>
                  </a:cubicBezTo>
                  <a:cubicBezTo>
                    <a:pt x="5760" y="3741"/>
                    <a:pt x="2880" y="7236"/>
                    <a:pt x="2160" y="10730"/>
                  </a:cubicBezTo>
                  <a:cubicBezTo>
                    <a:pt x="1440" y="14224"/>
                    <a:pt x="2880" y="17718"/>
                    <a:pt x="6480" y="19465"/>
                  </a:cubicBezTo>
                  <a:cubicBezTo>
                    <a:pt x="10080" y="21212"/>
                    <a:pt x="15840" y="21212"/>
                    <a:pt x="21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0868861" y="4446954"/>
              <a:ext cx="141345" cy="10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0795" fill="norm" stroke="1" extrusionOk="0">
                  <a:moveTo>
                    <a:pt x="13587" y="5737"/>
                  </a:moveTo>
                  <a:cubicBezTo>
                    <a:pt x="12635" y="3699"/>
                    <a:pt x="11682" y="1662"/>
                    <a:pt x="10411" y="643"/>
                  </a:cubicBezTo>
                  <a:cubicBezTo>
                    <a:pt x="9140" y="-376"/>
                    <a:pt x="7552" y="-376"/>
                    <a:pt x="5646" y="2069"/>
                  </a:cubicBezTo>
                  <a:cubicBezTo>
                    <a:pt x="3740" y="4515"/>
                    <a:pt x="1517" y="9405"/>
                    <a:pt x="564" y="13073"/>
                  </a:cubicBezTo>
                  <a:cubicBezTo>
                    <a:pt x="-389" y="16741"/>
                    <a:pt x="-71" y="19186"/>
                    <a:pt x="1040" y="20205"/>
                  </a:cubicBezTo>
                  <a:cubicBezTo>
                    <a:pt x="2152" y="21224"/>
                    <a:pt x="4058" y="20816"/>
                    <a:pt x="5646" y="19798"/>
                  </a:cubicBezTo>
                  <a:cubicBezTo>
                    <a:pt x="7235" y="18779"/>
                    <a:pt x="8505" y="17149"/>
                    <a:pt x="10093" y="15111"/>
                  </a:cubicBezTo>
                  <a:cubicBezTo>
                    <a:pt x="11682" y="13073"/>
                    <a:pt x="13587" y="10628"/>
                    <a:pt x="15493" y="11035"/>
                  </a:cubicBezTo>
                  <a:cubicBezTo>
                    <a:pt x="17399" y="11443"/>
                    <a:pt x="19305" y="14703"/>
                    <a:pt x="21211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1016918" y="4413249"/>
              <a:ext cx="107588" cy="107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186" fill="norm" stroke="1" extrusionOk="0">
                  <a:moveTo>
                    <a:pt x="1175" y="6231"/>
                  </a:moveTo>
                  <a:cubicBezTo>
                    <a:pt x="344" y="4154"/>
                    <a:pt x="-487" y="2077"/>
                    <a:pt x="344" y="1038"/>
                  </a:cubicBezTo>
                  <a:cubicBezTo>
                    <a:pt x="1175" y="0"/>
                    <a:pt x="3667" y="0"/>
                    <a:pt x="6782" y="1662"/>
                  </a:cubicBezTo>
                  <a:cubicBezTo>
                    <a:pt x="9898" y="3323"/>
                    <a:pt x="13636" y="6646"/>
                    <a:pt x="16128" y="9346"/>
                  </a:cubicBezTo>
                  <a:cubicBezTo>
                    <a:pt x="18621" y="12046"/>
                    <a:pt x="19867" y="14123"/>
                    <a:pt x="20282" y="16200"/>
                  </a:cubicBezTo>
                  <a:cubicBezTo>
                    <a:pt x="20698" y="18277"/>
                    <a:pt x="20282" y="20354"/>
                    <a:pt x="19036" y="20977"/>
                  </a:cubicBezTo>
                  <a:cubicBezTo>
                    <a:pt x="17790" y="21600"/>
                    <a:pt x="15713" y="20769"/>
                    <a:pt x="14467" y="19315"/>
                  </a:cubicBezTo>
                  <a:cubicBezTo>
                    <a:pt x="13221" y="17862"/>
                    <a:pt x="12805" y="15785"/>
                    <a:pt x="14051" y="12462"/>
                  </a:cubicBezTo>
                  <a:cubicBezTo>
                    <a:pt x="15298" y="9138"/>
                    <a:pt x="18205" y="4569"/>
                    <a:pt x="211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1176955" y="4381500"/>
              <a:ext cx="138051" cy="117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91" fill="norm" stroke="1" extrusionOk="0">
                  <a:moveTo>
                    <a:pt x="14472" y="0"/>
                  </a:moveTo>
                  <a:cubicBezTo>
                    <a:pt x="11200" y="0"/>
                    <a:pt x="7927" y="0"/>
                    <a:pt x="5472" y="1705"/>
                  </a:cubicBezTo>
                  <a:cubicBezTo>
                    <a:pt x="3018" y="3411"/>
                    <a:pt x="1381" y="6821"/>
                    <a:pt x="563" y="9663"/>
                  </a:cubicBezTo>
                  <a:cubicBezTo>
                    <a:pt x="-255" y="12505"/>
                    <a:pt x="-255" y="14779"/>
                    <a:pt x="1054" y="17053"/>
                  </a:cubicBezTo>
                  <a:cubicBezTo>
                    <a:pt x="2363" y="19326"/>
                    <a:pt x="4981" y="21600"/>
                    <a:pt x="8581" y="20842"/>
                  </a:cubicBezTo>
                  <a:cubicBezTo>
                    <a:pt x="12181" y="20084"/>
                    <a:pt x="16763" y="16295"/>
                    <a:pt x="21345" y="12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1302834" y="4187738"/>
              <a:ext cx="139172" cy="329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36" fill="norm" stroke="1" extrusionOk="0">
                  <a:moveTo>
                    <a:pt x="9736" y="1459"/>
                  </a:moveTo>
                  <a:cubicBezTo>
                    <a:pt x="9409" y="767"/>
                    <a:pt x="9082" y="74"/>
                    <a:pt x="8263" y="5"/>
                  </a:cubicBezTo>
                  <a:cubicBezTo>
                    <a:pt x="7445" y="-64"/>
                    <a:pt x="6136" y="490"/>
                    <a:pt x="4991" y="2428"/>
                  </a:cubicBezTo>
                  <a:cubicBezTo>
                    <a:pt x="3845" y="4367"/>
                    <a:pt x="2863" y="7690"/>
                    <a:pt x="2045" y="10874"/>
                  </a:cubicBezTo>
                  <a:cubicBezTo>
                    <a:pt x="1227" y="14059"/>
                    <a:pt x="573" y="17105"/>
                    <a:pt x="245" y="18974"/>
                  </a:cubicBezTo>
                  <a:cubicBezTo>
                    <a:pt x="-82" y="20844"/>
                    <a:pt x="-82" y="21536"/>
                    <a:pt x="245" y="21536"/>
                  </a:cubicBezTo>
                  <a:cubicBezTo>
                    <a:pt x="573" y="21536"/>
                    <a:pt x="1227" y="20844"/>
                    <a:pt x="3518" y="19321"/>
                  </a:cubicBezTo>
                  <a:cubicBezTo>
                    <a:pt x="5809" y="17798"/>
                    <a:pt x="9736" y="15444"/>
                    <a:pt x="12682" y="14198"/>
                  </a:cubicBezTo>
                  <a:cubicBezTo>
                    <a:pt x="15627" y="12951"/>
                    <a:pt x="17591" y="12813"/>
                    <a:pt x="18736" y="13159"/>
                  </a:cubicBezTo>
                  <a:cubicBezTo>
                    <a:pt x="19882" y="13505"/>
                    <a:pt x="20209" y="14336"/>
                    <a:pt x="20536" y="15721"/>
                  </a:cubicBezTo>
                  <a:cubicBezTo>
                    <a:pt x="20863" y="17105"/>
                    <a:pt x="21191" y="19044"/>
                    <a:pt x="21518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9462037" y="463550"/>
              <a:ext cx="875069" cy="70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12" fill="norm" stroke="1" extrusionOk="0">
                  <a:moveTo>
                    <a:pt x="1063" y="21211"/>
                  </a:moveTo>
                  <a:cubicBezTo>
                    <a:pt x="595" y="21405"/>
                    <a:pt x="126" y="21600"/>
                    <a:pt x="22" y="21470"/>
                  </a:cubicBezTo>
                  <a:cubicBezTo>
                    <a:pt x="-82" y="21341"/>
                    <a:pt x="178" y="20886"/>
                    <a:pt x="1011" y="19849"/>
                  </a:cubicBezTo>
                  <a:cubicBezTo>
                    <a:pt x="1844" y="18811"/>
                    <a:pt x="3249" y="17189"/>
                    <a:pt x="4706" y="15600"/>
                  </a:cubicBezTo>
                  <a:cubicBezTo>
                    <a:pt x="6164" y="14011"/>
                    <a:pt x="7673" y="12454"/>
                    <a:pt x="9339" y="10865"/>
                  </a:cubicBezTo>
                  <a:cubicBezTo>
                    <a:pt x="11004" y="9276"/>
                    <a:pt x="12826" y="7654"/>
                    <a:pt x="14491" y="6259"/>
                  </a:cubicBezTo>
                  <a:cubicBezTo>
                    <a:pt x="16157" y="4865"/>
                    <a:pt x="17666" y="3697"/>
                    <a:pt x="18811" y="2692"/>
                  </a:cubicBezTo>
                  <a:cubicBezTo>
                    <a:pt x="19957" y="1686"/>
                    <a:pt x="20737" y="843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0192287" y="451320"/>
              <a:ext cx="278321" cy="2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561" fill="norm" stroke="1" extrusionOk="0">
                  <a:moveTo>
                    <a:pt x="3267" y="1015"/>
                  </a:moveTo>
                  <a:cubicBezTo>
                    <a:pt x="1827" y="1190"/>
                    <a:pt x="387" y="1366"/>
                    <a:pt x="67" y="1541"/>
                  </a:cubicBezTo>
                  <a:cubicBezTo>
                    <a:pt x="-253" y="1717"/>
                    <a:pt x="547" y="1893"/>
                    <a:pt x="3107" y="1629"/>
                  </a:cubicBezTo>
                  <a:cubicBezTo>
                    <a:pt x="5667" y="1366"/>
                    <a:pt x="9987" y="663"/>
                    <a:pt x="12787" y="312"/>
                  </a:cubicBezTo>
                  <a:cubicBezTo>
                    <a:pt x="15587" y="-39"/>
                    <a:pt x="16867" y="-39"/>
                    <a:pt x="17987" y="49"/>
                  </a:cubicBezTo>
                  <a:cubicBezTo>
                    <a:pt x="19107" y="137"/>
                    <a:pt x="20067" y="312"/>
                    <a:pt x="20627" y="927"/>
                  </a:cubicBezTo>
                  <a:cubicBezTo>
                    <a:pt x="21187" y="1541"/>
                    <a:pt x="21347" y="2595"/>
                    <a:pt x="19987" y="5581"/>
                  </a:cubicBezTo>
                  <a:cubicBezTo>
                    <a:pt x="18627" y="8566"/>
                    <a:pt x="15747" y="13483"/>
                    <a:pt x="14067" y="16468"/>
                  </a:cubicBezTo>
                  <a:cubicBezTo>
                    <a:pt x="12387" y="19454"/>
                    <a:pt x="11907" y="20507"/>
                    <a:pt x="11427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8979906" y="449718"/>
              <a:ext cx="157050" cy="37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28" fill="norm" stroke="1" extrusionOk="0">
                  <a:moveTo>
                    <a:pt x="11864" y="12807"/>
                  </a:moveTo>
                  <a:cubicBezTo>
                    <a:pt x="11576" y="12079"/>
                    <a:pt x="11288" y="11351"/>
                    <a:pt x="10424" y="10987"/>
                  </a:cubicBezTo>
                  <a:cubicBezTo>
                    <a:pt x="9560" y="10623"/>
                    <a:pt x="8120" y="10623"/>
                    <a:pt x="6968" y="10865"/>
                  </a:cubicBezTo>
                  <a:cubicBezTo>
                    <a:pt x="5816" y="11108"/>
                    <a:pt x="4952" y="11593"/>
                    <a:pt x="4664" y="13171"/>
                  </a:cubicBezTo>
                  <a:cubicBezTo>
                    <a:pt x="4376" y="14748"/>
                    <a:pt x="4664" y="17418"/>
                    <a:pt x="5240" y="18996"/>
                  </a:cubicBezTo>
                  <a:cubicBezTo>
                    <a:pt x="5816" y="20573"/>
                    <a:pt x="6680" y="21059"/>
                    <a:pt x="7976" y="21301"/>
                  </a:cubicBezTo>
                  <a:cubicBezTo>
                    <a:pt x="9272" y="21544"/>
                    <a:pt x="11000" y="21544"/>
                    <a:pt x="12296" y="20331"/>
                  </a:cubicBezTo>
                  <a:cubicBezTo>
                    <a:pt x="13592" y="19117"/>
                    <a:pt x="14456" y="16690"/>
                    <a:pt x="13304" y="13596"/>
                  </a:cubicBezTo>
                  <a:cubicBezTo>
                    <a:pt x="12152" y="10501"/>
                    <a:pt x="8984" y="6740"/>
                    <a:pt x="6968" y="4555"/>
                  </a:cubicBezTo>
                  <a:cubicBezTo>
                    <a:pt x="4952" y="2371"/>
                    <a:pt x="4088" y="1764"/>
                    <a:pt x="3080" y="1157"/>
                  </a:cubicBezTo>
                  <a:cubicBezTo>
                    <a:pt x="2072" y="551"/>
                    <a:pt x="920" y="-56"/>
                    <a:pt x="344" y="5"/>
                  </a:cubicBezTo>
                  <a:cubicBezTo>
                    <a:pt x="-232" y="65"/>
                    <a:pt x="-232" y="793"/>
                    <a:pt x="1496" y="2856"/>
                  </a:cubicBezTo>
                  <a:cubicBezTo>
                    <a:pt x="3224" y="4919"/>
                    <a:pt x="6680" y="8317"/>
                    <a:pt x="10280" y="10926"/>
                  </a:cubicBezTo>
                  <a:cubicBezTo>
                    <a:pt x="13880" y="13535"/>
                    <a:pt x="17624" y="15355"/>
                    <a:pt x="21368" y="17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9136955" y="615949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124255" y="546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9201614" y="495785"/>
              <a:ext cx="227442" cy="195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976" fill="norm" stroke="1" extrusionOk="0">
                  <a:moveTo>
                    <a:pt x="2890" y="8815"/>
                  </a:moveTo>
                  <a:cubicBezTo>
                    <a:pt x="2490" y="7223"/>
                    <a:pt x="2090" y="5632"/>
                    <a:pt x="1590" y="5291"/>
                  </a:cubicBezTo>
                  <a:cubicBezTo>
                    <a:pt x="1090" y="4949"/>
                    <a:pt x="490" y="5859"/>
                    <a:pt x="190" y="8019"/>
                  </a:cubicBezTo>
                  <a:cubicBezTo>
                    <a:pt x="-110" y="10179"/>
                    <a:pt x="-110" y="13589"/>
                    <a:pt x="590" y="16091"/>
                  </a:cubicBezTo>
                  <a:cubicBezTo>
                    <a:pt x="1290" y="18592"/>
                    <a:pt x="2690" y="20183"/>
                    <a:pt x="3990" y="20752"/>
                  </a:cubicBezTo>
                  <a:cubicBezTo>
                    <a:pt x="5290" y="21320"/>
                    <a:pt x="6490" y="20865"/>
                    <a:pt x="7390" y="18705"/>
                  </a:cubicBezTo>
                  <a:cubicBezTo>
                    <a:pt x="8290" y="16545"/>
                    <a:pt x="8890" y="12680"/>
                    <a:pt x="9090" y="10179"/>
                  </a:cubicBezTo>
                  <a:cubicBezTo>
                    <a:pt x="9290" y="7678"/>
                    <a:pt x="9090" y="6541"/>
                    <a:pt x="9490" y="5973"/>
                  </a:cubicBezTo>
                  <a:cubicBezTo>
                    <a:pt x="9890" y="5404"/>
                    <a:pt x="10890" y="5404"/>
                    <a:pt x="11590" y="4836"/>
                  </a:cubicBezTo>
                  <a:cubicBezTo>
                    <a:pt x="12290" y="4267"/>
                    <a:pt x="12690" y="3131"/>
                    <a:pt x="12690" y="1994"/>
                  </a:cubicBezTo>
                  <a:cubicBezTo>
                    <a:pt x="12690" y="857"/>
                    <a:pt x="12290" y="-280"/>
                    <a:pt x="11590" y="61"/>
                  </a:cubicBezTo>
                  <a:cubicBezTo>
                    <a:pt x="10890" y="402"/>
                    <a:pt x="9890" y="2221"/>
                    <a:pt x="9390" y="3699"/>
                  </a:cubicBezTo>
                  <a:cubicBezTo>
                    <a:pt x="8890" y="5177"/>
                    <a:pt x="8890" y="6314"/>
                    <a:pt x="9490" y="7678"/>
                  </a:cubicBezTo>
                  <a:cubicBezTo>
                    <a:pt x="10090" y="9042"/>
                    <a:pt x="11290" y="10634"/>
                    <a:pt x="12990" y="10747"/>
                  </a:cubicBezTo>
                  <a:cubicBezTo>
                    <a:pt x="14690" y="10861"/>
                    <a:pt x="16890" y="9497"/>
                    <a:pt x="18390" y="8019"/>
                  </a:cubicBezTo>
                  <a:cubicBezTo>
                    <a:pt x="19890" y="6541"/>
                    <a:pt x="20690" y="4949"/>
                    <a:pt x="21490" y="3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9454455" y="387350"/>
              <a:ext cx="889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9505255" y="406400"/>
              <a:ext cx="952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9627882" y="254000"/>
              <a:ext cx="7422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600" fill="norm" stroke="1" extrusionOk="0">
                  <a:moveTo>
                    <a:pt x="1206" y="0"/>
                  </a:moveTo>
                  <a:cubicBezTo>
                    <a:pt x="39" y="1286"/>
                    <a:pt x="-1129" y="2571"/>
                    <a:pt x="2082" y="6171"/>
                  </a:cubicBezTo>
                  <a:cubicBezTo>
                    <a:pt x="5293" y="9771"/>
                    <a:pt x="12882" y="15686"/>
                    <a:pt x="20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9426843" y="771897"/>
              <a:ext cx="144228" cy="17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115" fill="norm" stroke="1" extrusionOk="0">
                  <a:moveTo>
                    <a:pt x="9444" y="1861"/>
                  </a:moveTo>
                  <a:cubicBezTo>
                    <a:pt x="8228" y="1099"/>
                    <a:pt x="7011" y="336"/>
                    <a:pt x="5642" y="82"/>
                  </a:cubicBezTo>
                  <a:cubicBezTo>
                    <a:pt x="4273" y="-172"/>
                    <a:pt x="2751" y="82"/>
                    <a:pt x="1535" y="1988"/>
                  </a:cubicBezTo>
                  <a:cubicBezTo>
                    <a:pt x="318" y="3894"/>
                    <a:pt x="-595" y="7452"/>
                    <a:pt x="470" y="9612"/>
                  </a:cubicBezTo>
                  <a:cubicBezTo>
                    <a:pt x="1535" y="11772"/>
                    <a:pt x="4577" y="12534"/>
                    <a:pt x="8228" y="13042"/>
                  </a:cubicBezTo>
                  <a:cubicBezTo>
                    <a:pt x="11878" y="13550"/>
                    <a:pt x="16137" y="13804"/>
                    <a:pt x="18419" y="14567"/>
                  </a:cubicBezTo>
                  <a:cubicBezTo>
                    <a:pt x="20701" y="15329"/>
                    <a:pt x="21005" y="16600"/>
                    <a:pt x="20549" y="17743"/>
                  </a:cubicBezTo>
                  <a:cubicBezTo>
                    <a:pt x="20092" y="18887"/>
                    <a:pt x="18875" y="19903"/>
                    <a:pt x="17506" y="20539"/>
                  </a:cubicBezTo>
                  <a:cubicBezTo>
                    <a:pt x="16137" y="21174"/>
                    <a:pt x="14616" y="21428"/>
                    <a:pt x="13399" y="20539"/>
                  </a:cubicBezTo>
                  <a:cubicBezTo>
                    <a:pt x="12182" y="19649"/>
                    <a:pt x="11270" y="17616"/>
                    <a:pt x="10357" y="15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9575105" y="628650"/>
              <a:ext cx="247651" cy="23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0"/>
                  </a:moveTo>
                  <a:cubicBezTo>
                    <a:pt x="738" y="3697"/>
                    <a:pt x="1477" y="7395"/>
                    <a:pt x="2585" y="10703"/>
                  </a:cubicBezTo>
                  <a:cubicBezTo>
                    <a:pt x="3692" y="14011"/>
                    <a:pt x="5169" y="16930"/>
                    <a:pt x="6369" y="18681"/>
                  </a:cubicBezTo>
                  <a:cubicBezTo>
                    <a:pt x="7569" y="20432"/>
                    <a:pt x="8492" y="21016"/>
                    <a:pt x="9415" y="21308"/>
                  </a:cubicBezTo>
                  <a:cubicBezTo>
                    <a:pt x="10338" y="21600"/>
                    <a:pt x="11262" y="21600"/>
                    <a:pt x="11723" y="21114"/>
                  </a:cubicBezTo>
                  <a:cubicBezTo>
                    <a:pt x="12185" y="20627"/>
                    <a:pt x="12185" y="19654"/>
                    <a:pt x="11446" y="18389"/>
                  </a:cubicBezTo>
                  <a:cubicBezTo>
                    <a:pt x="10708" y="17124"/>
                    <a:pt x="9231" y="15568"/>
                    <a:pt x="7846" y="14692"/>
                  </a:cubicBezTo>
                  <a:cubicBezTo>
                    <a:pt x="6462" y="13816"/>
                    <a:pt x="5169" y="13622"/>
                    <a:pt x="4062" y="13622"/>
                  </a:cubicBezTo>
                  <a:cubicBezTo>
                    <a:pt x="2954" y="13622"/>
                    <a:pt x="2031" y="13816"/>
                    <a:pt x="1938" y="13622"/>
                  </a:cubicBezTo>
                  <a:cubicBezTo>
                    <a:pt x="1846" y="13427"/>
                    <a:pt x="2585" y="12843"/>
                    <a:pt x="4431" y="11773"/>
                  </a:cubicBezTo>
                  <a:cubicBezTo>
                    <a:pt x="6277" y="10703"/>
                    <a:pt x="9231" y="9146"/>
                    <a:pt x="11169" y="7784"/>
                  </a:cubicBezTo>
                  <a:cubicBezTo>
                    <a:pt x="13108" y="6422"/>
                    <a:pt x="14031" y="5254"/>
                    <a:pt x="14031" y="4670"/>
                  </a:cubicBezTo>
                  <a:cubicBezTo>
                    <a:pt x="14031" y="4086"/>
                    <a:pt x="13108" y="4086"/>
                    <a:pt x="12369" y="4476"/>
                  </a:cubicBezTo>
                  <a:cubicBezTo>
                    <a:pt x="11631" y="4865"/>
                    <a:pt x="11077" y="5643"/>
                    <a:pt x="10800" y="6519"/>
                  </a:cubicBezTo>
                  <a:cubicBezTo>
                    <a:pt x="10523" y="7395"/>
                    <a:pt x="10523" y="8368"/>
                    <a:pt x="10615" y="9341"/>
                  </a:cubicBezTo>
                  <a:cubicBezTo>
                    <a:pt x="10708" y="10314"/>
                    <a:pt x="10892" y="11286"/>
                    <a:pt x="11446" y="11968"/>
                  </a:cubicBezTo>
                  <a:cubicBezTo>
                    <a:pt x="12000" y="12649"/>
                    <a:pt x="12923" y="13038"/>
                    <a:pt x="13569" y="12746"/>
                  </a:cubicBezTo>
                  <a:cubicBezTo>
                    <a:pt x="14215" y="12454"/>
                    <a:pt x="14585" y="11481"/>
                    <a:pt x="14769" y="10119"/>
                  </a:cubicBezTo>
                  <a:cubicBezTo>
                    <a:pt x="14954" y="8757"/>
                    <a:pt x="14954" y="7005"/>
                    <a:pt x="15600" y="6519"/>
                  </a:cubicBezTo>
                  <a:cubicBezTo>
                    <a:pt x="16246" y="6032"/>
                    <a:pt x="17538" y="6811"/>
                    <a:pt x="18646" y="7200"/>
                  </a:cubicBezTo>
                  <a:cubicBezTo>
                    <a:pt x="19754" y="7589"/>
                    <a:pt x="20677" y="7589"/>
                    <a:pt x="21600" y="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9779247" y="539750"/>
              <a:ext cx="89758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454" fill="norm" stroke="1" extrusionOk="0">
                  <a:moveTo>
                    <a:pt x="2727" y="18106"/>
                  </a:moveTo>
                  <a:cubicBezTo>
                    <a:pt x="1255" y="16835"/>
                    <a:pt x="-218" y="15565"/>
                    <a:pt x="27" y="14453"/>
                  </a:cubicBezTo>
                  <a:cubicBezTo>
                    <a:pt x="273" y="13341"/>
                    <a:pt x="2237" y="12388"/>
                    <a:pt x="4446" y="11912"/>
                  </a:cubicBezTo>
                  <a:cubicBezTo>
                    <a:pt x="6655" y="11435"/>
                    <a:pt x="9109" y="11435"/>
                    <a:pt x="12055" y="12547"/>
                  </a:cubicBezTo>
                  <a:cubicBezTo>
                    <a:pt x="15000" y="13659"/>
                    <a:pt x="18437" y="15882"/>
                    <a:pt x="19909" y="17788"/>
                  </a:cubicBezTo>
                  <a:cubicBezTo>
                    <a:pt x="21382" y="19694"/>
                    <a:pt x="20891" y="21282"/>
                    <a:pt x="19664" y="21441"/>
                  </a:cubicBezTo>
                  <a:cubicBezTo>
                    <a:pt x="18437" y="21600"/>
                    <a:pt x="16473" y="20329"/>
                    <a:pt x="15000" y="17629"/>
                  </a:cubicBezTo>
                  <a:cubicBezTo>
                    <a:pt x="13527" y="14929"/>
                    <a:pt x="12546" y="10800"/>
                    <a:pt x="13037" y="7624"/>
                  </a:cubicBezTo>
                  <a:cubicBezTo>
                    <a:pt x="13527" y="4447"/>
                    <a:pt x="15491" y="2224"/>
                    <a:pt x="17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9905305" y="387349"/>
              <a:ext cx="107100" cy="19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31" fill="norm" stroke="1" extrusionOk="0">
                  <a:moveTo>
                    <a:pt x="0" y="0"/>
                  </a:moveTo>
                  <a:cubicBezTo>
                    <a:pt x="0" y="2817"/>
                    <a:pt x="0" y="5635"/>
                    <a:pt x="2329" y="9157"/>
                  </a:cubicBezTo>
                  <a:cubicBezTo>
                    <a:pt x="4659" y="12678"/>
                    <a:pt x="9318" y="16904"/>
                    <a:pt x="12918" y="19135"/>
                  </a:cubicBezTo>
                  <a:cubicBezTo>
                    <a:pt x="16518" y="21365"/>
                    <a:pt x="19059" y="21600"/>
                    <a:pt x="20329" y="21130"/>
                  </a:cubicBezTo>
                  <a:cubicBezTo>
                    <a:pt x="21600" y="20661"/>
                    <a:pt x="21600" y="19487"/>
                    <a:pt x="21176" y="18548"/>
                  </a:cubicBezTo>
                  <a:cubicBezTo>
                    <a:pt x="20753" y="17609"/>
                    <a:pt x="19906" y="16904"/>
                    <a:pt x="19059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9884517" y="308255"/>
              <a:ext cx="318294" cy="32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46" fill="norm" stroke="1" extrusionOk="0">
                  <a:moveTo>
                    <a:pt x="3100" y="12315"/>
                  </a:moveTo>
                  <a:cubicBezTo>
                    <a:pt x="2390" y="12315"/>
                    <a:pt x="1679" y="12315"/>
                    <a:pt x="1040" y="12593"/>
                  </a:cubicBezTo>
                  <a:cubicBezTo>
                    <a:pt x="400" y="12872"/>
                    <a:pt x="-168" y="13429"/>
                    <a:pt x="45" y="13708"/>
                  </a:cubicBezTo>
                  <a:cubicBezTo>
                    <a:pt x="258" y="13987"/>
                    <a:pt x="1253" y="13987"/>
                    <a:pt x="2674" y="13499"/>
                  </a:cubicBezTo>
                  <a:cubicBezTo>
                    <a:pt x="4095" y="13011"/>
                    <a:pt x="5943" y="12036"/>
                    <a:pt x="7079" y="11269"/>
                  </a:cubicBezTo>
                  <a:cubicBezTo>
                    <a:pt x="8216" y="10503"/>
                    <a:pt x="8643" y="9946"/>
                    <a:pt x="8643" y="9946"/>
                  </a:cubicBezTo>
                  <a:cubicBezTo>
                    <a:pt x="8643" y="9946"/>
                    <a:pt x="8216" y="10503"/>
                    <a:pt x="8216" y="11060"/>
                  </a:cubicBezTo>
                  <a:cubicBezTo>
                    <a:pt x="8216" y="11618"/>
                    <a:pt x="8643" y="12175"/>
                    <a:pt x="9140" y="12245"/>
                  </a:cubicBezTo>
                  <a:cubicBezTo>
                    <a:pt x="9637" y="12315"/>
                    <a:pt x="10206" y="11897"/>
                    <a:pt x="10703" y="11339"/>
                  </a:cubicBezTo>
                  <a:cubicBezTo>
                    <a:pt x="11200" y="10782"/>
                    <a:pt x="11627" y="10085"/>
                    <a:pt x="11911" y="9318"/>
                  </a:cubicBezTo>
                  <a:cubicBezTo>
                    <a:pt x="12195" y="8552"/>
                    <a:pt x="12337" y="7716"/>
                    <a:pt x="12479" y="7646"/>
                  </a:cubicBezTo>
                  <a:cubicBezTo>
                    <a:pt x="12621" y="7577"/>
                    <a:pt x="12764" y="8273"/>
                    <a:pt x="12977" y="8970"/>
                  </a:cubicBezTo>
                  <a:cubicBezTo>
                    <a:pt x="13190" y="9667"/>
                    <a:pt x="13474" y="10364"/>
                    <a:pt x="13971" y="10782"/>
                  </a:cubicBezTo>
                  <a:cubicBezTo>
                    <a:pt x="14469" y="11200"/>
                    <a:pt x="15179" y="11339"/>
                    <a:pt x="15606" y="11060"/>
                  </a:cubicBezTo>
                  <a:cubicBezTo>
                    <a:pt x="16032" y="10782"/>
                    <a:pt x="16174" y="10085"/>
                    <a:pt x="16245" y="9388"/>
                  </a:cubicBezTo>
                  <a:cubicBezTo>
                    <a:pt x="16316" y="8691"/>
                    <a:pt x="16316" y="7995"/>
                    <a:pt x="16316" y="7298"/>
                  </a:cubicBezTo>
                  <a:cubicBezTo>
                    <a:pt x="16316" y="6601"/>
                    <a:pt x="16316" y="5904"/>
                    <a:pt x="16316" y="5904"/>
                  </a:cubicBezTo>
                  <a:cubicBezTo>
                    <a:pt x="16316" y="5904"/>
                    <a:pt x="16316" y="6601"/>
                    <a:pt x="17027" y="8970"/>
                  </a:cubicBezTo>
                  <a:cubicBezTo>
                    <a:pt x="17737" y="11339"/>
                    <a:pt x="19158" y="15380"/>
                    <a:pt x="20082" y="17889"/>
                  </a:cubicBezTo>
                  <a:cubicBezTo>
                    <a:pt x="21006" y="20397"/>
                    <a:pt x="21432" y="21373"/>
                    <a:pt x="21361" y="21442"/>
                  </a:cubicBezTo>
                  <a:cubicBezTo>
                    <a:pt x="21290" y="21512"/>
                    <a:pt x="20721" y="20676"/>
                    <a:pt x="19727" y="18377"/>
                  </a:cubicBezTo>
                  <a:cubicBezTo>
                    <a:pt x="18732" y="16077"/>
                    <a:pt x="17311" y="12315"/>
                    <a:pt x="16387" y="9458"/>
                  </a:cubicBezTo>
                  <a:cubicBezTo>
                    <a:pt x="15464" y="6601"/>
                    <a:pt x="15037" y="4650"/>
                    <a:pt x="14824" y="3257"/>
                  </a:cubicBezTo>
                  <a:cubicBezTo>
                    <a:pt x="14611" y="1863"/>
                    <a:pt x="14611" y="1027"/>
                    <a:pt x="14966" y="539"/>
                  </a:cubicBezTo>
                  <a:cubicBezTo>
                    <a:pt x="15321" y="51"/>
                    <a:pt x="16032" y="-88"/>
                    <a:pt x="16671" y="51"/>
                  </a:cubicBezTo>
                  <a:cubicBezTo>
                    <a:pt x="17311" y="191"/>
                    <a:pt x="17879" y="609"/>
                    <a:pt x="18519" y="1654"/>
                  </a:cubicBezTo>
                  <a:cubicBezTo>
                    <a:pt x="19158" y="2699"/>
                    <a:pt x="19869" y="4371"/>
                    <a:pt x="19229" y="6113"/>
                  </a:cubicBezTo>
                  <a:cubicBezTo>
                    <a:pt x="18590" y="7855"/>
                    <a:pt x="16600" y="9667"/>
                    <a:pt x="14611" y="1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9496227" y="1155700"/>
              <a:ext cx="145160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fill="norm" stroke="1" extrusionOk="0">
                  <a:moveTo>
                    <a:pt x="40" y="0"/>
                  </a:moveTo>
                  <a:cubicBezTo>
                    <a:pt x="8" y="2597"/>
                    <a:pt x="-23" y="5193"/>
                    <a:pt x="24" y="7908"/>
                  </a:cubicBezTo>
                  <a:cubicBezTo>
                    <a:pt x="71" y="10623"/>
                    <a:pt x="197" y="13456"/>
                    <a:pt x="213" y="15403"/>
                  </a:cubicBezTo>
                  <a:cubicBezTo>
                    <a:pt x="229" y="17351"/>
                    <a:pt x="134" y="18413"/>
                    <a:pt x="166" y="19003"/>
                  </a:cubicBezTo>
                  <a:cubicBezTo>
                    <a:pt x="197" y="19593"/>
                    <a:pt x="354" y="19711"/>
                    <a:pt x="1030" y="19475"/>
                  </a:cubicBezTo>
                  <a:cubicBezTo>
                    <a:pt x="1706" y="19239"/>
                    <a:pt x="2901" y="18649"/>
                    <a:pt x="4080" y="17941"/>
                  </a:cubicBezTo>
                  <a:cubicBezTo>
                    <a:pt x="5259" y="17233"/>
                    <a:pt x="6422" y="16407"/>
                    <a:pt x="7554" y="15757"/>
                  </a:cubicBezTo>
                  <a:cubicBezTo>
                    <a:pt x="8686" y="15108"/>
                    <a:pt x="9787" y="14636"/>
                    <a:pt x="10887" y="14282"/>
                  </a:cubicBezTo>
                  <a:cubicBezTo>
                    <a:pt x="11987" y="13928"/>
                    <a:pt x="13088" y="13692"/>
                    <a:pt x="14314" y="13574"/>
                  </a:cubicBezTo>
                  <a:cubicBezTo>
                    <a:pt x="15540" y="13456"/>
                    <a:pt x="16892" y="13456"/>
                    <a:pt x="17930" y="13279"/>
                  </a:cubicBezTo>
                  <a:cubicBezTo>
                    <a:pt x="18967" y="13102"/>
                    <a:pt x="19691" y="12748"/>
                    <a:pt x="20178" y="12334"/>
                  </a:cubicBezTo>
                  <a:cubicBezTo>
                    <a:pt x="20665" y="11921"/>
                    <a:pt x="20917" y="11449"/>
                    <a:pt x="21137" y="10918"/>
                  </a:cubicBezTo>
                  <a:cubicBezTo>
                    <a:pt x="21357" y="10387"/>
                    <a:pt x="21546" y="9797"/>
                    <a:pt x="21561" y="9266"/>
                  </a:cubicBezTo>
                  <a:cubicBezTo>
                    <a:pt x="21577" y="8734"/>
                    <a:pt x="21420" y="8262"/>
                    <a:pt x="21011" y="7731"/>
                  </a:cubicBezTo>
                  <a:cubicBezTo>
                    <a:pt x="20602" y="7200"/>
                    <a:pt x="19942" y="6610"/>
                    <a:pt x="19518" y="6197"/>
                  </a:cubicBezTo>
                  <a:cubicBezTo>
                    <a:pt x="19093" y="5784"/>
                    <a:pt x="18905" y="5548"/>
                    <a:pt x="18889" y="5607"/>
                  </a:cubicBezTo>
                  <a:cubicBezTo>
                    <a:pt x="18873" y="5666"/>
                    <a:pt x="19030" y="6020"/>
                    <a:pt x="19360" y="6728"/>
                  </a:cubicBezTo>
                  <a:cubicBezTo>
                    <a:pt x="19691" y="7436"/>
                    <a:pt x="20194" y="8498"/>
                    <a:pt x="20634" y="10033"/>
                  </a:cubicBezTo>
                  <a:cubicBezTo>
                    <a:pt x="21074" y="11567"/>
                    <a:pt x="21451" y="13574"/>
                    <a:pt x="21247" y="15580"/>
                  </a:cubicBezTo>
                  <a:cubicBezTo>
                    <a:pt x="21043" y="17587"/>
                    <a:pt x="20256" y="19593"/>
                    <a:pt x="19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9798363" y="1027571"/>
              <a:ext cx="100593" cy="40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42" fill="norm" stroke="1" extrusionOk="0">
                  <a:moveTo>
                    <a:pt x="18686" y="12686"/>
                  </a:moveTo>
                  <a:cubicBezTo>
                    <a:pt x="14636" y="12465"/>
                    <a:pt x="10586" y="12243"/>
                    <a:pt x="7436" y="12853"/>
                  </a:cubicBezTo>
                  <a:cubicBezTo>
                    <a:pt x="4286" y="13462"/>
                    <a:pt x="2036" y="14902"/>
                    <a:pt x="911" y="16176"/>
                  </a:cubicBezTo>
                  <a:cubicBezTo>
                    <a:pt x="-214" y="17450"/>
                    <a:pt x="-214" y="18557"/>
                    <a:pt x="461" y="19388"/>
                  </a:cubicBezTo>
                  <a:cubicBezTo>
                    <a:pt x="1136" y="20219"/>
                    <a:pt x="2486" y="20773"/>
                    <a:pt x="4286" y="21105"/>
                  </a:cubicBezTo>
                  <a:cubicBezTo>
                    <a:pt x="6086" y="21437"/>
                    <a:pt x="8336" y="21548"/>
                    <a:pt x="10136" y="21326"/>
                  </a:cubicBezTo>
                  <a:cubicBezTo>
                    <a:pt x="11936" y="21105"/>
                    <a:pt x="13286" y="20551"/>
                    <a:pt x="14411" y="18502"/>
                  </a:cubicBezTo>
                  <a:cubicBezTo>
                    <a:pt x="15536" y="16453"/>
                    <a:pt x="16436" y="12908"/>
                    <a:pt x="15986" y="9806"/>
                  </a:cubicBezTo>
                  <a:cubicBezTo>
                    <a:pt x="15536" y="6705"/>
                    <a:pt x="13736" y="4046"/>
                    <a:pt x="12386" y="2385"/>
                  </a:cubicBezTo>
                  <a:cubicBezTo>
                    <a:pt x="11036" y="723"/>
                    <a:pt x="10136" y="59"/>
                    <a:pt x="9461" y="3"/>
                  </a:cubicBezTo>
                  <a:cubicBezTo>
                    <a:pt x="8786" y="-52"/>
                    <a:pt x="8336" y="502"/>
                    <a:pt x="8786" y="2717"/>
                  </a:cubicBezTo>
                  <a:cubicBezTo>
                    <a:pt x="9236" y="4933"/>
                    <a:pt x="10586" y="8810"/>
                    <a:pt x="12836" y="11579"/>
                  </a:cubicBezTo>
                  <a:cubicBezTo>
                    <a:pt x="15086" y="14348"/>
                    <a:pt x="18236" y="16010"/>
                    <a:pt x="21386" y="17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9930705" y="1174750"/>
              <a:ext cx="13925" cy="16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1470" fill="norm" stroke="1" extrusionOk="0">
                  <a:moveTo>
                    <a:pt x="0" y="13292"/>
                  </a:moveTo>
                  <a:cubicBezTo>
                    <a:pt x="0" y="14677"/>
                    <a:pt x="0" y="16062"/>
                    <a:pt x="1543" y="17723"/>
                  </a:cubicBezTo>
                  <a:cubicBezTo>
                    <a:pt x="3086" y="19385"/>
                    <a:pt x="6171" y="21323"/>
                    <a:pt x="10800" y="21462"/>
                  </a:cubicBezTo>
                  <a:cubicBezTo>
                    <a:pt x="15429" y="21600"/>
                    <a:pt x="21600" y="19938"/>
                    <a:pt x="20057" y="16615"/>
                  </a:cubicBezTo>
                  <a:cubicBezTo>
                    <a:pt x="18514" y="13292"/>
                    <a:pt x="9257" y="8308"/>
                    <a:pt x="7714" y="5262"/>
                  </a:cubicBezTo>
                  <a:cubicBezTo>
                    <a:pt x="6171" y="2215"/>
                    <a:pt x="12343" y="1108"/>
                    <a:pt x="18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9946892" y="1201145"/>
              <a:ext cx="98114" cy="11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052" fill="norm" stroke="1" extrusionOk="0">
                  <a:moveTo>
                    <a:pt x="18159" y="942"/>
                  </a:moveTo>
                  <a:cubicBezTo>
                    <a:pt x="15009" y="197"/>
                    <a:pt x="11859" y="-548"/>
                    <a:pt x="8484" y="569"/>
                  </a:cubicBezTo>
                  <a:cubicBezTo>
                    <a:pt x="5109" y="1686"/>
                    <a:pt x="1509" y="4666"/>
                    <a:pt x="384" y="8204"/>
                  </a:cubicBezTo>
                  <a:cubicBezTo>
                    <a:pt x="-741" y="11742"/>
                    <a:pt x="609" y="15838"/>
                    <a:pt x="4434" y="18073"/>
                  </a:cubicBezTo>
                  <a:cubicBezTo>
                    <a:pt x="8259" y="20307"/>
                    <a:pt x="14559" y="20680"/>
                    <a:pt x="20859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0062857" y="1200187"/>
              <a:ext cx="96449" cy="123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069" fill="norm" stroke="1" extrusionOk="0">
                  <a:moveTo>
                    <a:pt x="5775" y="8634"/>
                  </a:moveTo>
                  <a:cubicBezTo>
                    <a:pt x="7154" y="7194"/>
                    <a:pt x="8532" y="5754"/>
                    <a:pt x="9911" y="4134"/>
                  </a:cubicBezTo>
                  <a:cubicBezTo>
                    <a:pt x="11290" y="2514"/>
                    <a:pt x="12669" y="714"/>
                    <a:pt x="12209" y="174"/>
                  </a:cubicBezTo>
                  <a:cubicBezTo>
                    <a:pt x="11750" y="-366"/>
                    <a:pt x="9452" y="354"/>
                    <a:pt x="7154" y="2334"/>
                  </a:cubicBezTo>
                  <a:cubicBezTo>
                    <a:pt x="4856" y="4314"/>
                    <a:pt x="2558" y="7554"/>
                    <a:pt x="1179" y="10254"/>
                  </a:cubicBezTo>
                  <a:cubicBezTo>
                    <a:pt x="-199" y="12954"/>
                    <a:pt x="-659" y="15114"/>
                    <a:pt x="1409" y="17094"/>
                  </a:cubicBezTo>
                  <a:cubicBezTo>
                    <a:pt x="3477" y="19074"/>
                    <a:pt x="8073" y="20874"/>
                    <a:pt x="11750" y="21054"/>
                  </a:cubicBezTo>
                  <a:cubicBezTo>
                    <a:pt x="15426" y="21234"/>
                    <a:pt x="18184" y="19794"/>
                    <a:pt x="20941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0241855" y="11747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10286305" y="1225550"/>
              <a:ext cx="1079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0442261" y="1018467"/>
              <a:ext cx="237745" cy="195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830" fill="norm" stroke="1" extrusionOk="0">
                  <a:moveTo>
                    <a:pt x="1399" y="6488"/>
                  </a:moveTo>
                  <a:cubicBezTo>
                    <a:pt x="826" y="5588"/>
                    <a:pt x="252" y="4688"/>
                    <a:pt x="61" y="3675"/>
                  </a:cubicBezTo>
                  <a:cubicBezTo>
                    <a:pt x="-130" y="2663"/>
                    <a:pt x="61" y="1538"/>
                    <a:pt x="1590" y="750"/>
                  </a:cubicBezTo>
                  <a:cubicBezTo>
                    <a:pt x="3120" y="-37"/>
                    <a:pt x="5987" y="-487"/>
                    <a:pt x="7898" y="863"/>
                  </a:cubicBezTo>
                  <a:cubicBezTo>
                    <a:pt x="9810" y="2213"/>
                    <a:pt x="10766" y="5363"/>
                    <a:pt x="10766" y="8288"/>
                  </a:cubicBezTo>
                  <a:cubicBezTo>
                    <a:pt x="10766" y="11213"/>
                    <a:pt x="9810" y="13913"/>
                    <a:pt x="8950" y="16051"/>
                  </a:cubicBezTo>
                  <a:cubicBezTo>
                    <a:pt x="8089" y="18188"/>
                    <a:pt x="7325" y="19763"/>
                    <a:pt x="7612" y="20438"/>
                  </a:cubicBezTo>
                  <a:cubicBezTo>
                    <a:pt x="7898" y="21113"/>
                    <a:pt x="9236" y="20888"/>
                    <a:pt x="11721" y="19988"/>
                  </a:cubicBezTo>
                  <a:cubicBezTo>
                    <a:pt x="14206" y="19088"/>
                    <a:pt x="17838" y="17513"/>
                    <a:pt x="21470" y="15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0177617" y="1538372"/>
              <a:ext cx="146789" cy="18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75" fill="norm" stroke="1" extrusionOk="0">
                  <a:moveTo>
                    <a:pt x="11971" y="2038"/>
                  </a:moveTo>
                  <a:cubicBezTo>
                    <a:pt x="10754" y="1294"/>
                    <a:pt x="9537" y="549"/>
                    <a:pt x="8168" y="176"/>
                  </a:cubicBezTo>
                  <a:cubicBezTo>
                    <a:pt x="6799" y="-196"/>
                    <a:pt x="5278" y="-196"/>
                    <a:pt x="3453" y="2411"/>
                  </a:cubicBezTo>
                  <a:cubicBezTo>
                    <a:pt x="1628" y="5018"/>
                    <a:pt x="-502" y="10232"/>
                    <a:pt x="106" y="14204"/>
                  </a:cubicBezTo>
                  <a:cubicBezTo>
                    <a:pt x="715" y="18176"/>
                    <a:pt x="4061" y="20907"/>
                    <a:pt x="8016" y="21156"/>
                  </a:cubicBezTo>
                  <a:cubicBezTo>
                    <a:pt x="11971" y="21404"/>
                    <a:pt x="16535" y="19170"/>
                    <a:pt x="21098" y="16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0300184" y="1581150"/>
              <a:ext cx="112176" cy="10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10577" y="7935"/>
                  </a:moveTo>
                  <a:cubicBezTo>
                    <a:pt x="8577" y="7053"/>
                    <a:pt x="6577" y="6171"/>
                    <a:pt x="4777" y="6612"/>
                  </a:cubicBezTo>
                  <a:cubicBezTo>
                    <a:pt x="2977" y="7053"/>
                    <a:pt x="1377" y="8816"/>
                    <a:pt x="577" y="11241"/>
                  </a:cubicBezTo>
                  <a:cubicBezTo>
                    <a:pt x="-223" y="13665"/>
                    <a:pt x="-223" y="16751"/>
                    <a:pt x="777" y="18735"/>
                  </a:cubicBezTo>
                  <a:cubicBezTo>
                    <a:pt x="1777" y="20718"/>
                    <a:pt x="3777" y="21600"/>
                    <a:pt x="6977" y="21600"/>
                  </a:cubicBezTo>
                  <a:cubicBezTo>
                    <a:pt x="10177" y="21600"/>
                    <a:pt x="14577" y="20718"/>
                    <a:pt x="17377" y="17853"/>
                  </a:cubicBezTo>
                  <a:cubicBezTo>
                    <a:pt x="20177" y="14988"/>
                    <a:pt x="21377" y="10139"/>
                    <a:pt x="21177" y="6833"/>
                  </a:cubicBezTo>
                  <a:cubicBezTo>
                    <a:pt x="20977" y="3527"/>
                    <a:pt x="19377" y="1763"/>
                    <a:pt x="177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0445055" y="1558131"/>
              <a:ext cx="107951" cy="11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3" fill="norm" stroke="1" extrusionOk="0">
                  <a:moveTo>
                    <a:pt x="0" y="1848"/>
                  </a:moveTo>
                  <a:cubicBezTo>
                    <a:pt x="0" y="5637"/>
                    <a:pt x="0" y="9427"/>
                    <a:pt x="212" y="13027"/>
                  </a:cubicBezTo>
                  <a:cubicBezTo>
                    <a:pt x="424" y="16627"/>
                    <a:pt x="847" y="20037"/>
                    <a:pt x="847" y="20606"/>
                  </a:cubicBezTo>
                  <a:cubicBezTo>
                    <a:pt x="847" y="21174"/>
                    <a:pt x="424" y="18900"/>
                    <a:pt x="212" y="16248"/>
                  </a:cubicBezTo>
                  <a:cubicBezTo>
                    <a:pt x="0" y="13595"/>
                    <a:pt x="0" y="10563"/>
                    <a:pt x="1271" y="7721"/>
                  </a:cubicBezTo>
                  <a:cubicBezTo>
                    <a:pt x="2541" y="4879"/>
                    <a:pt x="5082" y="2227"/>
                    <a:pt x="7412" y="900"/>
                  </a:cubicBezTo>
                  <a:cubicBezTo>
                    <a:pt x="9741" y="-426"/>
                    <a:pt x="11859" y="-426"/>
                    <a:pt x="13341" y="1848"/>
                  </a:cubicBezTo>
                  <a:cubicBezTo>
                    <a:pt x="14824" y="4121"/>
                    <a:pt x="15671" y="8669"/>
                    <a:pt x="16941" y="11700"/>
                  </a:cubicBezTo>
                  <a:cubicBezTo>
                    <a:pt x="18212" y="14732"/>
                    <a:pt x="19906" y="16248"/>
                    <a:pt x="21600" y="17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0560297" y="1529805"/>
              <a:ext cx="73812" cy="16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70" fill="norm" stroke="1" extrusionOk="0">
                  <a:moveTo>
                    <a:pt x="15933" y="5056"/>
                  </a:moveTo>
                  <a:cubicBezTo>
                    <a:pt x="15933" y="3671"/>
                    <a:pt x="15933" y="2286"/>
                    <a:pt x="14133" y="1317"/>
                  </a:cubicBezTo>
                  <a:cubicBezTo>
                    <a:pt x="12333" y="348"/>
                    <a:pt x="8733" y="-206"/>
                    <a:pt x="5733" y="71"/>
                  </a:cubicBezTo>
                  <a:cubicBezTo>
                    <a:pt x="2733" y="348"/>
                    <a:pt x="333" y="1456"/>
                    <a:pt x="33" y="3394"/>
                  </a:cubicBezTo>
                  <a:cubicBezTo>
                    <a:pt x="-267" y="5332"/>
                    <a:pt x="1533" y="8102"/>
                    <a:pt x="3933" y="9902"/>
                  </a:cubicBezTo>
                  <a:cubicBezTo>
                    <a:pt x="6333" y="11702"/>
                    <a:pt x="9333" y="12532"/>
                    <a:pt x="12333" y="13502"/>
                  </a:cubicBezTo>
                  <a:cubicBezTo>
                    <a:pt x="15333" y="14471"/>
                    <a:pt x="18333" y="15579"/>
                    <a:pt x="19833" y="16825"/>
                  </a:cubicBezTo>
                  <a:cubicBezTo>
                    <a:pt x="21333" y="18071"/>
                    <a:pt x="21333" y="19456"/>
                    <a:pt x="19533" y="20286"/>
                  </a:cubicBezTo>
                  <a:cubicBezTo>
                    <a:pt x="17733" y="21117"/>
                    <a:pt x="14133" y="21394"/>
                    <a:pt x="11433" y="20979"/>
                  </a:cubicBezTo>
                  <a:cubicBezTo>
                    <a:pt x="8733" y="20563"/>
                    <a:pt x="6933" y="19456"/>
                    <a:pt x="5133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9549705" y="1483783"/>
              <a:ext cx="971551" cy="79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74"/>
                  </a:moveTo>
                  <a:cubicBezTo>
                    <a:pt x="47" y="287"/>
                    <a:pt x="94" y="0"/>
                    <a:pt x="118" y="0"/>
                  </a:cubicBezTo>
                  <a:cubicBezTo>
                    <a:pt x="141" y="0"/>
                    <a:pt x="141" y="287"/>
                    <a:pt x="306" y="1264"/>
                  </a:cubicBezTo>
                  <a:cubicBezTo>
                    <a:pt x="471" y="2240"/>
                    <a:pt x="800" y="3906"/>
                    <a:pt x="1224" y="5745"/>
                  </a:cubicBezTo>
                  <a:cubicBezTo>
                    <a:pt x="1647" y="7583"/>
                    <a:pt x="2165" y="9594"/>
                    <a:pt x="2541" y="10972"/>
                  </a:cubicBezTo>
                  <a:cubicBezTo>
                    <a:pt x="2918" y="12351"/>
                    <a:pt x="3153" y="13098"/>
                    <a:pt x="3482" y="13586"/>
                  </a:cubicBezTo>
                  <a:cubicBezTo>
                    <a:pt x="3812" y="14074"/>
                    <a:pt x="4235" y="14304"/>
                    <a:pt x="5012" y="14591"/>
                  </a:cubicBezTo>
                  <a:cubicBezTo>
                    <a:pt x="5788" y="14879"/>
                    <a:pt x="6918" y="15223"/>
                    <a:pt x="8259" y="15798"/>
                  </a:cubicBezTo>
                  <a:cubicBezTo>
                    <a:pt x="9600" y="16372"/>
                    <a:pt x="11153" y="17177"/>
                    <a:pt x="12729" y="17866"/>
                  </a:cubicBezTo>
                  <a:cubicBezTo>
                    <a:pt x="14306" y="18555"/>
                    <a:pt x="15906" y="19130"/>
                    <a:pt x="17153" y="19733"/>
                  </a:cubicBezTo>
                  <a:cubicBezTo>
                    <a:pt x="18400" y="20336"/>
                    <a:pt x="19294" y="20968"/>
                    <a:pt x="19976" y="21284"/>
                  </a:cubicBezTo>
                  <a:cubicBezTo>
                    <a:pt x="20659" y="21600"/>
                    <a:pt x="211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10413305" y="2139950"/>
              <a:ext cx="13511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7855" y="0"/>
                  </a:moveTo>
                  <a:cubicBezTo>
                    <a:pt x="12436" y="3252"/>
                    <a:pt x="17018" y="6503"/>
                    <a:pt x="19309" y="9058"/>
                  </a:cubicBezTo>
                  <a:cubicBezTo>
                    <a:pt x="21600" y="11613"/>
                    <a:pt x="21600" y="13471"/>
                    <a:pt x="18000" y="15445"/>
                  </a:cubicBezTo>
                  <a:cubicBezTo>
                    <a:pt x="14400" y="17419"/>
                    <a:pt x="7200" y="19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10064070" y="1871133"/>
              <a:ext cx="190486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11392" y="12716"/>
                  </a:moveTo>
                  <a:cubicBezTo>
                    <a:pt x="11154" y="11845"/>
                    <a:pt x="10917" y="10974"/>
                    <a:pt x="9968" y="10452"/>
                  </a:cubicBezTo>
                  <a:cubicBezTo>
                    <a:pt x="9018" y="9929"/>
                    <a:pt x="7357" y="9755"/>
                    <a:pt x="5695" y="10365"/>
                  </a:cubicBezTo>
                  <a:cubicBezTo>
                    <a:pt x="4034" y="10974"/>
                    <a:pt x="2372" y="12368"/>
                    <a:pt x="1304" y="14197"/>
                  </a:cubicBezTo>
                  <a:cubicBezTo>
                    <a:pt x="236" y="16026"/>
                    <a:pt x="-239" y="18290"/>
                    <a:pt x="117" y="19684"/>
                  </a:cubicBezTo>
                  <a:cubicBezTo>
                    <a:pt x="473" y="21077"/>
                    <a:pt x="1660" y="21600"/>
                    <a:pt x="2728" y="21600"/>
                  </a:cubicBezTo>
                  <a:cubicBezTo>
                    <a:pt x="3796" y="21600"/>
                    <a:pt x="4746" y="21077"/>
                    <a:pt x="5814" y="18900"/>
                  </a:cubicBezTo>
                  <a:cubicBezTo>
                    <a:pt x="6882" y="16723"/>
                    <a:pt x="8069" y="12890"/>
                    <a:pt x="8662" y="9929"/>
                  </a:cubicBezTo>
                  <a:cubicBezTo>
                    <a:pt x="9256" y="6968"/>
                    <a:pt x="9256" y="4877"/>
                    <a:pt x="9018" y="3135"/>
                  </a:cubicBezTo>
                  <a:cubicBezTo>
                    <a:pt x="8781" y="1394"/>
                    <a:pt x="8306" y="0"/>
                    <a:pt x="8069" y="0"/>
                  </a:cubicBezTo>
                  <a:cubicBezTo>
                    <a:pt x="7831" y="0"/>
                    <a:pt x="7831" y="1394"/>
                    <a:pt x="8543" y="3658"/>
                  </a:cubicBezTo>
                  <a:cubicBezTo>
                    <a:pt x="9256" y="5923"/>
                    <a:pt x="10680" y="9058"/>
                    <a:pt x="11748" y="10974"/>
                  </a:cubicBezTo>
                  <a:cubicBezTo>
                    <a:pt x="12816" y="12890"/>
                    <a:pt x="13528" y="13587"/>
                    <a:pt x="14240" y="13587"/>
                  </a:cubicBezTo>
                  <a:cubicBezTo>
                    <a:pt x="14952" y="13587"/>
                    <a:pt x="15664" y="12890"/>
                    <a:pt x="16376" y="12890"/>
                  </a:cubicBezTo>
                  <a:cubicBezTo>
                    <a:pt x="17088" y="12890"/>
                    <a:pt x="17801" y="13587"/>
                    <a:pt x="18275" y="13239"/>
                  </a:cubicBezTo>
                  <a:cubicBezTo>
                    <a:pt x="18750" y="12890"/>
                    <a:pt x="18987" y="11497"/>
                    <a:pt x="18869" y="10277"/>
                  </a:cubicBezTo>
                  <a:cubicBezTo>
                    <a:pt x="18750" y="9058"/>
                    <a:pt x="18275" y="8013"/>
                    <a:pt x="17919" y="6968"/>
                  </a:cubicBezTo>
                  <a:cubicBezTo>
                    <a:pt x="17563" y="5923"/>
                    <a:pt x="17326" y="4877"/>
                    <a:pt x="17919" y="4616"/>
                  </a:cubicBezTo>
                  <a:cubicBezTo>
                    <a:pt x="18513" y="4355"/>
                    <a:pt x="19937" y="4877"/>
                    <a:pt x="21361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0256263" y="1940655"/>
              <a:ext cx="106243" cy="9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714" fill="norm" stroke="1" extrusionOk="0">
                  <a:moveTo>
                    <a:pt x="11093" y="531"/>
                  </a:moveTo>
                  <a:cubicBezTo>
                    <a:pt x="8976" y="72"/>
                    <a:pt x="6858" y="-388"/>
                    <a:pt x="4740" y="531"/>
                  </a:cubicBezTo>
                  <a:cubicBezTo>
                    <a:pt x="2623" y="1450"/>
                    <a:pt x="505" y="3748"/>
                    <a:pt x="82" y="7425"/>
                  </a:cubicBezTo>
                  <a:cubicBezTo>
                    <a:pt x="-342" y="11101"/>
                    <a:pt x="929" y="16157"/>
                    <a:pt x="2834" y="18684"/>
                  </a:cubicBezTo>
                  <a:cubicBezTo>
                    <a:pt x="4740" y="21212"/>
                    <a:pt x="7282" y="21212"/>
                    <a:pt x="10458" y="19603"/>
                  </a:cubicBezTo>
                  <a:cubicBezTo>
                    <a:pt x="13634" y="17995"/>
                    <a:pt x="17446" y="14778"/>
                    <a:pt x="21258" y="1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10328864" y="1940897"/>
              <a:ext cx="122542" cy="94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538" fill="norm" stroke="1" extrusionOk="0">
                  <a:moveTo>
                    <a:pt x="6917" y="7372"/>
                  </a:moveTo>
                  <a:cubicBezTo>
                    <a:pt x="7649" y="5074"/>
                    <a:pt x="8381" y="2776"/>
                    <a:pt x="7832" y="1397"/>
                  </a:cubicBezTo>
                  <a:cubicBezTo>
                    <a:pt x="7283" y="19"/>
                    <a:pt x="5453" y="-441"/>
                    <a:pt x="3988" y="478"/>
                  </a:cubicBezTo>
                  <a:cubicBezTo>
                    <a:pt x="2524" y="1397"/>
                    <a:pt x="1426" y="3695"/>
                    <a:pt x="693" y="5993"/>
                  </a:cubicBezTo>
                  <a:cubicBezTo>
                    <a:pt x="-39" y="8291"/>
                    <a:pt x="-405" y="10589"/>
                    <a:pt x="693" y="13346"/>
                  </a:cubicBezTo>
                  <a:cubicBezTo>
                    <a:pt x="1792" y="16104"/>
                    <a:pt x="4354" y="19321"/>
                    <a:pt x="8015" y="20240"/>
                  </a:cubicBezTo>
                  <a:cubicBezTo>
                    <a:pt x="11676" y="21159"/>
                    <a:pt x="16436" y="19780"/>
                    <a:pt x="21195" y="18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0495855" y="1924050"/>
              <a:ext cx="50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0514905" y="1949449"/>
              <a:ext cx="76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0603805" y="1840277"/>
              <a:ext cx="103853" cy="17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93" fill="norm" stroke="1" extrusionOk="0">
                  <a:moveTo>
                    <a:pt x="9072" y="909"/>
                  </a:moveTo>
                  <a:cubicBezTo>
                    <a:pt x="11232" y="401"/>
                    <a:pt x="13392" y="-107"/>
                    <a:pt x="15336" y="20"/>
                  </a:cubicBezTo>
                  <a:cubicBezTo>
                    <a:pt x="17280" y="147"/>
                    <a:pt x="19008" y="909"/>
                    <a:pt x="20088" y="1926"/>
                  </a:cubicBezTo>
                  <a:cubicBezTo>
                    <a:pt x="21168" y="2942"/>
                    <a:pt x="21600" y="4213"/>
                    <a:pt x="20736" y="5611"/>
                  </a:cubicBezTo>
                  <a:cubicBezTo>
                    <a:pt x="19872" y="7008"/>
                    <a:pt x="17712" y="8533"/>
                    <a:pt x="17280" y="9804"/>
                  </a:cubicBezTo>
                  <a:cubicBezTo>
                    <a:pt x="16848" y="11074"/>
                    <a:pt x="18144" y="12091"/>
                    <a:pt x="19008" y="13234"/>
                  </a:cubicBezTo>
                  <a:cubicBezTo>
                    <a:pt x="19872" y="14378"/>
                    <a:pt x="20304" y="15648"/>
                    <a:pt x="17064" y="17046"/>
                  </a:cubicBezTo>
                  <a:cubicBezTo>
                    <a:pt x="13824" y="18444"/>
                    <a:pt x="6912" y="19968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0102155" y="2311400"/>
              <a:ext cx="381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89"/>
                    <a:pt x="7200" y="8579"/>
                    <a:pt x="10800" y="12179"/>
                  </a:cubicBezTo>
                  <a:cubicBezTo>
                    <a:pt x="14400" y="15779"/>
                    <a:pt x="18000" y="186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0096505" y="2290305"/>
              <a:ext cx="161263" cy="28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37" fill="norm" stroke="1" extrusionOk="0">
                  <a:moveTo>
                    <a:pt x="749" y="4409"/>
                  </a:moveTo>
                  <a:cubicBezTo>
                    <a:pt x="468" y="3621"/>
                    <a:pt x="188" y="2833"/>
                    <a:pt x="47" y="2044"/>
                  </a:cubicBezTo>
                  <a:cubicBezTo>
                    <a:pt x="-93" y="1256"/>
                    <a:pt x="-93" y="468"/>
                    <a:pt x="2572" y="152"/>
                  </a:cubicBezTo>
                  <a:cubicBezTo>
                    <a:pt x="5237" y="-163"/>
                    <a:pt x="10567" y="-5"/>
                    <a:pt x="14634" y="783"/>
                  </a:cubicBezTo>
                  <a:cubicBezTo>
                    <a:pt x="18702" y="1571"/>
                    <a:pt x="21507" y="2990"/>
                    <a:pt x="21367" y="5749"/>
                  </a:cubicBezTo>
                  <a:cubicBezTo>
                    <a:pt x="21226" y="8509"/>
                    <a:pt x="18141" y="12608"/>
                    <a:pt x="15897" y="14894"/>
                  </a:cubicBezTo>
                  <a:cubicBezTo>
                    <a:pt x="13652" y="17180"/>
                    <a:pt x="12250" y="17653"/>
                    <a:pt x="10847" y="18205"/>
                  </a:cubicBezTo>
                  <a:cubicBezTo>
                    <a:pt x="9445" y="18757"/>
                    <a:pt x="8042" y="19387"/>
                    <a:pt x="8323" y="19939"/>
                  </a:cubicBezTo>
                  <a:cubicBezTo>
                    <a:pt x="8603" y="20491"/>
                    <a:pt x="10567" y="20964"/>
                    <a:pt x="1253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0235505" y="2296497"/>
              <a:ext cx="124874" cy="28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80" fill="norm" stroke="1" extrusionOk="0">
                  <a:moveTo>
                    <a:pt x="19440" y="2072"/>
                  </a:moveTo>
                  <a:cubicBezTo>
                    <a:pt x="18720" y="1277"/>
                    <a:pt x="18000" y="483"/>
                    <a:pt x="16560" y="166"/>
                  </a:cubicBezTo>
                  <a:cubicBezTo>
                    <a:pt x="15120" y="-152"/>
                    <a:pt x="12960" y="7"/>
                    <a:pt x="11520" y="483"/>
                  </a:cubicBezTo>
                  <a:cubicBezTo>
                    <a:pt x="10080" y="960"/>
                    <a:pt x="9360" y="1754"/>
                    <a:pt x="10260" y="3422"/>
                  </a:cubicBezTo>
                  <a:cubicBezTo>
                    <a:pt x="11160" y="5089"/>
                    <a:pt x="13680" y="7630"/>
                    <a:pt x="15840" y="9774"/>
                  </a:cubicBezTo>
                  <a:cubicBezTo>
                    <a:pt x="18000" y="11919"/>
                    <a:pt x="19800" y="13666"/>
                    <a:pt x="20700" y="14936"/>
                  </a:cubicBezTo>
                  <a:cubicBezTo>
                    <a:pt x="21600" y="16207"/>
                    <a:pt x="21600" y="17001"/>
                    <a:pt x="18900" y="18033"/>
                  </a:cubicBezTo>
                  <a:cubicBezTo>
                    <a:pt x="16200" y="19066"/>
                    <a:pt x="10800" y="20336"/>
                    <a:pt x="7200" y="20892"/>
                  </a:cubicBezTo>
                  <a:cubicBezTo>
                    <a:pt x="3600" y="21448"/>
                    <a:pt x="1800" y="21289"/>
                    <a:pt x="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0102155" y="2571749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1016555" y="4832349"/>
              <a:ext cx="57151" cy="257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0"/>
                  </a:moveTo>
                  <a:cubicBezTo>
                    <a:pt x="4800" y="6498"/>
                    <a:pt x="9600" y="12995"/>
                    <a:pt x="12000" y="16771"/>
                  </a:cubicBezTo>
                  <a:cubicBezTo>
                    <a:pt x="14400" y="20546"/>
                    <a:pt x="14400" y="21600"/>
                    <a:pt x="15600" y="21337"/>
                  </a:cubicBezTo>
                  <a:cubicBezTo>
                    <a:pt x="16800" y="21073"/>
                    <a:pt x="19200" y="19493"/>
                    <a:pt x="21600" y="17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11143555" y="4832349"/>
              <a:ext cx="50801" cy="230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0"/>
                  </a:moveTo>
                  <a:cubicBezTo>
                    <a:pt x="4500" y="4909"/>
                    <a:pt x="9000" y="9818"/>
                    <a:pt x="11700" y="12862"/>
                  </a:cubicBezTo>
                  <a:cubicBezTo>
                    <a:pt x="14400" y="15905"/>
                    <a:pt x="15300" y="17084"/>
                    <a:pt x="16200" y="18360"/>
                  </a:cubicBezTo>
                  <a:cubicBezTo>
                    <a:pt x="17100" y="19636"/>
                    <a:pt x="18000" y="21011"/>
                    <a:pt x="18900" y="21305"/>
                  </a:cubicBezTo>
                  <a:cubicBezTo>
                    <a:pt x="19800" y="21600"/>
                    <a:pt x="20700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1285797" y="4819717"/>
              <a:ext cx="161109" cy="21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0520" fill="norm" stroke="1" extrusionOk="0">
                  <a:moveTo>
                    <a:pt x="11826" y="4233"/>
                  </a:moveTo>
                  <a:cubicBezTo>
                    <a:pt x="11016" y="3426"/>
                    <a:pt x="10206" y="2618"/>
                    <a:pt x="9126" y="2214"/>
                  </a:cubicBezTo>
                  <a:cubicBezTo>
                    <a:pt x="8046" y="1811"/>
                    <a:pt x="6696" y="1811"/>
                    <a:pt x="5076" y="3628"/>
                  </a:cubicBezTo>
                  <a:cubicBezTo>
                    <a:pt x="3456" y="5444"/>
                    <a:pt x="1566" y="9078"/>
                    <a:pt x="621" y="12005"/>
                  </a:cubicBezTo>
                  <a:cubicBezTo>
                    <a:pt x="-324" y="14932"/>
                    <a:pt x="-324" y="17153"/>
                    <a:pt x="1566" y="18768"/>
                  </a:cubicBezTo>
                  <a:cubicBezTo>
                    <a:pt x="3456" y="20383"/>
                    <a:pt x="7236" y="21392"/>
                    <a:pt x="11016" y="19474"/>
                  </a:cubicBezTo>
                  <a:cubicBezTo>
                    <a:pt x="14796" y="17556"/>
                    <a:pt x="18576" y="12712"/>
                    <a:pt x="19926" y="9078"/>
                  </a:cubicBezTo>
                  <a:cubicBezTo>
                    <a:pt x="21276" y="5444"/>
                    <a:pt x="20196" y="3022"/>
                    <a:pt x="18981" y="1609"/>
                  </a:cubicBezTo>
                  <a:cubicBezTo>
                    <a:pt x="17766" y="196"/>
                    <a:pt x="16416" y="-208"/>
                    <a:pt x="14661" y="95"/>
                  </a:cubicBezTo>
                  <a:cubicBezTo>
                    <a:pt x="12906" y="398"/>
                    <a:pt x="10746" y="1407"/>
                    <a:pt x="8586" y="2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1574132" y="4690966"/>
              <a:ext cx="77424" cy="30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57" fill="norm" stroke="1" extrusionOk="0">
                  <a:moveTo>
                    <a:pt x="2088" y="2305"/>
                  </a:moveTo>
                  <a:cubicBezTo>
                    <a:pt x="921" y="1283"/>
                    <a:pt x="-247" y="262"/>
                    <a:pt x="45" y="43"/>
                  </a:cubicBezTo>
                  <a:cubicBezTo>
                    <a:pt x="337" y="-176"/>
                    <a:pt x="2088" y="408"/>
                    <a:pt x="4131" y="2524"/>
                  </a:cubicBezTo>
                  <a:cubicBezTo>
                    <a:pt x="6175" y="4640"/>
                    <a:pt x="8510" y="8289"/>
                    <a:pt x="10553" y="11427"/>
                  </a:cubicBezTo>
                  <a:cubicBezTo>
                    <a:pt x="12596" y="14565"/>
                    <a:pt x="14348" y="17192"/>
                    <a:pt x="15223" y="18870"/>
                  </a:cubicBezTo>
                  <a:cubicBezTo>
                    <a:pt x="16099" y="20548"/>
                    <a:pt x="16099" y="21278"/>
                    <a:pt x="16975" y="21351"/>
                  </a:cubicBezTo>
                  <a:cubicBezTo>
                    <a:pt x="17850" y="21424"/>
                    <a:pt x="19602" y="20840"/>
                    <a:pt x="21353" y="20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1641116" y="4775200"/>
              <a:ext cx="156490" cy="17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93" fill="norm" stroke="1" extrusionOk="0">
                  <a:moveTo>
                    <a:pt x="15896" y="0"/>
                  </a:moveTo>
                  <a:cubicBezTo>
                    <a:pt x="13054" y="762"/>
                    <a:pt x="10212" y="1525"/>
                    <a:pt x="7370" y="3558"/>
                  </a:cubicBezTo>
                  <a:cubicBezTo>
                    <a:pt x="4528" y="5591"/>
                    <a:pt x="1686" y="8894"/>
                    <a:pt x="549" y="11816"/>
                  </a:cubicBezTo>
                  <a:cubicBezTo>
                    <a:pt x="-588" y="14739"/>
                    <a:pt x="-20" y="17280"/>
                    <a:pt x="2823" y="18932"/>
                  </a:cubicBezTo>
                  <a:cubicBezTo>
                    <a:pt x="5665" y="20584"/>
                    <a:pt x="10780" y="21346"/>
                    <a:pt x="14191" y="21473"/>
                  </a:cubicBezTo>
                  <a:cubicBezTo>
                    <a:pt x="17601" y="21600"/>
                    <a:pt x="19307" y="21092"/>
                    <a:pt x="21012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889982" y="4999793"/>
              <a:ext cx="183474" cy="314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76" fill="norm" stroke="1" extrusionOk="0">
                  <a:moveTo>
                    <a:pt x="11572" y="2865"/>
                  </a:moveTo>
                  <a:cubicBezTo>
                    <a:pt x="11572" y="2145"/>
                    <a:pt x="11572" y="1425"/>
                    <a:pt x="11086" y="849"/>
                  </a:cubicBezTo>
                  <a:cubicBezTo>
                    <a:pt x="10601" y="273"/>
                    <a:pt x="9630" y="-159"/>
                    <a:pt x="7567" y="57"/>
                  </a:cubicBezTo>
                  <a:cubicBezTo>
                    <a:pt x="5504" y="273"/>
                    <a:pt x="2349" y="1137"/>
                    <a:pt x="893" y="2289"/>
                  </a:cubicBezTo>
                  <a:cubicBezTo>
                    <a:pt x="-563" y="3441"/>
                    <a:pt x="-320" y="4881"/>
                    <a:pt x="2228" y="6753"/>
                  </a:cubicBezTo>
                  <a:cubicBezTo>
                    <a:pt x="4776" y="8625"/>
                    <a:pt x="9630" y="10929"/>
                    <a:pt x="12785" y="12945"/>
                  </a:cubicBezTo>
                  <a:cubicBezTo>
                    <a:pt x="15940" y="14961"/>
                    <a:pt x="17397" y="16689"/>
                    <a:pt x="18125" y="17913"/>
                  </a:cubicBezTo>
                  <a:cubicBezTo>
                    <a:pt x="18853" y="19137"/>
                    <a:pt x="18853" y="19857"/>
                    <a:pt x="18367" y="20433"/>
                  </a:cubicBezTo>
                  <a:cubicBezTo>
                    <a:pt x="17882" y="21009"/>
                    <a:pt x="16911" y="21441"/>
                    <a:pt x="14848" y="21369"/>
                  </a:cubicBezTo>
                  <a:cubicBezTo>
                    <a:pt x="12785" y="21297"/>
                    <a:pt x="9630" y="20721"/>
                    <a:pt x="7325" y="19281"/>
                  </a:cubicBezTo>
                  <a:cubicBezTo>
                    <a:pt x="5019" y="17841"/>
                    <a:pt x="3563" y="15537"/>
                    <a:pt x="4534" y="13161"/>
                  </a:cubicBezTo>
                  <a:cubicBezTo>
                    <a:pt x="5504" y="10785"/>
                    <a:pt x="8902" y="8337"/>
                    <a:pt x="10965" y="6825"/>
                  </a:cubicBezTo>
                  <a:cubicBezTo>
                    <a:pt x="13028" y="5313"/>
                    <a:pt x="13756" y="4737"/>
                    <a:pt x="14363" y="4089"/>
                  </a:cubicBezTo>
                  <a:cubicBezTo>
                    <a:pt x="14970" y="3441"/>
                    <a:pt x="15455" y="2721"/>
                    <a:pt x="14848" y="2217"/>
                  </a:cubicBezTo>
                  <a:cubicBezTo>
                    <a:pt x="14241" y="1713"/>
                    <a:pt x="12543" y="1425"/>
                    <a:pt x="12300" y="1497"/>
                  </a:cubicBezTo>
                  <a:cubicBezTo>
                    <a:pt x="12057" y="1569"/>
                    <a:pt x="13271" y="2001"/>
                    <a:pt x="14970" y="2361"/>
                  </a:cubicBezTo>
                  <a:cubicBezTo>
                    <a:pt x="16668" y="2721"/>
                    <a:pt x="18853" y="3009"/>
                    <a:pt x="21037" y="3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9096956" y="5006710"/>
              <a:ext cx="162143" cy="21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0577" fill="norm" stroke="1" extrusionOk="0">
                  <a:moveTo>
                    <a:pt x="14822" y="933"/>
                  </a:moveTo>
                  <a:cubicBezTo>
                    <a:pt x="13742" y="328"/>
                    <a:pt x="12662" y="-278"/>
                    <a:pt x="10097" y="731"/>
                  </a:cubicBezTo>
                  <a:cubicBezTo>
                    <a:pt x="7532" y="1741"/>
                    <a:pt x="3482" y="4365"/>
                    <a:pt x="1457" y="7393"/>
                  </a:cubicBezTo>
                  <a:cubicBezTo>
                    <a:pt x="-568" y="10421"/>
                    <a:pt x="-568" y="13853"/>
                    <a:pt x="1997" y="16578"/>
                  </a:cubicBezTo>
                  <a:cubicBezTo>
                    <a:pt x="4562" y="19303"/>
                    <a:pt x="9692" y="21322"/>
                    <a:pt x="13607" y="20313"/>
                  </a:cubicBezTo>
                  <a:cubicBezTo>
                    <a:pt x="17522" y="19303"/>
                    <a:pt x="20222" y="15266"/>
                    <a:pt x="20627" y="11531"/>
                  </a:cubicBezTo>
                  <a:cubicBezTo>
                    <a:pt x="21032" y="7797"/>
                    <a:pt x="19142" y="4365"/>
                    <a:pt x="17522" y="2447"/>
                  </a:cubicBezTo>
                  <a:cubicBezTo>
                    <a:pt x="15902" y="529"/>
                    <a:pt x="14552" y="126"/>
                    <a:pt x="13202" y="25"/>
                  </a:cubicBezTo>
                  <a:cubicBezTo>
                    <a:pt x="11852" y="-76"/>
                    <a:pt x="10502" y="126"/>
                    <a:pt x="10907" y="630"/>
                  </a:cubicBezTo>
                  <a:cubicBezTo>
                    <a:pt x="11312" y="1135"/>
                    <a:pt x="13472" y="1943"/>
                    <a:pt x="15632" y="2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9330382" y="4913770"/>
              <a:ext cx="79624" cy="343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75" fill="norm" stroke="1" extrusionOk="0">
                  <a:moveTo>
                    <a:pt x="2624" y="1651"/>
                  </a:moveTo>
                  <a:cubicBezTo>
                    <a:pt x="1487" y="861"/>
                    <a:pt x="350" y="71"/>
                    <a:pt x="66" y="5"/>
                  </a:cubicBezTo>
                  <a:cubicBezTo>
                    <a:pt x="-218" y="-61"/>
                    <a:pt x="350" y="598"/>
                    <a:pt x="2908" y="2573"/>
                  </a:cubicBezTo>
                  <a:cubicBezTo>
                    <a:pt x="5466" y="4549"/>
                    <a:pt x="10014" y="7841"/>
                    <a:pt x="13140" y="11002"/>
                  </a:cubicBezTo>
                  <a:cubicBezTo>
                    <a:pt x="16266" y="14163"/>
                    <a:pt x="17971" y="17193"/>
                    <a:pt x="19108" y="19037"/>
                  </a:cubicBezTo>
                  <a:cubicBezTo>
                    <a:pt x="20245" y="20880"/>
                    <a:pt x="20814" y="21539"/>
                    <a:pt x="21098" y="21341"/>
                  </a:cubicBezTo>
                  <a:cubicBezTo>
                    <a:pt x="21382" y="21144"/>
                    <a:pt x="21382" y="20090"/>
                    <a:pt x="21382" y="19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9380111" y="4991100"/>
              <a:ext cx="214045" cy="20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23" fill="norm" stroke="1" extrusionOk="0">
                  <a:moveTo>
                    <a:pt x="11140" y="0"/>
                  </a:moveTo>
                  <a:cubicBezTo>
                    <a:pt x="9043" y="882"/>
                    <a:pt x="6946" y="1763"/>
                    <a:pt x="4849" y="3857"/>
                  </a:cubicBezTo>
                  <a:cubicBezTo>
                    <a:pt x="2752" y="5951"/>
                    <a:pt x="655" y="9257"/>
                    <a:pt x="130" y="12343"/>
                  </a:cubicBezTo>
                  <a:cubicBezTo>
                    <a:pt x="-394" y="15429"/>
                    <a:pt x="655" y="18294"/>
                    <a:pt x="3381" y="19837"/>
                  </a:cubicBezTo>
                  <a:cubicBezTo>
                    <a:pt x="6107" y="21380"/>
                    <a:pt x="10511" y="21600"/>
                    <a:pt x="13761" y="21049"/>
                  </a:cubicBezTo>
                  <a:cubicBezTo>
                    <a:pt x="17012" y="20498"/>
                    <a:pt x="19109" y="19176"/>
                    <a:pt x="21206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0757146" y="132825"/>
              <a:ext cx="205716" cy="432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30" fill="norm" stroke="1" extrusionOk="0">
                  <a:moveTo>
                    <a:pt x="1886" y="7261"/>
                  </a:moveTo>
                  <a:cubicBezTo>
                    <a:pt x="1665" y="6737"/>
                    <a:pt x="1445" y="6212"/>
                    <a:pt x="1004" y="5740"/>
                  </a:cubicBezTo>
                  <a:cubicBezTo>
                    <a:pt x="563" y="5269"/>
                    <a:pt x="-98" y="4849"/>
                    <a:pt x="12" y="4430"/>
                  </a:cubicBezTo>
                  <a:cubicBezTo>
                    <a:pt x="122" y="4010"/>
                    <a:pt x="1004" y="3591"/>
                    <a:pt x="3208" y="2909"/>
                  </a:cubicBezTo>
                  <a:cubicBezTo>
                    <a:pt x="5412" y="2228"/>
                    <a:pt x="8939" y="1284"/>
                    <a:pt x="11584" y="707"/>
                  </a:cubicBezTo>
                  <a:cubicBezTo>
                    <a:pt x="14229" y="131"/>
                    <a:pt x="15992" y="-79"/>
                    <a:pt x="17204" y="26"/>
                  </a:cubicBezTo>
                  <a:cubicBezTo>
                    <a:pt x="18416" y="131"/>
                    <a:pt x="19078" y="550"/>
                    <a:pt x="19408" y="2123"/>
                  </a:cubicBezTo>
                  <a:cubicBezTo>
                    <a:pt x="19739" y="3696"/>
                    <a:pt x="19739" y="6422"/>
                    <a:pt x="19849" y="9568"/>
                  </a:cubicBezTo>
                  <a:cubicBezTo>
                    <a:pt x="19959" y="12713"/>
                    <a:pt x="20180" y="16278"/>
                    <a:pt x="20510" y="18428"/>
                  </a:cubicBezTo>
                  <a:cubicBezTo>
                    <a:pt x="20841" y="20577"/>
                    <a:pt x="21282" y="21311"/>
                    <a:pt x="21392" y="21416"/>
                  </a:cubicBezTo>
                  <a:cubicBezTo>
                    <a:pt x="21502" y="21521"/>
                    <a:pt x="21282" y="20997"/>
                    <a:pt x="21061" y="20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0812296" y="336550"/>
              <a:ext cx="25506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2744" y="21600"/>
                  </a:moveTo>
                  <a:cubicBezTo>
                    <a:pt x="1859" y="21200"/>
                    <a:pt x="973" y="20800"/>
                    <a:pt x="442" y="19600"/>
                  </a:cubicBezTo>
                  <a:cubicBezTo>
                    <a:pt x="-89" y="18400"/>
                    <a:pt x="-266" y="16400"/>
                    <a:pt x="619" y="14200"/>
                  </a:cubicBezTo>
                  <a:cubicBezTo>
                    <a:pt x="1504" y="12000"/>
                    <a:pt x="3452" y="9600"/>
                    <a:pt x="6550" y="7600"/>
                  </a:cubicBezTo>
                  <a:cubicBezTo>
                    <a:pt x="9649" y="5600"/>
                    <a:pt x="13898" y="4000"/>
                    <a:pt x="16554" y="2800"/>
                  </a:cubicBezTo>
                  <a:cubicBezTo>
                    <a:pt x="19209" y="1600"/>
                    <a:pt x="20272" y="800"/>
                    <a:pt x="213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1078364" y="206776"/>
              <a:ext cx="170138" cy="196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0856" fill="norm" stroke="1" extrusionOk="0">
                  <a:moveTo>
                    <a:pt x="8691" y="4345"/>
                  </a:moveTo>
                  <a:cubicBezTo>
                    <a:pt x="8434" y="2545"/>
                    <a:pt x="8177" y="745"/>
                    <a:pt x="7405" y="183"/>
                  </a:cubicBezTo>
                  <a:cubicBezTo>
                    <a:pt x="6634" y="-380"/>
                    <a:pt x="5348" y="295"/>
                    <a:pt x="3805" y="3108"/>
                  </a:cubicBezTo>
                  <a:cubicBezTo>
                    <a:pt x="2262" y="5920"/>
                    <a:pt x="462" y="10870"/>
                    <a:pt x="77" y="14470"/>
                  </a:cubicBezTo>
                  <a:cubicBezTo>
                    <a:pt x="-309" y="18070"/>
                    <a:pt x="720" y="20320"/>
                    <a:pt x="4062" y="20770"/>
                  </a:cubicBezTo>
                  <a:cubicBezTo>
                    <a:pt x="7405" y="21220"/>
                    <a:pt x="13062" y="19870"/>
                    <a:pt x="16534" y="17620"/>
                  </a:cubicBezTo>
                  <a:cubicBezTo>
                    <a:pt x="20005" y="15370"/>
                    <a:pt x="21291" y="12220"/>
                    <a:pt x="20391" y="9295"/>
                  </a:cubicBezTo>
                  <a:cubicBezTo>
                    <a:pt x="19491" y="6370"/>
                    <a:pt x="16405" y="3670"/>
                    <a:pt x="14091" y="2320"/>
                  </a:cubicBezTo>
                  <a:cubicBezTo>
                    <a:pt x="11777" y="970"/>
                    <a:pt x="10234" y="970"/>
                    <a:pt x="8691" y="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1378505" y="0"/>
              <a:ext cx="444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102"/>
                    <a:pt x="6171" y="6203"/>
                    <a:pt x="9257" y="9471"/>
                  </a:cubicBezTo>
                  <a:cubicBezTo>
                    <a:pt x="12343" y="12738"/>
                    <a:pt x="15429" y="16172"/>
                    <a:pt x="17486" y="18222"/>
                  </a:cubicBezTo>
                  <a:cubicBezTo>
                    <a:pt x="19543" y="20271"/>
                    <a:pt x="20571" y="20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1361167" y="69850"/>
              <a:ext cx="195139" cy="28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40" fill="norm" stroke="1" extrusionOk="0">
                  <a:moveTo>
                    <a:pt x="15141" y="0"/>
                  </a:moveTo>
                  <a:cubicBezTo>
                    <a:pt x="11657" y="2523"/>
                    <a:pt x="8173" y="5045"/>
                    <a:pt x="5618" y="8120"/>
                  </a:cubicBezTo>
                  <a:cubicBezTo>
                    <a:pt x="3064" y="11194"/>
                    <a:pt x="1438" y="14820"/>
                    <a:pt x="625" y="17107"/>
                  </a:cubicBezTo>
                  <a:cubicBezTo>
                    <a:pt x="-188" y="19393"/>
                    <a:pt x="-188" y="20339"/>
                    <a:pt x="509" y="20891"/>
                  </a:cubicBezTo>
                  <a:cubicBezTo>
                    <a:pt x="1206" y="21442"/>
                    <a:pt x="2599" y="21600"/>
                    <a:pt x="6199" y="21521"/>
                  </a:cubicBezTo>
                  <a:cubicBezTo>
                    <a:pt x="9799" y="21442"/>
                    <a:pt x="15606" y="21127"/>
                    <a:pt x="21412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1130855" y="1187449"/>
              <a:ext cx="1206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298"/>
                    <a:pt x="5305" y="4596"/>
                    <a:pt x="7768" y="7583"/>
                  </a:cubicBezTo>
                  <a:cubicBezTo>
                    <a:pt x="10232" y="10570"/>
                    <a:pt x="12505" y="14247"/>
                    <a:pt x="14779" y="16698"/>
                  </a:cubicBezTo>
                  <a:cubicBezTo>
                    <a:pt x="17053" y="19149"/>
                    <a:pt x="19326" y="203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1323980" y="1151051"/>
              <a:ext cx="175192" cy="292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305" fill="norm" stroke="1" extrusionOk="0">
                  <a:moveTo>
                    <a:pt x="10120" y="802"/>
                  </a:moveTo>
                  <a:cubicBezTo>
                    <a:pt x="9127" y="339"/>
                    <a:pt x="8134" y="-124"/>
                    <a:pt x="6272" y="30"/>
                  </a:cubicBezTo>
                  <a:cubicBezTo>
                    <a:pt x="4410" y="185"/>
                    <a:pt x="1678" y="956"/>
                    <a:pt x="561" y="2113"/>
                  </a:cubicBezTo>
                  <a:cubicBezTo>
                    <a:pt x="-556" y="3270"/>
                    <a:pt x="-59" y="4813"/>
                    <a:pt x="2547" y="6510"/>
                  </a:cubicBezTo>
                  <a:cubicBezTo>
                    <a:pt x="5154" y="8207"/>
                    <a:pt x="9872" y="10059"/>
                    <a:pt x="13472" y="11910"/>
                  </a:cubicBezTo>
                  <a:cubicBezTo>
                    <a:pt x="17072" y="13762"/>
                    <a:pt x="19554" y="15613"/>
                    <a:pt x="20299" y="17233"/>
                  </a:cubicBezTo>
                  <a:cubicBezTo>
                    <a:pt x="21044" y="18853"/>
                    <a:pt x="20051" y="20242"/>
                    <a:pt x="18313" y="20859"/>
                  </a:cubicBezTo>
                  <a:cubicBezTo>
                    <a:pt x="16575" y="21476"/>
                    <a:pt x="14092" y="21322"/>
                    <a:pt x="11610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1372155" y="1116147"/>
              <a:ext cx="247651" cy="9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20996"/>
                  </a:moveTo>
                  <a:cubicBezTo>
                    <a:pt x="3323" y="13643"/>
                    <a:pt x="6646" y="6290"/>
                    <a:pt x="10246" y="2843"/>
                  </a:cubicBezTo>
                  <a:cubicBezTo>
                    <a:pt x="13846" y="-604"/>
                    <a:pt x="17723" y="-144"/>
                    <a:pt x="21600" y="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1637749" y="1117600"/>
              <a:ext cx="203097" cy="240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168" fill="norm" stroke="1" extrusionOk="0">
                  <a:moveTo>
                    <a:pt x="11356" y="0"/>
                  </a:moveTo>
                  <a:cubicBezTo>
                    <a:pt x="8711" y="931"/>
                    <a:pt x="6066" y="1862"/>
                    <a:pt x="3862" y="4097"/>
                  </a:cubicBezTo>
                  <a:cubicBezTo>
                    <a:pt x="1658" y="6331"/>
                    <a:pt x="-105" y="9869"/>
                    <a:pt x="5" y="13034"/>
                  </a:cubicBezTo>
                  <a:cubicBezTo>
                    <a:pt x="115" y="16200"/>
                    <a:pt x="2099" y="18993"/>
                    <a:pt x="5185" y="20297"/>
                  </a:cubicBezTo>
                  <a:cubicBezTo>
                    <a:pt x="8271" y="21600"/>
                    <a:pt x="12458" y="21414"/>
                    <a:pt x="15544" y="19924"/>
                  </a:cubicBezTo>
                  <a:cubicBezTo>
                    <a:pt x="18630" y="18434"/>
                    <a:pt x="20613" y="15641"/>
                    <a:pt x="21054" y="12755"/>
                  </a:cubicBezTo>
                  <a:cubicBezTo>
                    <a:pt x="21495" y="9869"/>
                    <a:pt x="20393" y="6890"/>
                    <a:pt x="17748" y="5400"/>
                  </a:cubicBezTo>
                  <a:cubicBezTo>
                    <a:pt x="15103" y="3910"/>
                    <a:pt x="10915" y="3910"/>
                    <a:pt x="6728" y="3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1986109" y="983995"/>
              <a:ext cx="52797" cy="381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495" fill="norm" stroke="1" extrusionOk="0">
                  <a:moveTo>
                    <a:pt x="5768" y="1804"/>
                  </a:moveTo>
                  <a:cubicBezTo>
                    <a:pt x="4107" y="969"/>
                    <a:pt x="2445" y="134"/>
                    <a:pt x="1199" y="14"/>
                  </a:cubicBezTo>
                  <a:cubicBezTo>
                    <a:pt x="-47" y="-105"/>
                    <a:pt x="-878" y="492"/>
                    <a:pt x="1614" y="2819"/>
                  </a:cubicBezTo>
                  <a:cubicBezTo>
                    <a:pt x="4107" y="5146"/>
                    <a:pt x="9922" y="9203"/>
                    <a:pt x="13660" y="12604"/>
                  </a:cubicBezTo>
                  <a:cubicBezTo>
                    <a:pt x="17399" y="16005"/>
                    <a:pt x="19060" y="18750"/>
                    <a:pt x="20722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2023411" y="1047749"/>
              <a:ext cx="193295" cy="250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40" fill="norm" stroke="1" extrusionOk="0">
                  <a:moveTo>
                    <a:pt x="12283" y="0"/>
                  </a:moveTo>
                  <a:cubicBezTo>
                    <a:pt x="11110" y="182"/>
                    <a:pt x="9936" y="363"/>
                    <a:pt x="8175" y="2269"/>
                  </a:cubicBezTo>
                  <a:cubicBezTo>
                    <a:pt x="6414" y="4175"/>
                    <a:pt x="4066" y="7805"/>
                    <a:pt x="2540" y="10891"/>
                  </a:cubicBezTo>
                  <a:cubicBezTo>
                    <a:pt x="1014" y="13976"/>
                    <a:pt x="310" y="16518"/>
                    <a:pt x="75" y="18242"/>
                  </a:cubicBezTo>
                  <a:cubicBezTo>
                    <a:pt x="-160" y="19966"/>
                    <a:pt x="75" y="20874"/>
                    <a:pt x="1953" y="21237"/>
                  </a:cubicBezTo>
                  <a:cubicBezTo>
                    <a:pt x="3831" y="21600"/>
                    <a:pt x="7353" y="21418"/>
                    <a:pt x="10875" y="21146"/>
                  </a:cubicBezTo>
                  <a:cubicBezTo>
                    <a:pt x="14397" y="20874"/>
                    <a:pt x="17918" y="20511"/>
                    <a:pt x="2144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0975461" y="2215144"/>
              <a:ext cx="72845" cy="33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92" fill="norm" stroke="1" extrusionOk="0">
                  <a:moveTo>
                    <a:pt x="872" y="2526"/>
                  </a:moveTo>
                  <a:cubicBezTo>
                    <a:pt x="255" y="1433"/>
                    <a:pt x="-362" y="339"/>
                    <a:pt x="255" y="65"/>
                  </a:cubicBezTo>
                  <a:cubicBezTo>
                    <a:pt x="872" y="-208"/>
                    <a:pt x="2724" y="339"/>
                    <a:pt x="4884" y="2526"/>
                  </a:cubicBezTo>
                  <a:cubicBezTo>
                    <a:pt x="7044" y="4714"/>
                    <a:pt x="9512" y="8541"/>
                    <a:pt x="12289" y="11959"/>
                  </a:cubicBezTo>
                  <a:cubicBezTo>
                    <a:pt x="15067" y="15377"/>
                    <a:pt x="18152" y="18384"/>
                    <a:pt x="21238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1080055" y="2220656"/>
              <a:ext cx="241301" cy="26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7" fill="norm" stroke="1" extrusionOk="0">
                  <a:moveTo>
                    <a:pt x="0" y="3634"/>
                  </a:moveTo>
                  <a:cubicBezTo>
                    <a:pt x="0" y="2637"/>
                    <a:pt x="0" y="1640"/>
                    <a:pt x="1232" y="892"/>
                  </a:cubicBezTo>
                  <a:cubicBezTo>
                    <a:pt x="2463" y="144"/>
                    <a:pt x="4926" y="-354"/>
                    <a:pt x="7200" y="311"/>
                  </a:cubicBezTo>
                  <a:cubicBezTo>
                    <a:pt x="9474" y="975"/>
                    <a:pt x="11558" y="2803"/>
                    <a:pt x="11937" y="5628"/>
                  </a:cubicBezTo>
                  <a:cubicBezTo>
                    <a:pt x="12316" y="8452"/>
                    <a:pt x="10989" y="12274"/>
                    <a:pt x="9663" y="15098"/>
                  </a:cubicBezTo>
                  <a:cubicBezTo>
                    <a:pt x="8337" y="17923"/>
                    <a:pt x="7011" y="19751"/>
                    <a:pt x="6821" y="20498"/>
                  </a:cubicBezTo>
                  <a:cubicBezTo>
                    <a:pt x="6632" y="21246"/>
                    <a:pt x="7579" y="20914"/>
                    <a:pt x="10232" y="19501"/>
                  </a:cubicBezTo>
                  <a:cubicBezTo>
                    <a:pt x="12884" y="18089"/>
                    <a:pt x="17242" y="15597"/>
                    <a:pt x="21600" y="13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1329591" y="2216150"/>
              <a:ext cx="132135" cy="194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5" h="21385" fill="norm" stroke="1" extrusionOk="0">
                  <a:moveTo>
                    <a:pt x="15188" y="0"/>
                  </a:moveTo>
                  <a:cubicBezTo>
                    <a:pt x="11319" y="1161"/>
                    <a:pt x="7450" y="2323"/>
                    <a:pt x="4549" y="4994"/>
                  </a:cubicBezTo>
                  <a:cubicBezTo>
                    <a:pt x="1647" y="7665"/>
                    <a:pt x="-287" y="11845"/>
                    <a:pt x="35" y="15213"/>
                  </a:cubicBezTo>
                  <a:cubicBezTo>
                    <a:pt x="358" y="18581"/>
                    <a:pt x="2937" y="21135"/>
                    <a:pt x="7289" y="21368"/>
                  </a:cubicBezTo>
                  <a:cubicBezTo>
                    <a:pt x="11641" y="21600"/>
                    <a:pt x="17767" y="19510"/>
                    <a:pt x="19540" y="15677"/>
                  </a:cubicBezTo>
                  <a:cubicBezTo>
                    <a:pt x="21313" y="11845"/>
                    <a:pt x="18734" y="6271"/>
                    <a:pt x="16155" y="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1547027" y="2079540"/>
              <a:ext cx="98179" cy="33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38" fill="norm" stroke="1" extrusionOk="0">
                  <a:moveTo>
                    <a:pt x="6151" y="3024"/>
                  </a:moveTo>
                  <a:cubicBezTo>
                    <a:pt x="4313" y="2487"/>
                    <a:pt x="2474" y="1950"/>
                    <a:pt x="1326" y="1347"/>
                  </a:cubicBezTo>
                  <a:cubicBezTo>
                    <a:pt x="177" y="743"/>
                    <a:pt x="-283" y="72"/>
                    <a:pt x="177" y="5"/>
                  </a:cubicBezTo>
                  <a:cubicBezTo>
                    <a:pt x="636" y="-62"/>
                    <a:pt x="2015" y="475"/>
                    <a:pt x="5002" y="3024"/>
                  </a:cubicBezTo>
                  <a:cubicBezTo>
                    <a:pt x="7989" y="5573"/>
                    <a:pt x="12585" y="10134"/>
                    <a:pt x="15572" y="13555"/>
                  </a:cubicBezTo>
                  <a:cubicBezTo>
                    <a:pt x="18560" y="16977"/>
                    <a:pt x="19938" y="19257"/>
                    <a:pt x="21317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1592135" y="2120900"/>
              <a:ext cx="262621" cy="25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22" fill="norm" stroke="1" extrusionOk="0">
                  <a:moveTo>
                    <a:pt x="8998" y="0"/>
                  </a:moveTo>
                  <a:cubicBezTo>
                    <a:pt x="6579" y="3749"/>
                    <a:pt x="4160" y="7498"/>
                    <a:pt x="2605" y="10711"/>
                  </a:cubicBezTo>
                  <a:cubicBezTo>
                    <a:pt x="1050" y="13924"/>
                    <a:pt x="358" y="16602"/>
                    <a:pt x="99" y="18387"/>
                  </a:cubicBezTo>
                  <a:cubicBezTo>
                    <a:pt x="-160" y="20172"/>
                    <a:pt x="13" y="21064"/>
                    <a:pt x="1568" y="21332"/>
                  </a:cubicBezTo>
                  <a:cubicBezTo>
                    <a:pt x="3123" y="21600"/>
                    <a:pt x="6061" y="21243"/>
                    <a:pt x="9603" y="20618"/>
                  </a:cubicBezTo>
                  <a:cubicBezTo>
                    <a:pt x="13146" y="19993"/>
                    <a:pt x="17293" y="19101"/>
                    <a:pt x="21440" y="18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17467" y="2744847"/>
              <a:ext cx="111355" cy="55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378" fill="norm" stroke="1" extrusionOk="0">
                  <a:moveTo>
                    <a:pt x="6352" y="5762"/>
                  </a:moveTo>
                  <a:cubicBezTo>
                    <a:pt x="7923" y="7622"/>
                    <a:pt x="9494" y="9483"/>
                    <a:pt x="11065" y="11748"/>
                  </a:cubicBezTo>
                  <a:cubicBezTo>
                    <a:pt x="12636" y="14013"/>
                    <a:pt x="14207" y="16683"/>
                    <a:pt x="15189" y="18463"/>
                  </a:cubicBezTo>
                  <a:cubicBezTo>
                    <a:pt x="16171" y="20243"/>
                    <a:pt x="16563" y="21133"/>
                    <a:pt x="16367" y="21335"/>
                  </a:cubicBezTo>
                  <a:cubicBezTo>
                    <a:pt x="16171" y="21537"/>
                    <a:pt x="15385" y="21052"/>
                    <a:pt x="13814" y="19555"/>
                  </a:cubicBezTo>
                  <a:cubicBezTo>
                    <a:pt x="12243" y="18058"/>
                    <a:pt x="9887" y="15550"/>
                    <a:pt x="7531" y="12921"/>
                  </a:cubicBezTo>
                  <a:cubicBezTo>
                    <a:pt x="5174" y="10292"/>
                    <a:pt x="2818" y="7541"/>
                    <a:pt x="1443" y="5519"/>
                  </a:cubicBezTo>
                  <a:cubicBezTo>
                    <a:pt x="69" y="3497"/>
                    <a:pt x="-324" y="2202"/>
                    <a:pt x="265" y="1393"/>
                  </a:cubicBezTo>
                  <a:cubicBezTo>
                    <a:pt x="854" y="584"/>
                    <a:pt x="2425" y="261"/>
                    <a:pt x="4389" y="99"/>
                  </a:cubicBezTo>
                  <a:cubicBezTo>
                    <a:pt x="6352" y="-63"/>
                    <a:pt x="8709" y="-63"/>
                    <a:pt x="11654" y="382"/>
                  </a:cubicBezTo>
                  <a:cubicBezTo>
                    <a:pt x="14600" y="827"/>
                    <a:pt x="18134" y="1717"/>
                    <a:pt x="19705" y="2890"/>
                  </a:cubicBezTo>
                  <a:cubicBezTo>
                    <a:pt x="21276" y="4063"/>
                    <a:pt x="20883" y="5519"/>
                    <a:pt x="18723" y="6611"/>
                  </a:cubicBezTo>
                  <a:cubicBezTo>
                    <a:pt x="16563" y="7703"/>
                    <a:pt x="12636" y="8431"/>
                    <a:pt x="10280" y="8998"/>
                  </a:cubicBezTo>
                  <a:cubicBezTo>
                    <a:pt x="7923" y="9564"/>
                    <a:pt x="7138" y="9968"/>
                    <a:pt x="6352" y="1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273060" y="2952750"/>
              <a:ext cx="183446" cy="23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075" fill="norm" stroke="1" extrusionOk="0">
                  <a:moveTo>
                    <a:pt x="655" y="11270"/>
                  </a:moveTo>
                  <a:cubicBezTo>
                    <a:pt x="164" y="9955"/>
                    <a:pt x="-327" y="8640"/>
                    <a:pt x="287" y="7983"/>
                  </a:cubicBezTo>
                  <a:cubicBezTo>
                    <a:pt x="900" y="7325"/>
                    <a:pt x="2618" y="7325"/>
                    <a:pt x="5073" y="8358"/>
                  </a:cubicBezTo>
                  <a:cubicBezTo>
                    <a:pt x="7528" y="9391"/>
                    <a:pt x="10718" y="11457"/>
                    <a:pt x="12559" y="13054"/>
                  </a:cubicBezTo>
                  <a:cubicBezTo>
                    <a:pt x="14400" y="14650"/>
                    <a:pt x="14891" y="15777"/>
                    <a:pt x="15137" y="16998"/>
                  </a:cubicBezTo>
                  <a:cubicBezTo>
                    <a:pt x="15382" y="18219"/>
                    <a:pt x="15382" y="19534"/>
                    <a:pt x="14768" y="20379"/>
                  </a:cubicBezTo>
                  <a:cubicBezTo>
                    <a:pt x="14155" y="21224"/>
                    <a:pt x="12928" y="21600"/>
                    <a:pt x="11823" y="19722"/>
                  </a:cubicBezTo>
                  <a:cubicBezTo>
                    <a:pt x="10718" y="17843"/>
                    <a:pt x="9737" y="13711"/>
                    <a:pt x="11332" y="10049"/>
                  </a:cubicBezTo>
                  <a:cubicBezTo>
                    <a:pt x="12928" y="6386"/>
                    <a:pt x="17100" y="3193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515376" y="2770346"/>
              <a:ext cx="182430" cy="40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08" fill="norm" stroke="1" extrusionOk="0">
                  <a:moveTo>
                    <a:pt x="14695" y="3266"/>
                  </a:moveTo>
                  <a:cubicBezTo>
                    <a:pt x="14695" y="2594"/>
                    <a:pt x="14695" y="1923"/>
                    <a:pt x="14570" y="1307"/>
                  </a:cubicBezTo>
                  <a:cubicBezTo>
                    <a:pt x="14446" y="691"/>
                    <a:pt x="14198" y="132"/>
                    <a:pt x="13453" y="20"/>
                  </a:cubicBezTo>
                  <a:cubicBezTo>
                    <a:pt x="12708" y="-92"/>
                    <a:pt x="11467" y="244"/>
                    <a:pt x="9357" y="1867"/>
                  </a:cubicBezTo>
                  <a:cubicBezTo>
                    <a:pt x="7246" y="3489"/>
                    <a:pt x="4267" y="6399"/>
                    <a:pt x="2405" y="9309"/>
                  </a:cubicBezTo>
                  <a:cubicBezTo>
                    <a:pt x="543" y="12219"/>
                    <a:pt x="-202" y="15129"/>
                    <a:pt x="46" y="17199"/>
                  </a:cubicBezTo>
                  <a:cubicBezTo>
                    <a:pt x="295" y="19270"/>
                    <a:pt x="1536" y="20501"/>
                    <a:pt x="5260" y="21004"/>
                  </a:cubicBezTo>
                  <a:cubicBezTo>
                    <a:pt x="8984" y="21508"/>
                    <a:pt x="15191" y="21284"/>
                    <a:pt x="21398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916794" y="2806136"/>
              <a:ext cx="233444" cy="227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53" fill="norm" stroke="1" extrusionOk="0">
                  <a:moveTo>
                    <a:pt x="2015" y="653"/>
                  </a:moveTo>
                  <a:cubicBezTo>
                    <a:pt x="1059" y="253"/>
                    <a:pt x="103" y="-147"/>
                    <a:pt x="8" y="53"/>
                  </a:cubicBezTo>
                  <a:cubicBezTo>
                    <a:pt x="-88" y="253"/>
                    <a:pt x="677" y="1053"/>
                    <a:pt x="3735" y="2453"/>
                  </a:cubicBezTo>
                  <a:cubicBezTo>
                    <a:pt x="6793" y="3853"/>
                    <a:pt x="12146" y="5853"/>
                    <a:pt x="15300" y="7053"/>
                  </a:cubicBezTo>
                  <a:cubicBezTo>
                    <a:pt x="18454" y="8253"/>
                    <a:pt x="19409" y="8653"/>
                    <a:pt x="20174" y="9253"/>
                  </a:cubicBezTo>
                  <a:cubicBezTo>
                    <a:pt x="20939" y="9853"/>
                    <a:pt x="21512" y="10653"/>
                    <a:pt x="20652" y="12353"/>
                  </a:cubicBezTo>
                  <a:cubicBezTo>
                    <a:pt x="19792" y="14053"/>
                    <a:pt x="17498" y="16653"/>
                    <a:pt x="15969" y="18253"/>
                  </a:cubicBezTo>
                  <a:cubicBezTo>
                    <a:pt x="14439" y="19853"/>
                    <a:pt x="13675" y="20453"/>
                    <a:pt x="12815" y="20853"/>
                  </a:cubicBezTo>
                  <a:cubicBezTo>
                    <a:pt x="11954" y="21253"/>
                    <a:pt x="10999" y="21453"/>
                    <a:pt x="11190" y="21453"/>
                  </a:cubicBezTo>
                  <a:cubicBezTo>
                    <a:pt x="11381" y="21453"/>
                    <a:pt x="12719" y="21253"/>
                    <a:pt x="14057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110555" y="3009900"/>
              <a:ext cx="1270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3771"/>
                    <a:pt x="9360" y="7543"/>
                    <a:pt x="5760" y="11143"/>
                  </a:cubicBezTo>
                  <a:cubicBezTo>
                    <a:pt x="2160" y="14743"/>
                    <a:pt x="108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497905" y="2800350"/>
              <a:ext cx="63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53"/>
                    <a:pt x="7200" y="12505"/>
                    <a:pt x="3600" y="16105"/>
                  </a:cubicBezTo>
                  <a:cubicBezTo>
                    <a:pt x="0" y="19705"/>
                    <a:pt x="0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552665" y="2848472"/>
              <a:ext cx="118985" cy="1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0757" fill="norm" stroke="1" extrusionOk="0">
                  <a:moveTo>
                    <a:pt x="12495" y="350"/>
                  </a:moveTo>
                  <a:cubicBezTo>
                    <a:pt x="10664" y="73"/>
                    <a:pt x="8834" y="-204"/>
                    <a:pt x="7369" y="211"/>
                  </a:cubicBezTo>
                  <a:cubicBezTo>
                    <a:pt x="5905" y="627"/>
                    <a:pt x="4806" y="1734"/>
                    <a:pt x="3525" y="4504"/>
                  </a:cubicBezTo>
                  <a:cubicBezTo>
                    <a:pt x="2244" y="7273"/>
                    <a:pt x="779" y="11704"/>
                    <a:pt x="230" y="14611"/>
                  </a:cubicBezTo>
                  <a:cubicBezTo>
                    <a:pt x="-319" y="17519"/>
                    <a:pt x="47" y="18904"/>
                    <a:pt x="2061" y="19873"/>
                  </a:cubicBezTo>
                  <a:cubicBezTo>
                    <a:pt x="4074" y="20842"/>
                    <a:pt x="7735" y="21396"/>
                    <a:pt x="11579" y="19458"/>
                  </a:cubicBezTo>
                  <a:cubicBezTo>
                    <a:pt x="15423" y="17519"/>
                    <a:pt x="19450" y="13088"/>
                    <a:pt x="20366" y="9488"/>
                  </a:cubicBezTo>
                  <a:cubicBezTo>
                    <a:pt x="21281" y="5888"/>
                    <a:pt x="19084" y="3119"/>
                    <a:pt x="17071" y="1873"/>
                  </a:cubicBezTo>
                  <a:cubicBezTo>
                    <a:pt x="15057" y="627"/>
                    <a:pt x="13227" y="904"/>
                    <a:pt x="11945" y="1596"/>
                  </a:cubicBezTo>
                  <a:cubicBezTo>
                    <a:pt x="10664" y="2288"/>
                    <a:pt x="9932" y="3396"/>
                    <a:pt x="9200" y="4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728392" y="2848519"/>
              <a:ext cx="136870" cy="15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424" fill="norm" stroke="1" extrusionOk="0">
                  <a:moveTo>
                    <a:pt x="15417" y="1190"/>
                  </a:moveTo>
                  <a:cubicBezTo>
                    <a:pt x="12144" y="349"/>
                    <a:pt x="8872" y="-493"/>
                    <a:pt x="5926" y="349"/>
                  </a:cubicBezTo>
                  <a:cubicBezTo>
                    <a:pt x="2981" y="1190"/>
                    <a:pt x="363" y="3715"/>
                    <a:pt x="35" y="7502"/>
                  </a:cubicBezTo>
                  <a:cubicBezTo>
                    <a:pt x="-292" y="11289"/>
                    <a:pt x="1672" y="16338"/>
                    <a:pt x="5108" y="18723"/>
                  </a:cubicBezTo>
                  <a:cubicBezTo>
                    <a:pt x="8544" y="21107"/>
                    <a:pt x="13453" y="20826"/>
                    <a:pt x="16563" y="18863"/>
                  </a:cubicBezTo>
                  <a:cubicBezTo>
                    <a:pt x="19672" y="16899"/>
                    <a:pt x="20981" y="13252"/>
                    <a:pt x="21144" y="10026"/>
                  </a:cubicBezTo>
                  <a:cubicBezTo>
                    <a:pt x="21308" y="6801"/>
                    <a:pt x="20326" y="3995"/>
                    <a:pt x="18690" y="2452"/>
                  </a:cubicBezTo>
                  <a:cubicBezTo>
                    <a:pt x="17053" y="910"/>
                    <a:pt x="14763" y="629"/>
                    <a:pt x="13126" y="1050"/>
                  </a:cubicBezTo>
                  <a:cubicBezTo>
                    <a:pt x="11490" y="1471"/>
                    <a:pt x="10508" y="2593"/>
                    <a:pt x="9526" y="3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2012255" y="2724150"/>
              <a:ext cx="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788"/>
                    <a:pt x="21600" y="11576"/>
                    <a:pt x="0" y="15176"/>
                  </a:cubicBezTo>
                  <a:cubicBezTo>
                    <a:pt x="21600" y="18776"/>
                    <a:pt x="21600" y="201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004698" y="2781299"/>
              <a:ext cx="172658" cy="16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24" fill="norm" stroke="1" extrusionOk="0">
                  <a:moveTo>
                    <a:pt x="14375" y="0"/>
                  </a:moveTo>
                  <a:cubicBezTo>
                    <a:pt x="10160" y="3240"/>
                    <a:pt x="5946" y="6480"/>
                    <a:pt x="3443" y="8775"/>
                  </a:cubicBezTo>
                  <a:cubicBezTo>
                    <a:pt x="941" y="11070"/>
                    <a:pt x="150" y="12420"/>
                    <a:pt x="19" y="14310"/>
                  </a:cubicBezTo>
                  <a:cubicBezTo>
                    <a:pt x="-113" y="16200"/>
                    <a:pt x="414" y="18630"/>
                    <a:pt x="3180" y="19980"/>
                  </a:cubicBezTo>
                  <a:cubicBezTo>
                    <a:pt x="5946" y="21330"/>
                    <a:pt x="10950" y="21600"/>
                    <a:pt x="14375" y="21330"/>
                  </a:cubicBezTo>
                  <a:cubicBezTo>
                    <a:pt x="17799" y="21060"/>
                    <a:pt x="19643" y="20250"/>
                    <a:pt x="21487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145605" y="2647950"/>
              <a:ext cx="143680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600" fill="norm" stroke="1" extrusionOk="0">
                  <a:moveTo>
                    <a:pt x="8331" y="0"/>
                  </a:moveTo>
                  <a:cubicBezTo>
                    <a:pt x="11726" y="748"/>
                    <a:pt x="15120" y="1496"/>
                    <a:pt x="17589" y="3319"/>
                  </a:cubicBezTo>
                  <a:cubicBezTo>
                    <a:pt x="20057" y="5143"/>
                    <a:pt x="21600" y="8042"/>
                    <a:pt x="20674" y="10847"/>
                  </a:cubicBezTo>
                  <a:cubicBezTo>
                    <a:pt x="19749" y="13652"/>
                    <a:pt x="16354" y="16364"/>
                    <a:pt x="12497" y="18140"/>
                  </a:cubicBezTo>
                  <a:cubicBezTo>
                    <a:pt x="8640" y="19917"/>
                    <a:pt x="4320" y="20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4785088" y="2083064"/>
              <a:ext cx="592668" cy="5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391" y="14300"/>
                  </a:moveTo>
                  <a:cubicBezTo>
                    <a:pt x="1851" y="13500"/>
                    <a:pt x="1311" y="12700"/>
                    <a:pt x="849" y="11500"/>
                  </a:cubicBezTo>
                  <a:cubicBezTo>
                    <a:pt x="386" y="10300"/>
                    <a:pt x="0" y="8700"/>
                    <a:pt x="0" y="7900"/>
                  </a:cubicBezTo>
                  <a:cubicBezTo>
                    <a:pt x="0" y="7100"/>
                    <a:pt x="386" y="7100"/>
                    <a:pt x="2044" y="6300"/>
                  </a:cubicBezTo>
                  <a:cubicBezTo>
                    <a:pt x="3703" y="5500"/>
                    <a:pt x="6634" y="3900"/>
                    <a:pt x="9219" y="2700"/>
                  </a:cubicBezTo>
                  <a:cubicBezTo>
                    <a:pt x="11803" y="1500"/>
                    <a:pt x="14040" y="700"/>
                    <a:pt x="15506" y="300"/>
                  </a:cubicBezTo>
                  <a:cubicBezTo>
                    <a:pt x="16971" y="-100"/>
                    <a:pt x="17666" y="-100"/>
                    <a:pt x="17743" y="300"/>
                  </a:cubicBezTo>
                  <a:cubicBezTo>
                    <a:pt x="17820" y="700"/>
                    <a:pt x="17280" y="1500"/>
                    <a:pt x="15660" y="3900"/>
                  </a:cubicBezTo>
                  <a:cubicBezTo>
                    <a:pt x="14040" y="6300"/>
                    <a:pt x="11340" y="10300"/>
                    <a:pt x="9141" y="13100"/>
                  </a:cubicBezTo>
                  <a:cubicBezTo>
                    <a:pt x="6943" y="15900"/>
                    <a:pt x="5246" y="17500"/>
                    <a:pt x="4011" y="18700"/>
                  </a:cubicBezTo>
                  <a:cubicBezTo>
                    <a:pt x="2777" y="19900"/>
                    <a:pt x="2006" y="20700"/>
                    <a:pt x="2006" y="21100"/>
                  </a:cubicBezTo>
                  <a:cubicBezTo>
                    <a:pt x="2006" y="21500"/>
                    <a:pt x="2777" y="21500"/>
                    <a:pt x="4397" y="20700"/>
                  </a:cubicBezTo>
                  <a:cubicBezTo>
                    <a:pt x="6017" y="19900"/>
                    <a:pt x="8486" y="18300"/>
                    <a:pt x="11301" y="16300"/>
                  </a:cubicBezTo>
                  <a:cubicBezTo>
                    <a:pt x="14117" y="14300"/>
                    <a:pt x="17280" y="11900"/>
                    <a:pt x="19054" y="11100"/>
                  </a:cubicBezTo>
                  <a:cubicBezTo>
                    <a:pt x="20829" y="10300"/>
                    <a:pt x="21214" y="11100"/>
                    <a:pt x="21600" y="11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4238422" y="3286108"/>
              <a:ext cx="155084" cy="20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797" fill="norm" stroke="1" extrusionOk="0">
                  <a:moveTo>
                    <a:pt x="16781" y="3601"/>
                  </a:moveTo>
                  <a:cubicBezTo>
                    <a:pt x="16205" y="2511"/>
                    <a:pt x="15629" y="1420"/>
                    <a:pt x="14333" y="656"/>
                  </a:cubicBezTo>
                  <a:cubicBezTo>
                    <a:pt x="13037" y="-108"/>
                    <a:pt x="11021" y="-544"/>
                    <a:pt x="8429" y="1311"/>
                  </a:cubicBezTo>
                  <a:cubicBezTo>
                    <a:pt x="5837" y="3165"/>
                    <a:pt x="2669" y="7311"/>
                    <a:pt x="1085" y="10692"/>
                  </a:cubicBezTo>
                  <a:cubicBezTo>
                    <a:pt x="-499" y="14074"/>
                    <a:pt x="-499" y="16692"/>
                    <a:pt x="2093" y="18438"/>
                  </a:cubicBezTo>
                  <a:cubicBezTo>
                    <a:pt x="4685" y="20183"/>
                    <a:pt x="9869" y="21056"/>
                    <a:pt x="13469" y="20729"/>
                  </a:cubicBezTo>
                  <a:cubicBezTo>
                    <a:pt x="17069" y="20401"/>
                    <a:pt x="19085" y="18874"/>
                    <a:pt x="21101" y="17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4383704" y="3331547"/>
              <a:ext cx="91440" cy="15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029" fill="norm" stroke="1" extrusionOk="0">
                  <a:moveTo>
                    <a:pt x="11109" y="8076"/>
                  </a:moveTo>
                  <a:cubicBezTo>
                    <a:pt x="11600" y="6636"/>
                    <a:pt x="12091" y="5196"/>
                    <a:pt x="12091" y="3756"/>
                  </a:cubicBezTo>
                  <a:cubicBezTo>
                    <a:pt x="12091" y="2316"/>
                    <a:pt x="11600" y="876"/>
                    <a:pt x="10127" y="300"/>
                  </a:cubicBezTo>
                  <a:cubicBezTo>
                    <a:pt x="8654" y="-276"/>
                    <a:pt x="6200" y="12"/>
                    <a:pt x="4482" y="876"/>
                  </a:cubicBezTo>
                  <a:cubicBezTo>
                    <a:pt x="2763" y="1740"/>
                    <a:pt x="1782" y="3180"/>
                    <a:pt x="1045" y="6060"/>
                  </a:cubicBezTo>
                  <a:cubicBezTo>
                    <a:pt x="309" y="8940"/>
                    <a:pt x="-182" y="13260"/>
                    <a:pt x="63" y="16140"/>
                  </a:cubicBezTo>
                  <a:cubicBezTo>
                    <a:pt x="309" y="19020"/>
                    <a:pt x="1291" y="20460"/>
                    <a:pt x="3991" y="20892"/>
                  </a:cubicBezTo>
                  <a:cubicBezTo>
                    <a:pt x="6691" y="21324"/>
                    <a:pt x="11109" y="20748"/>
                    <a:pt x="14300" y="19020"/>
                  </a:cubicBezTo>
                  <a:cubicBezTo>
                    <a:pt x="17491" y="17292"/>
                    <a:pt x="19454" y="14412"/>
                    <a:pt x="20436" y="11676"/>
                  </a:cubicBezTo>
                  <a:cubicBezTo>
                    <a:pt x="21418" y="8940"/>
                    <a:pt x="21418" y="6348"/>
                    <a:pt x="20682" y="4476"/>
                  </a:cubicBezTo>
                  <a:cubicBezTo>
                    <a:pt x="19945" y="2604"/>
                    <a:pt x="18473" y="1452"/>
                    <a:pt x="16263" y="1452"/>
                  </a:cubicBezTo>
                  <a:cubicBezTo>
                    <a:pt x="14054" y="1452"/>
                    <a:pt x="11109" y="2604"/>
                    <a:pt x="8163" y="37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4533205" y="337820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4526855" y="32956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4596705" y="3282949"/>
              <a:ext cx="10851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098" fill="norm" stroke="1" extrusionOk="0">
                  <a:moveTo>
                    <a:pt x="0" y="3014"/>
                  </a:moveTo>
                  <a:cubicBezTo>
                    <a:pt x="831" y="4270"/>
                    <a:pt x="1662" y="5526"/>
                    <a:pt x="3531" y="5024"/>
                  </a:cubicBezTo>
                  <a:cubicBezTo>
                    <a:pt x="5400" y="4521"/>
                    <a:pt x="8308" y="2261"/>
                    <a:pt x="10800" y="1005"/>
                  </a:cubicBezTo>
                  <a:cubicBezTo>
                    <a:pt x="13292" y="-251"/>
                    <a:pt x="15369" y="-502"/>
                    <a:pt x="17238" y="1256"/>
                  </a:cubicBezTo>
                  <a:cubicBezTo>
                    <a:pt x="19108" y="3014"/>
                    <a:pt x="20769" y="6782"/>
                    <a:pt x="21185" y="10424"/>
                  </a:cubicBezTo>
                  <a:cubicBezTo>
                    <a:pt x="21600" y="14065"/>
                    <a:pt x="20769" y="17582"/>
                    <a:pt x="19938" y="210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4067341" y="3065918"/>
              <a:ext cx="824827" cy="59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74" fill="norm" stroke="1" extrusionOk="0">
                  <a:moveTo>
                    <a:pt x="16921" y="3906"/>
                  </a:moveTo>
                  <a:cubicBezTo>
                    <a:pt x="16756" y="3148"/>
                    <a:pt x="16591" y="2390"/>
                    <a:pt x="16260" y="1860"/>
                  </a:cubicBezTo>
                  <a:cubicBezTo>
                    <a:pt x="15930" y="1329"/>
                    <a:pt x="15434" y="1026"/>
                    <a:pt x="14332" y="685"/>
                  </a:cubicBezTo>
                  <a:cubicBezTo>
                    <a:pt x="13230" y="344"/>
                    <a:pt x="11521" y="-35"/>
                    <a:pt x="9841" y="3"/>
                  </a:cubicBezTo>
                  <a:cubicBezTo>
                    <a:pt x="8160" y="41"/>
                    <a:pt x="6507" y="496"/>
                    <a:pt x="5047" y="1594"/>
                  </a:cubicBezTo>
                  <a:cubicBezTo>
                    <a:pt x="3587" y="2693"/>
                    <a:pt x="2319" y="4437"/>
                    <a:pt x="1438" y="6407"/>
                  </a:cubicBezTo>
                  <a:cubicBezTo>
                    <a:pt x="556" y="8378"/>
                    <a:pt x="60" y="10576"/>
                    <a:pt x="5" y="12394"/>
                  </a:cubicBezTo>
                  <a:cubicBezTo>
                    <a:pt x="-50" y="14213"/>
                    <a:pt x="336" y="15653"/>
                    <a:pt x="1355" y="17018"/>
                  </a:cubicBezTo>
                  <a:cubicBezTo>
                    <a:pt x="2374" y="18382"/>
                    <a:pt x="4028" y="19670"/>
                    <a:pt x="5929" y="20466"/>
                  </a:cubicBezTo>
                  <a:cubicBezTo>
                    <a:pt x="7830" y="21262"/>
                    <a:pt x="9979" y="21565"/>
                    <a:pt x="11962" y="21451"/>
                  </a:cubicBezTo>
                  <a:cubicBezTo>
                    <a:pt x="13946" y="21338"/>
                    <a:pt x="15764" y="20807"/>
                    <a:pt x="17169" y="19822"/>
                  </a:cubicBezTo>
                  <a:cubicBezTo>
                    <a:pt x="18574" y="18837"/>
                    <a:pt x="19566" y="17397"/>
                    <a:pt x="20255" y="15388"/>
                  </a:cubicBezTo>
                  <a:cubicBezTo>
                    <a:pt x="20944" y="13380"/>
                    <a:pt x="21330" y="10803"/>
                    <a:pt x="21440" y="8757"/>
                  </a:cubicBezTo>
                  <a:cubicBezTo>
                    <a:pt x="21550" y="6710"/>
                    <a:pt x="21385" y="5194"/>
                    <a:pt x="20861" y="4058"/>
                  </a:cubicBezTo>
                  <a:cubicBezTo>
                    <a:pt x="20338" y="2921"/>
                    <a:pt x="19456" y="2163"/>
                    <a:pt x="18850" y="1973"/>
                  </a:cubicBezTo>
                  <a:cubicBezTo>
                    <a:pt x="18244" y="1784"/>
                    <a:pt x="17913" y="2163"/>
                    <a:pt x="17583" y="25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4584005" y="330200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2996232" y="3600450"/>
              <a:ext cx="1168674" cy="89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59" fill="norm" stroke="1" extrusionOk="0">
                  <a:moveTo>
                    <a:pt x="21566" y="0"/>
                  </a:moveTo>
                  <a:cubicBezTo>
                    <a:pt x="20668" y="1328"/>
                    <a:pt x="19769" y="2655"/>
                    <a:pt x="18812" y="3779"/>
                  </a:cubicBezTo>
                  <a:cubicBezTo>
                    <a:pt x="17855" y="4902"/>
                    <a:pt x="16840" y="5821"/>
                    <a:pt x="15902" y="6664"/>
                  </a:cubicBezTo>
                  <a:cubicBezTo>
                    <a:pt x="14965" y="7506"/>
                    <a:pt x="14106" y="8272"/>
                    <a:pt x="13031" y="9268"/>
                  </a:cubicBezTo>
                  <a:cubicBezTo>
                    <a:pt x="11957" y="10264"/>
                    <a:pt x="10668" y="11489"/>
                    <a:pt x="9516" y="12562"/>
                  </a:cubicBezTo>
                  <a:cubicBezTo>
                    <a:pt x="8364" y="13634"/>
                    <a:pt x="7348" y="14553"/>
                    <a:pt x="6216" y="15574"/>
                  </a:cubicBezTo>
                  <a:cubicBezTo>
                    <a:pt x="5083" y="16596"/>
                    <a:pt x="3833" y="17719"/>
                    <a:pt x="2876" y="18638"/>
                  </a:cubicBezTo>
                  <a:cubicBezTo>
                    <a:pt x="1919" y="19557"/>
                    <a:pt x="1255" y="20272"/>
                    <a:pt x="786" y="20757"/>
                  </a:cubicBezTo>
                  <a:cubicBezTo>
                    <a:pt x="318" y="21243"/>
                    <a:pt x="44" y="21498"/>
                    <a:pt x="5" y="21549"/>
                  </a:cubicBezTo>
                  <a:cubicBezTo>
                    <a:pt x="-34" y="21600"/>
                    <a:pt x="161" y="21447"/>
                    <a:pt x="357" y="21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2998596" y="4295462"/>
              <a:ext cx="182060" cy="251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57" fill="norm" stroke="1" extrusionOk="0">
                  <a:moveTo>
                    <a:pt x="10183" y="837"/>
                  </a:moveTo>
                  <a:cubicBezTo>
                    <a:pt x="9189" y="297"/>
                    <a:pt x="8196" y="-243"/>
                    <a:pt x="7327" y="117"/>
                  </a:cubicBezTo>
                  <a:cubicBezTo>
                    <a:pt x="6458" y="477"/>
                    <a:pt x="5714" y="1737"/>
                    <a:pt x="4472" y="4347"/>
                  </a:cubicBezTo>
                  <a:cubicBezTo>
                    <a:pt x="3231" y="6957"/>
                    <a:pt x="1493" y="10917"/>
                    <a:pt x="624" y="13347"/>
                  </a:cubicBezTo>
                  <a:cubicBezTo>
                    <a:pt x="-245" y="15777"/>
                    <a:pt x="-245" y="16677"/>
                    <a:pt x="872" y="17397"/>
                  </a:cubicBezTo>
                  <a:cubicBezTo>
                    <a:pt x="1989" y="18117"/>
                    <a:pt x="4224" y="18657"/>
                    <a:pt x="7327" y="19017"/>
                  </a:cubicBezTo>
                  <a:cubicBezTo>
                    <a:pt x="10431" y="19377"/>
                    <a:pt x="14403" y="19557"/>
                    <a:pt x="16886" y="19917"/>
                  </a:cubicBezTo>
                  <a:cubicBezTo>
                    <a:pt x="19369" y="20277"/>
                    <a:pt x="20362" y="20817"/>
                    <a:pt x="21355" y="21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3314005" y="3702050"/>
              <a:ext cx="6057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0" y="0"/>
                  </a:moveTo>
                  <a:cubicBezTo>
                    <a:pt x="6703" y="5209"/>
                    <a:pt x="13407" y="10417"/>
                    <a:pt x="17131" y="13787"/>
                  </a:cubicBezTo>
                  <a:cubicBezTo>
                    <a:pt x="20855" y="17157"/>
                    <a:pt x="21600" y="18689"/>
                    <a:pt x="21228" y="19685"/>
                  </a:cubicBezTo>
                  <a:cubicBezTo>
                    <a:pt x="20855" y="20681"/>
                    <a:pt x="19366" y="21140"/>
                    <a:pt x="178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3321060" y="3636433"/>
              <a:ext cx="234246" cy="30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514" y="21600"/>
                  </a:moveTo>
                  <a:cubicBezTo>
                    <a:pt x="129" y="20259"/>
                    <a:pt x="-257" y="18919"/>
                    <a:pt x="225" y="18248"/>
                  </a:cubicBezTo>
                  <a:cubicBezTo>
                    <a:pt x="707" y="17578"/>
                    <a:pt x="2057" y="17578"/>
                    <a:pt x="3697" y="17354"/>
                  </a:cubicBezTo>
                  <a:cubicBezTo>
                    <a:pt x="5336" y="17131"/>
                    <a:pt x="7264" y="16684"/>
                    <a:pt x="8807" y="15269"/>
                  </a:cubicBezTo>
                  <a:cubicBezTo>
                    <a:pt x="10350" y="13854"/>
                    <a:pt x="11507" y="11470"/>
                    <a:pt x="12182" y="9012"/>
                  </a:cubicBezTo>
                  <a:cubicBezTo>
                    <a:pt x="12857" y="6554"/>
                    <a:pt x="13050" y="4022"/>
                    <a:pt x="13243" y="2383"/>
                  </a:cubicBezTo>
                  <a:cubicBezTo>
                    <a:pt x="13436" y="745"/>
                    <a:pt x="13629" y="0"/>
                    <a:pt x="13918" y="0"/>
                  </a:cubicBezTo>
                  <a:cubicBezTo>
                    <a:pt x="14207" y="0"/>
                    <a:pt x="14593" y="745"/>
                    <a:pt x="15461" y="3426"/>
                  </a:cubicBezTo>
                  <a:cubicBezTo>
                    <a:pt x="16329" y="6108"/>
                    <a:pt x="17679" y="10726"/>
                    <a:pt x="18739" y="13407"/>
                  </a:cubicBezTo>
                  <a:cubicBezTo>
                    <a:pt x="19800" y="16088"/>
                    <a:pt x="20572" y="16833"/>
                    <a:pt x="21343" y="17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4774505" y="3581399"/>
              <a:ext cx="788623" cy="1180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3" fill="norm" stroke="1" extrusionOk="0">
                  <a:moveTo>
                    <a:pt x="0" y="0"/>
                  </a:moveTo>
                  <a:cubicBezTo>
                    <a:pt x="1042" y="697"/>
                    <a:pt x="2085" y="1394"/>
                    <a:pt x="3272" y="2323"/>
                  </a:cubicBezTo>
                  <a:cubicBezTo>
                    <a:pt x="4459" y="3252"/>
                    <a:pt x="5791" y="4413"/>
                    <a:pt x="7094" y="5632"/>
                  </a:cubicBezTo>
                  <a:cubicBezTo>
                    <a:pt x="8397" y="6852"/>
                    <a:pt x="9671" y="8129"/>
                    <a:pt x="10771" y="9348"/>
                  </a:cubicBezTo>
                  <a:cubicBezTo>
                    <a:pt x="11871" y="10568"/>
                    <a:pt x="12798" y="11729"/>
                    <a:pt x="13811" y="12871"/>
                  </a:cubicBezTo>
                  <a:cubicBezTo>
                    <a:pt x="14825" y="14013"/>
                    <a:pt x="15925" y="15135"/>
                    <a:pt x="16996" y="16277"/>
                  </a:cubicBezTo>
                  <a:cubicBezTo>
                    <a:pt x="18068" y="17419"/>
                    <a:pt x="19110" y="18581"/>
                    <a:pt x="19805" y="19413"/>
                  </a:cubicBezTo>
                  <a:cubicBezTo>
                    <a:pt x="20500" y="20245"/>
                    <a:pt x="20847" y="20748"/>
                    <a:pt x="21108" y="21077"/>
                  </a:cubicBezTo>
                  <a:cubicBezTo>
                    <a:pt x="21368" y="21406"/>
                    <a:pt x="21542" y="21561"/>
                    <a:pt x="21571" y="21581"/>
                  </a:cubicBezTo>
                  <a:cubicBezTo>
                    <a:pt x="21600" y="21600"/>
                    <a:pt x="21484" y="21484"/>
                    <a:pt x="21368" y="21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384105" y="4692650"/>
              <a:ext cx="1524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0"/>
                  </a:moveTo>
                  <a:cubicBezTo>
                    <a:pt x="4200" y="7714"/>
                    <a:pt x="8400" y="15429"/>
                    <a:pt x="12000" y="18514"/>
                  </a:cubicBezTo>
                  <a:cubicBezTo>
                    <a:pt x="15600" y="21600"/>
                    <a:pt x="18600" y="2005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549205" y="4603750"/>
              <a:ext cx="444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867"/>
                    <a:pt x="9257" y="11733"/>
                    <a:pt x="5657" y="15333"/>
                  </a:cubicBezTo>
                  <a:cubicBezTo>
                    <a:pt x="2057" y="18933"/>
                    <a:pt x="1029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5466655" y="3816350"/>
              <a:ext cx="381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15"/>
                    <a:pt x="7200" y="8031"/>
                    <a:pt x="10800" y="11631"/>
                  </a:cubicBezTo>
                  <a:cubicBezTo>
                    <a:pt x="14400" y="15231"/>
                    <a:pt x="18000" y="18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5307905" y="3841750"/>
              <a:ext cx="3746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1" y="18189"/>
                    <a:pt x="6102" y="14779"/>
                    <a:pt x="9702" y="11179"/>
                  </a:cubicBezTo>
                  <a:cubicBezTo>
                    <a:pt x="13302" y="7579"/>
                    <a:pt x="17451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2672655" y="480060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2659955" y="47244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2736155" y="4738836"/>
              <a:ext cx="101601" cy="16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2237"/>
                  </a:moveTo>
                  <a:cubicBezTo>
                    <a:pt x="450" y="7158"/>
                    <a:pt x="900" y="12080"/>
                    <a:pt x="1125" y="15498"/>
                  </a:cubicBezTo>
                  <a:cubicBezTo>
                    <a:pt x="1350" y="18915"/>
                    <a:pt x="1350" y="20829"/>
                    <a:pt x="1125" y="21103"/>
                  </a:cubicBezTo>
                  <a:cubicBezTo>
                    <a:pt x="900" y="21376"/>
                    <a:pt x="450" y="20009"/>
                    <a:pt x="225" y="16728"/>
                  </a:cubicBezTo>
                  <a:cubicBezTo>
                    <a:pt x="0" y="13447"/>
                    <a:pt x="0" y="8252"/>
                    <a:pt x="900" y="4971"/>
                  </a:cubicBezTo>
                  <a:cubicBezTo>
                    <a:pt x="1800" y="1690"/>
                    <a:pt x="3600" y="323"/>
                    <a:pt x="6525" y="49"/>
                  </a:cubicBezTo>
                  <a:cubicBezTo>
                    <a:pt x="9450" y="-224"/>
                    <a:pt x="13500" y="596"/>
                    <a:pt x="16200" y="3741"/>
                  </a:cubicBezTo>
                  <a:cubicBezTo>
                    <a:pt x="18900" y="6885"/>
                    <a:pt x="20250" y="12353"/>
                    <a:pt x="21600" y="178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2863688" y="4543339"/>
              <a:ext cx="126468" cy="37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44" fill="norm" stroke="1" extrusionOk="0">
                  <a:moveTo>
                    <a:pt x="13949" y="13444"/>
                  </a:moveTo>
                  <a:cubicBezTo>
                    <a:pt x="13229" y="12830"/>
                    <a:pt x="12509" y="12217"/>
                    <a:pt x="11249" y="11910"/>
                  </a:cubicBezTo>
                  <a:cubicBezTo>
                    <a:pt x="9989" y="11603"/>
                    <a:pt x="8189" y="11603"/>
                    <a:pt x="6209" y="12155"/>
                  </a:cubicBezTo>
                  <a:cubicBezTo>
                    <a:pt x="4229" y="12708"/>
                    <a:pt x="2069" y="13812"/>
                    <a:pt x="989" y="14733"/>
                  </a:cubicBezTo>
                  <a:cubicBezTo>
                    <a:pt x="-91" y="15653"/>
                    <a:pt x="-91" y="16389"/>
                    <a:pt x="89" y="17126"/>
                  </a:cubicBezTo>
                  <a:cubicBezTo>
                    <a:pt x="269" y="17862"/>
                    <a:pt x="629" y="18599"/>
                    <a:pt x="2609" y="18967"/>
                  </a:cubicBezTo>
                  <a:cubicBezTo>
                    <a:pt x="4589" y="19335"/>
                    <a:pt x="8189" y="19335"/>
                    <a:pt x="11069" y="18599"/>
                  </a:cubicBezTo>
                  <a:cubicBezTo>
                    <a:pt x="13949" y="17862"/>
                    <a:pt x="16109" y="16389"/>
                    <a:pt x="17549" y="13383"/>
                  </a:cubicBezTo>
                  <a:cubicBezTo>
                    <a:pt x="18989" y="10376"/>
                    <a:pt x="19709" y="5835"/>
                    <a:pt x="19889" y="3258"/>
                  </a:cubicBezTo>
                  <a:cubicBezTo>
                    <a:pt x="20069" y="680"/>
                    <a:pt x="19709" y="67"/>
                    <a:pt x="18989" y="5"/>
                  </a:cubicBezTo>
                  <a:cubicBezTo>
                    <a:pt x="18269" y="-56"/>
                    <a:pt x="17189" y="435"/>
                    <a:pt x="16289" y="2644"/>
                  </a:cubicBezTo>
                  <a:cubicBezTo>
                    <a:pt x="15389" y="4853"/>
                    <a:pt x="14669" y="8780"/>
                    <a:pt x="15569" y="12217"/>
                  </a:cubicBezTo>
                  <a:cubicBezTo>
                    <a:pt x="16469" y="15653"/>
                    <a:pt x="18989" y="18599"/>
                    <a:pt x="21509" y="21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430830" y="4488319"/>
              <a:ext cx="715704" cy="53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13" fill="norm" stroke="1" extrusionOk="0">
                  <a:moveTo>
                    <a:pt x="19837" y="8177"/>
                  </a:moveTo>
                  <a:cubicBezTo>
                    <a:pt x="19519" y="6653"/>
                    <a:pt x="19201" y="5128"/>
                    <a:pt x="18503" y="3942"/>
                  </a:cubicBezTo>
                  <a:cubicBezTo>
                    <a:pt x="17804" y="2756"/>
                    <a:pt x="16724" y="1909"/>
                    <a:pt x="15326" y="1232"/>
                  </a:cubicBezTo>
                  <a:cubicBezTo>
                    <a:pt x="13928" y="554"/>
                    <a:pt x="12213" y="46"/>
                    <a:pt x="10530" y="3"/>
                  </a:cubicBezTo>
                  <a:cubicBezTo>
                    <a:pt x="8846" y="-39"/>
                    <a:pt x="7194" y="385"/>
                    <a:pt x="5765" y="1316"/>
                  </a:cubicBezTo>
                  <a:cubicBezTo>
                    <a:pt x="4336" y="2248"/>
                    <a:pt x="3128" y="3688"/>
                    <a:pt x="2239" y="5340"/>
                  </a:cubicBezTo>
                  <a:cubicBezTo>
                    <a:pt x="1350" y="6992"/>
                    <a:pt x="778" y="8855"/>
                    <a:pt x="428" y="10634"/>
                  </a:cubicBezTo>
                  <a:cubicBezTo>
                    <a:pt x="79" y="12413"/>
                    <a:pt x="-48" y="14107"/>
                    <a:pt x="16" y="15505"/>
                  </a:cubicBezTo>
                  <a:cubicBezTo>
                    <a:pt x="79" y="16902"/>
                    <a:pt x="333" y="18003"/>
                    <a:pt x="1191" y="18977"/>
                  </a:cubicBezTo>
                  <a:cubicBezTo>
                    <a:pt x="2048" y="19952"/>
                    <a:pt x="3510" y="20799"/>
                    <a:pt x="5130" y="21180"/>
                  </a:cubicBezTo>
                  <a:cubicBezTo>
                    <a:pt x="6750" y="21561"/>
                    <a:pt x="8528" y="21476"/>
                    <a:pt x="10498" y="20926"/>
                  </a:cubicBezTo>
                  <a:cubicBezTo>
                    <a:pt x="12467" y="20375"/>
                    <a:pt x="14627" y="19359"/>
                    <a:pt x="16343" y="18257"/>
                  </a:cubicBezTo>
                  <a:cubicBezTo>
                    <a:pt x="18058" y="17156"/>
                    <a:pt x="19328" y="15970"/>
                    <a:pt x="20154" y="14657"/>
                  </a:cubicBezTo>
                  <a:cubicBezTo>
                    <a:pt x="20980" y="13345"/>
                    <a:pt x="21361" y="11905"/>
                    <a:pt x="21457" y="10592"/>
                  </a:cubicBezTo>
                  <a:cubicBezTo>
                    <a:pt x="21552" y="9279"/>
                    <a:pt x="21361" y="8093"/>
                    <a:pt x="20948" y="7161"/>
                  </a:cubicBezTo>
                  <a:cubicBezTo>
                    <a:pt x="20536" y="6229"/>
                    <a:pt x="19900" y="5552"/>
                    <a:pt x="19297" y="5255"/>
                  </a:cubicBezTo>
                  <a:cubicBezTo>
                    <a:pt x="18693" y="4959"/>
                    <a:pt x="18121" y="5043"/>
                    <a:pt x="17550" y="5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5194123" y="3815132"/>
              <a:ext cx="520183" cy="13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57" fill="norm" stroke="1" extrusionOk="0">
                  <a:moveTo>
                    <a:pt x="3389" y="21457"/>
                  </a:moveTo>
                  <a:cubicBezTo>
                    <a:pt x="3127" y="20107"/>
                    <a:pt x="2864" y="18757"/>
                    <a:pt x="2952" y="17744"/>
                  </a:cubicBezTo>
                  <a:cubicBezTo>
                    <a:pt x="3039" y="16732"/>
                    <a:pt x="3476" y="16057"/>
                    <a:pt x="5094" y="14369"/>
                  </a:cubicBezTo>
                  <a:cubicBezTo>
                    <a:pt x="6712" y="12682"/>
                    <a:pt x="9510" y="9982"/>
                    <a:pt x="11697" y="7788"/>
                  </a:cubicBezTo>
                  <a:cubicBezTo>
                    <a:pt x="13883" y="5594"/>
                    <a:pt x="15457" y="3907"/>
                    <a:pt x="16681" y="2557"/>
                  </a:cubicBezTo>
                  <a:cubicBezTo>
                    <a:pt x="17906" y="1207"/>
                    <a:pt x="18780" y="194"/>
                    <a:pt x="18911" y="26"/>
                  </a:cubicBezTo>
                  <a:cubicBezTo>
                    <a:pt x="19042" y="-143"/>
                    <a:pt x="18430" y="532"/>
                    <a:pt x="16725" y="2051"/>
                  </a:cubicBezTo>
                  <a:cubicBezTo>
                    <a:pt x="15020" y="3569"/>
                    <a:pt x="12221" y="5932"/>
                    <a:pt x="10516" y="7451"/>
                  </a:cubicBezTo>
                  <a:cubicBezTo>
                    <a:pt x="8811" y="8969"/>
                    <a:pt x="8199" y="9644"/>
                    <a:pt x="7630" y="10488"/>
                  </a:cubicBezTo>
                  <a:cubicBezTo>
                    <a:pt x="7062" y="11332"/>
                    <a:pt x="6537" y="12344"/>
                    <a:pt x="6668" y="12851"/>
                  </a:cubicBezTo>
                  <a:cubicBezTo>
                    <a:pt x="6800" y="13357"/>
                    <a:pt x="7587" y="13357"/>
                    <a:pt x="8898" y="12344"/>
                  </a:cubicBezTo>
                  <a:cubicBezTo>
                    <a:pt x="10210" y="11332"/>
                    <a:pt x="12046" y="9307"/>
                    <a:pt x="13489" y="7788"/>
                  </a:cubicBezTo>
                  <a:cubicBezTo>
                    <a:pt x="14932" y="6269"/>
                    <a:pt x="15982" y="5257"/>
                    <a:pt x="16244" y="4751"/>
                  </a:cubicBezTo>
                  <a:cubicBezTo>
                    <a:pt x="16506" y="4244"/>
                    <a:pt x="15982" y="4244"/>
                    <a:pt x="14320" y="5594"/>
                  </a:cubicBezTo>
                  <a:cubicBezTo>
                    <a:pt x="12659" y="6944"/>
                    <a:pt x="9860" y="9644"/>
                    <a:pt x="7412" y="12176"/>
                  </a:cubicBezTo>
                  <a:cubicBezTo>
                    <a:pt x="4963" y="14707"/>
                    <a:pt x="2864" y="17069"/>
                    <a:pt x="1596" y="18588"/>
                  </a:cubicBezTo>
                  <a:cubicBezTo>
                    <a:pt x="328" y="20107"/>
                    <a:pt x="-109" y="20782"/>
                    <a:pt x="22" y="21119"/>
                  </a:cubicBezTo>
                  <a:cubicBezTo>
                    <a:pt x="153" y="21457"/>
                    <a:pt x="853" y="21457"/>
                    <a:pt x="2821" y="19938"/>
                  </a:cubicBezTo>
                  <a:cubicBezTo>
                    <a:pt x="4788" y="18420"/>
                    <a:pt x="8024" y="15382"/>
                    <a:pt x="11347" y="12682"/>
                  </a:cubicBezTo>
                  <a:cubicBezTo>
                    <a:pt x="14670" y="9982"/>
                    <a:pt x="18080" y="7619"/>
                    <a:pt x="21491" y="5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5283451" y="4946313"/>
              <a:ext cx="227655" cy="19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415" fill="norm" stroke="1" extrusionOk="0">
                  <a:moveTo>
                    <a:pt x="16111" y="4616"/>
                  </a:moveTo>
                  <a:cubicBezTo>
                    <a:pt x="15711" y="3307"/>
                    <a:pt x="15311" y="1998"/>
                    <a:pt x="14111" y="1016"/>
                  </a:cubicBezTo>
                  <a:cubicBezTo>
                    <a:pt x="12911" y="35"/>
                    <a:pt x="10911" y="-620"/>
                    <a:pt x="8611" y="907"/>
                  </a:cubicBezTo>
                  <a:cubicBezTo>
                    <a:pt x="6311" y="2435"/>
                    <a:pt x="3711" y="6144"/>
                    <a:pt x="2111" y="9635"/>
                  </a:cubicBezTo>
                  <a:cubicBezTo>
                    <a:pt x="511" y="13125"/>
                    <a:pt x="-89" y="16398"/>
                    <a:pt x="11" y="18362"/>
                  </a:cubicBezTo>
                  <a:cubicBezTo>
                    <a:pt x="111" y="20325"/>
                    <a:pt x="911" y="20980"/>
                    <a:pt x="2911" y="19889"/>
                  </a:cubicBezTo>
                  <a:cubicBezTo>
                    <a:pt x="4911" y="18798"/>
                    <a:pt x="8111" y="15962"/>
                    <a:pt x="10211" y="13235"/>
                  </a:cubicBezTo>
                  <a:cubicBezTo>
                    <a:pt x="12311" y="10507"/>
                    <a:pt x="13311" y="7889"/>
                    <a:pt x="13911" y="6035"/>
                  </a:cubicBezTo>
                  <a:cubicBezTo>
                    <a:pt x="14511" y="4180"/>
                    <a:pt x="14711" y="3089"/>
                    <a:pt x="14711" y="3198"/>
                  </a:cubicBezTo>
                  <a:cubicBezTo>
                    <a:pt x="14711" y="3307"/>
                    <a:pt x="14511" y="4616"/>
                    <a:pt x="14711" y="7125"/>
                  </a:cubicBezTo>
                  <a:cubicBezTo>
                    <a:pt x="14911" y="9635"/>
                    <a:pt x="15511" y="13344"/>
                    <a:pt x="16211" y="15744"/>
                  </a:cubicBezTo>
                  <a:cubicBezTo>
                    <a:pt x="16911" y="18144"/>
                    <a:pt x="17711" y="19235"/>
                    <a:pt x="18611" y="19671"/>
                  </a:cubicBezTo>
                  <a:cubicBezTo>
                    <a:pt x="19511" y="20107"/>
                    <a:pt x="20511" y="19889"/>
                    <a:pt x="21511" y="19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5505316" y="4956158"/>
              <a:ext cx="170890" cy="19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0799" fill="norm" stroke="1" extrusionOk="0">
                  <a:moveTo>
                    <a:pt x="17887" y="3753"/>
                  </a:moveTo>
                  <a:cubicBezTo>
                    <a:pt x="17106" y="2616"/>
                    <a:pt x="16326" y="1479"/>
                    <a:pt x="14764" y="684"/>
                  </a:cubicBezTo>
                  <a:cubicBezTo>
                    <a:pt x="13203" y="-112"/>
                    <a:pt x="10861" y="-567"/>
                    <a:pt x="8128" y="1366"/>
                  </a:cubicBezTo>
                  <a:cubicBezTo>
                    <a:pt x="5396" y="3298"/>
                    <a:pt x="2273" y="7618"/>
                    <a:pt x="841" y="11142"/>
                  </a:cubicBezTo>
                  <a:cubicBezTo>
                    <a:pt x="-590" y="14667"/>
                    <a:pt x="-330" y="17395"/>
                    <a:pt x="2663" y="18987"/>
                  </a:cubicBezTo>
                  <a:cubicBezTo>
                    <a:pt x="5656" y="20578"/>
                    <a:pt x="11381" y="21033"/>
                    <a:pt x="14894" y="20692"/>
                  </a:cubicBezTo>
                  <a:cubicBezTo>
                    <a:pt x="18408" y="20351"/>
                    <a:pt x="19709" y="19214"/>
                    <a:pt x="21010" y="18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5672789" y="4981317"/>
              <a:ext cx="193917" cy="13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0798" fill="norm" stroke="1" extrusionOk="0">
                  <a:moveTo>
                    <a:pt x="11648" y="9511"/>
                  </a:moveTo>
                  <a:cubicBezTo>
                    <a:pt x="11648" y="6853"/>
                    <a:pt x="11648" y="4194"/>
                    <a:pt x="11179" y="2367"/>
                  </a:cubicBezTo>
                  <a:cubicBezTo>
                    <a:pt x="10709" y="539"/>
                    <a:pt x="9770" y="-458"/>
                    <a:pt x="8009" y="207"/>
                  </a:cubicBezTo>
                  <a:cubicBezTo>
                    <a:pt x="6248" y="871"/>
                    <a:pt x="3666" y="3197"/>
                    <a:pt x="2139" y="6188"/>
                  </a:cubicBezTo>
                  <a:cubicBezTo>
                    <a:pt x="613" y="9179"/>
                    <a:pt x="144" y="12834"/>
                    <a:pt x="26" y="15493"/>
                  </a:cubicBezTo>
                  <a:cubicBezTo>
                    <a:pt x="-91" y="18151"/>
                    <a:pt x="144" y="19813"/>
                    <a:pt x="1435" y="20477"/>
                  </a:cubicBezTo>
                  <a:cubicBezTo>
                    <a:pt x="2726" y="21142"/>
                    <a:pt x="5074" y="20810"/>
                    <a:pt x="6952" y="19148"/>
                  </a:cubicBezTo>
                  <a:cubicBezTo>
                    <a:pt x="8831" y="17487"/>
                    <a:pt x="10239" y="14496"/>
                    <a:pt x="11179" y="12170"/>
                  </a:cubicBezTo>
                  <a:cubicBezTo>
                    <a:pt x="12118" y="9844"/>
                    <a:pt x="12587" y="8182"/>
                    <a:pt x="12822" y="8182"/>
                  </a:cubicBezTo>
                  <a:cubicBezTo>
                    <a:pt x="13057" y="8182"/>
                    <a:pt x="13057" y="9844"/>
                    <a:pt x="13409" y="11339"/>
                  </a:cubicBezTo>
                  <a:cubicBezTo>
                    <a:pt x="13761" y="12834"/>
                    <a:pt x="14466" y="14164"/>
                    <a:pt x="15874" y="15160"/>
                  </a:cubicBezTo>
                  <a:cubicBezTo>
                    <a:pt x="17283" y="16157"/>
                    <a:pt x="19396" y="16822"/>
                    <a:pt x="21509" y="17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5866568" y="4722283"/>
              <a:ext cx="177296" cy="410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68" fill="norm" stroke="1" extrusionOk="0">
                  <a:moveTo>
                    <a:pt x="13579" y="15065"/>
                  </a:moveTo>
                  <a:cubicBezTo>
                    <a:pt x="12323" y="14622"/>
                    <a:pt x="11067" y="14178"/>
                    <a:pt x="8681" y="14455"/>
                  </a:cubicBezTo>
                  <a:cubicBezTo>
                    <a:pt x="6295" y="14732"/>
                    <a:pt x="2779" y="15729"/>
                    <a:pt x="1147" y="16782"/>
                  </a:cubicBezTo>
                  <a:cubicBezTo>
                    <a:pt x="-486" y="17834"/>
                    <a:pt x="-235" y="18942"/>
                    <a:pt x="1021" y="19772"/>
                  </a:cubicBezTo>
                  <a:cubicBezTo>
                    <a:pt x="2277" y="20603"/>
                    <a:pt x="4537" y="21157"/>
                    <a:pt x="6295" y="21378"/>
                  </a:cubicBezTo>
                  <a:cubicBezTo>
                    <a:pt x="8054" y="21600"/>
                    <a:pt x="9309" y="21489"/>
                    <a:pt x="11319" y="20105"/>
                  </a:cubicBezTo>
                  <a:cubicBezTo>
                    <a:pt x="13328" y="18720"/>
                    <a:pt x="16091" y="16062"/>
                    <a:pt x="17849" y="12960"/>
                  </a:cubicBezTo>
                  <a:cubicBezTo>
                    <a:pt x="19607" y="9858"/>
                    <a:pt x="20361" y="6314"/>
                    <a:pt x="20737" y="4265"/>
                  </a:cubicBezTo>
                  <a:cubicBezTo>
                    <a:pt x="21114" y="2215"/>
                    <a:pt x="21114" y="1662"/>
                    <a:pt x="20863" y="1108"/>
                  </a:cubicBezTo>
                  <a:cubicBezTo>
                    <a:pt x="20612" y="554"/>
                    <a:pt x="20109" y="0"/>
                    <a:pt x="19481" y="0"/>
                  </a:cubicBezTo>
                  <a:cubicBezTo>
                    <a:pt x="18854" y="0"/>
                    <a:pt x="18100" y="554"/>
                    <a:pt x="17095" y="2991"/>
                  </a:cubicBezTo>
                  <a:cubicBezTo>
                    <a:pt x="16091" y="5428"/>
                    <a:pt x="14835" y="9748"/>
                    <a:pt x="14961" y="12960"/>
                  </a:cubicBezTo>
                  <a:cubicBezTo>
                    <a:pt x="15086" y="16172"/>
                    <a:pt x="16593" y="18277"/>
                    <a:pt x="18100" y="203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4961744" y="4584700"/>
              <a:ext cx="1416849" cy="65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35" fill="norm" stroke="1" extrusionOk="0">
                  <a:moveTo>
                    <a:pt x="17406" y="1459"/>
                  </a:moveTo>
                  <a:cubicBezTo>
                    <a:pt x="16571" y="1528"/>
                    <a:pt x="15735" y="1597"/>
                    <a:pt x="14819" y="1806"/>
                  </a:cubicBezTo>
                  <a:cubicBezTo>
                    <a:pt x="13903" y="2014"/>
                    <a:pt x="12906" y="2361"/>
                    <a:pt x="11926" y="2709"/>
                  </a:cubicBezTo>
                  <a:cubicBezTo>
                    <a:pt x="10946" y="3056"/>
                    <a:pt x="9981" y="3403"/>
                    <a:pt x="8985" y="3820"/>
                  </a:cubicBezTo>
                  <a:cubicBezTo>
                    <a:pt x="7989" y="4237"/>
                    <a:pt x="6960" y="4723"/>
                    <a:pt x="5899" y="5348"/>
                  </a:cubicBezTo>
                  <a:cubicBezTo>
                    <a:pt x="4839" y="5973"/>
                    <a:pt x="3746" y="6737"/>
                    <a:pt x="2814" y="7570"/>
                  </a:cubicBezTo>
                  <a:cubicBezTo>
                    <a:pt x="1881" y="8404"/>
                    <a:pt x="1110" y="9307"/>
                    <a:pt x="644" y="10071"/>
                  </a:cubicBezTo>
                  <a:cubicBezTo>
                    <a:pt x="178" y="10835"/>
                    <a:pt x="17" y="11460"/>
                    <a:pt x="1" y="12120"/>
                  </a:cubicBezTo>
                  <a:cubicBezTo>
                    <a:pt x="-15" y="12779"/>
                    <a:pt x="114" y="13474"/>
                    <a:pt x="596" y="14516"/>
                  </a:cubicBezTo>
                  <a:cubicBezTo>
                    <a:pt x="1078" y="15558"/>
                    <a:pt x="1914" y="16947"/>
                    <a:pt x="2846" y="18023"/>
                  </a:cubicBezTo>
                  <a:cubicBezTo>
                    <a:pt x="3778" y="19100"/>
                    <a:pt x="4806" y="19864"/>
                    <a:pt x="5787" y="20385"/>
                  </a:cubicBezTo>
                  <a:cubicBezTo>
                    <a:pt x="6767" y="20905"/>
                    <a:pt x="7699" y="21183"/>
                    <a:pt x="8680" y="21357"/>
                  </a:cubicBezTo>
                  <a:cubicBezTo>
                    <a:pt x="9660" y="21531"/>
                    <a:pt x="10689" y="21600"/>
                    <a:pt x="11814" y="21461"/>
                  </a:cubicBezTo>
                  <a:cubicBezTo>
                    <a:pt x="12939" y="21322"/>
                    <a:pt x="14160" y="20975"/>
                    <a:pt x="15237" y="20489"/>
                  </a:cubicBezTo>
                  <a:cubicBezTo>
                    <a:pt x="16314" y="20003"/>
                    <a:pt x="17246" y="19377"/>
                    <a:pt x="18017" y="18648"/>
                  </a:cubicBezTo>
                  <a:cubicBezTo>
                    <a:pt x="18789" y="17919"/>
                    <a:pt x="19399" y="17086"/>
                    <a:pt x="19946" y="16044"/>
                  </a:cubicBezTo>
                  <a:cubicBezTo>
                    <a:pt x="20492" y="15002"/>
                    <a:pt x="20974" y="13752"/>
                    <a:pt x="21248" y="12085"/>
                  </a:cubicBezTo>
                  <a:cubicBezTo>
                    <a:pt x="21521" y="10418"/>
                    <a:pt x="21585" y="8334"/>
                    <a:pt x="21440" y="6563"/>
                  </a:cubicBezTo>
                  <a:cubicBezTo>
                    <a:pt x="21296" y="4792"/>
                    <a:pt x="20942" y="3334"/>
                    <a:pt x="20347" y="2292"/>
                  </a:cubicBezTo>
                  <a:cubicBezTo>
                    <a:pt x="19753" y="1250"/>
                    <a:pt x="18917" y="625"/>
                    <a:pt x="17824" y="313"/>
                  </a:cubicBezTo>
                  <a:cubicBezTo>
                    <a:pt x="16731" y="0"/>
                    <a:pt x="15381" y="0"/>
                    <a:pt x="140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730112" y="5054600"/>
              <a:ext cx="1889413" cy="152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21449" y="0"/>
                  </a:moveTo>
                  <a:cubicBezTo>
                    <a:pt x="21522" y="930"/>
                    <a:pt x="21594" y="1860"/>
                    <a:pt x="21558" y="2700"/>
                  </a:cubicBezTo>
                  <a:cubicBezTo>
                    <a:pt x="21522" y="3540"/>
                    <a:pt x="21377" y="4290"/>
                    <a:pt x="21026" y="4815"/>
                  </a:cubicBezTo>
                  <a:cubicBezTo>
                    <a:pt x="20676" y="5340"/>
                    <a:pt x="20120" y="5640"/>
                    <a:pt x="19432" y="5880"/>
                  </a:cubicBezTo>
                  <a:cubicBezTo>
                    <a:pt x="18743" y="6120"/>
                    <a:pt x="17922" y="6300"/>
                    <a:pt x="17052" y="6495"/>
                  </a:cubicBezTo>
                  <a:cubicBezTo>
                    <a:pt x="16182" y="6690"/>
                    <a:pt x="15264" y="6900"/>
                    <a:pt x="14346" y="7080"/>
                  </a:cubicBezTo>
                  <a:cubicBezTo>
                    <a:pt x="13428" y="7260"/>
                    <a:pt x="12509" y="7410"/>
                    <a:pt x="11591" y="7575"/>
                  </a:cubicBezTo>
                  <a:cubicBezTo>
                    <a:pt x="10673" y="7740"/>
                    <a:pt x="9755" y="7920"/>
                    <a:pt x="8861" y="8130"/>
                  </a:cubicBezTo>
                  <a:cubicBezTo>
                    <a:pt x="7967" y="8340"/>
                    <a:pt x="7097" y="8580"/>
                    <a:pt x="6203" y="8865"/>
                  </a:cubicBezTo>
                  <a:cubicBezTo>
                    <a:pt x="5309" y="9150"/>
                    <a:pt x="4391" y="9480"/>
                    <a:pt x="3558" y="9780"/>
                  </a:cubicBezTo>
                  <a:cubicBezTo>
                    <a:pt x="2724" y="10080"/>
                    <a:pt x="1975" y="10350"/>
                    <a:pt x="1480" y="10515"/>
                  </a:cubicBezTo>
                  <a:cubicBezTo>
                    <a:pt x="985" y="10680"/>
                    <a:pt x="743" y="10740"/>
                    <a:pt x="538" y="10770"/>
                  </a:cubicBezTo>
                  <a:cubicBezTo>
                    <a:pt x="332" y="10800"/>
                    <a:pt x="163" y="10800"/>
                    <a:pt x="79" y="10875"/>
                  </a:cubicBezTo>
                  <a:cubicBezTo>
                    <a:pt x="-6" y="10950"/>
                    <a:pt x="-6" y="11100"/>
                    <a:pt x="6" y="11670"/>
                  </a:cubicBezTo>
                  <a:cubicBezTo>
                    <a:pt x="18" y="12240"/>
                    <a:pt x="42" y="13230"/>
                    <a:pt x="54" y="14400"/>
                  </a:cubicBezTo>
                  <a:cubicBezTo>
                    <a:pt x="66" y="15570"/>
                    <a:pt x="66" y="16920"/>
                    <a:pt x="79" y="17955"/>
                  </a:cubicBezTo>
                  <a:cubicBezTo>
                    <a:pt x="91" y="18990"/>
                    <a:pt x="115" y="19710"/>
                    <a:pt x="199" y="20265"/>
                  </a:cubicBezTo>
                  <a:cubicBezTo>
                    <a:pt x="284" y="20820"/>
                    <a:pt x="429" y="21210"/>
                    <a:pt x="57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660650" y="6445250"/>
              <a:ext cx="126056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20" fill="norm" stroke="1" extrusionOk="0">
                  <a:moveTo>
                    <a:pt x="3079" y="0"/>
                  </a:moveTo>
                  <a:cubicBezTo>
                    <a:pt x="1639" y="1705"/>
                    <a:pt x="199" y="3411"/>
                    <a:pt x="19" y="5684"/>
                  </a:cubicBezTo>
                  <a:cubicBezTo>
                    <a:pt x="-161" y="7958"/>
                    <a:pt x="919" y="10800"/>
                    <a:pt x="3619" y="13642"/>
                  </a:cubicBezTo>
                  <a:cubicBezTo>
                    <a:pt x="6319" y="16484"/>
                    <a:pt x="10639" y="19326"/>
                    <a:pt x="13879" y="20463"/>
                  </a:cubicBezTo>
                  <a:cubicBezTo>
                    <a:pt x="17119" y="21600"/>
                    <a:pt x="19279" y="21032"/>
                    <a:pt x="21439" y="20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672405" y="6464300"/>
              <a:ext cx="1968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87" y="3429"/>
                    <a:pt x="12774" y="6857"/>
                    <a:pt x="9174" y="10457"/>
                  </a:cubicBezTo>
                  <a:cubicBezTo>
                    <a:pt x="5574" y="14057"/>
                    <a:pt x="2787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824805" y="5365750"/>
              <a:ext cx="508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85"/>
                    <a:pt x="7200" y="9969"/>
                    <a:pt x="10350" y="13477"/>
                  </a:cubicBezTo>
                  <a:cubicBezTo>
                    <a:pt x="13500" y="16985"/>
                    <a:pt x="16200" y="19015"/>
                    <a:pt x="18000" y="20123"/>
                  </a:cubicBezTo>
                  <a:cubicBezTo>
                    <a:pt x="19800" y="21231"/>
                    <a:pt x="20700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2564705" y="5410200"/>
              <a:ext cx="25136" cy="1047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46" fill="norm" stroke="1" extrusionOk="0">
                  <a:moveTo>
                    <a:pt x="16200" y="0"/>
                  </a:moveTo>
                  <a:cubicBezTo>
                    <a:pt x="16200" y="1089"/>
                    <a:pt x="16200" y="2177"/>
                    <a:pt x="17100" y="3593"/>
                  </a:cubicBezTo>
                  <a:cubicBezTo>
                    <a:pt x="18000" y="5008"/>
                    <a:pt x="19800" y="6750"/>
                    <a:pt x="20700" y="8535"/>
                  </a:cubicBezTo>
                  <a:cubicBezTo>
                    <a:pt x="21600" y="10321"/>
                    <a:pt x="21600" y="12150"/>
                    <a:pt x="20700" y="13740"/>
                  </a:cubicBezTo>
                  <a:cubicBezTo>
                    <a:pt x="19800" y="15329"/>
                    <a:pt x="18000" y="16679"/>
                    <a:pt x="18000" y="17877"/>
                  </a:cubicBezTo>
                  <a:cubicBezTo>
                    <a:pt x="18000" y="19074"/>
                    <a:pt x="19800" y="20119"/>
                    <a:pt x="20700" y="20751"/>
                  </a:cubicBezTo>
                  <a:cubicBezTo>
                    <a:pt x="21600" y="21382"/>
                    <a:pt x="21600" y="21600"/>
                    <a:pt x="18000" y="21535"/>
                  </a:cubicBezTo>
                  <a:cubicBezTo>
                    <a:pt x="14400" y="21469"/>
                    <a:pt x="7200" y="21121"/>
                    <a:pt x="0" y="207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2475805" y="6400800"/>
              <a:ext cx="1714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3600"/>
                    <a:pt x="5867" y="7200"/>
                    <a:pt x="9467" y="10800"/>
                  </a:cubicBezTo>
                  <a:cubicBezTo>
                    <a:pt x="13067" y="14400"/>
                    <a:pt x="1733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2554953" y="6364524"/>
              <a:ext cx="162153" cy="10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0827" fill="norm" stroke="1" extrusionOk="0">
                  <a:moveTo>
                    <a:pt x="21490" y="889"/>
                  </a:moveTo>
                  <a:cubicBezTo>
                    <a:pt x="18685" y="58"/>
                    <a:pt x="15880" y="-773"/>
                    <a:pt x="12373" y="1304"/>
                  </a:cubicBezTo>
                  <a:cubicBezTo>
                    <a:pt x="8867" y="3381"/>
                    <a:pt x="4659" y="8365"/>
                    <a:pt x="2415" y="12104"/>
                  </a:cubicBezTo>
                  <a:cubicBezTo>
                    <a:pt x="171" y="15842"/>
                    <a:pt x="-110" y="18335"/>
                    <a:pt x="30" y="19581"/>
                  </a:cubicBezTo>
                  <a:cubicBezTo>
                    <a:pt x="171" y="20827"/>
                    <a:pt x="732" y="20827"/>
                    <a:pt x="1293" y="208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2285254" y="5826550"/>
              <a:ext cx="235002" cy="26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7" fill="norm" stroke="1" extrusionOk="0">
                  <a:moveTo>
                    <a:pt x="583" y="4890"/>
                  </a:moveTo>
                  <a:cubicBezTo>
                    <a:pt x="198" y="3681"/>
                    <a:pt x="-188" y="2471"/>
                    <a:pt x="101" y="1607"/>
                  </a:cubicBezTo>
                  <a:cubicBezTo>
                    <a:pt x="391" y="743"/>
                    <a:pt x="1355" y="225"/>
                    <a:pt x="2416" y="52"/>
                  </a:cubicBezTo>
                  <a:cubicBezTo>
                    <a:pt x="3476" y="-121"/>
                    <a:pt x="4633" y="52"/>
                    <a:pt x="5791" y="1953"/>
                  </a:cubicBezTo>
                  <a:cubicBezTo>
                    <a:pt x="6948" y="3853"/>
                    <a:pt x="8105" y="7482"/>
                    <a:pt x="7623" y="10420"/>
                  </a:cubicBezTo>
                  <a:cubicBezTo>
                    <a:pt x="7141" y="13357"/>
                    <a:pt x="5019" y="15604"/>
                    <a:pt x="3573" y="17332"/>
                  </a:cubicBezTo>
                  <a:cubicBezTo>
                    <a:pt x="2126" y="19060"/>
                    <a:pt x="1355" y="20269"/>
                    <a:pt x="1548" y="20874"/>
                  </a:cubicBezTo>
                  <a:cubicBezTo>
                    <a:pt x="1741" y="21479"/>
                    <a:pt x="2898" y="21479"/>
                    <a:pt x="6369" y="20788"/>
                  </a:cubicBezTo>
                  <a:cubicBezTo>
                    <a:pt x="9841" y="20097"/>
                    <a:pt x="15626" y="18714"/>
                    <a:pt x="21412" y="17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2507555" y="5359400"/>
              <a:ext cx="1441451" cy="86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46"/>
                  </a:moveTo>
                  <a:cubicBezTo>
                    <a:pt x="920" y="736"/>
                    <a:pt x="1840" y="526"/>
                    <a:pt x="2886" y="368"/>
                  </a:cubicBezTo>
                  <a:cubicBezTo>
                    <a:pt x="3933" y="210"/>
                    <a:pt x="5107" y="105"/>
                    <a:pt x="6328" y="53"/>
                  </a:cubicBezTo>
                  <a:cubicBezTo>
                    <a:pt x="7549" y="0"/>
                    <a:pt x="8818" y="0"/>
                    <a:pt x="9991" y="0"/>
                  </a:cubicBezTo>
                  <a:cubicBezTo>
                    <a:pt x="11165" y="0"/>
                    <a:pt x="12243" y="0"/>
                    <a:pt x="13258" y="131"/>
                  </a:cubicBezTo>
                  <a:cubicBezTo>
                    <a:pt x="14273" y="263"/>
                    <a:pt x="15225" y="526"/>
                    <a:pt x="15875" y="762"/>
                  </a:cubicBezTo>
                  <a:cubicBezTo>
                    <a:pt x="16525" y="999"/>
                    <a:pt x="16874" y="1209"/>
                    <a:pt x="17112" y="1393"/>
                  </a:cubicBezTo>
                  <a:cubicBezTo>
                    <a:pt x="17350" y="1577"/>
                    <a:pt x="17477" y="1734"/>
                    <a:pt x="17556" y="2102"/>
                  </a:cubicBezTo>
                  <a:cubicBezTo>
                    <a:pt x="17635" y="2470"/>
                    <a:pt x="17667" y="3048"/>
                    <a:pt x="17826" y="4257"/>
                  </a:cubicBezTo>
                  <a:cubicBezTo>
                    <a:pt x="17984" y="5466"/>
                    <a:pt x="18270" y="7305"/>
                    <a:pt x="18587" y="9013"/>
                  </a:cubicBezTo>
                  <a:cubicBezTo>
                    <a:pt x="18904" y="10721"/>
                    <a:pt x="19253" y="12298"/>
                    <a:pt x="19570" y="13743"/>
                  </a:cubicBezTo>
                  <a:cubicBezTo>
                    <a:pt x="19887" y="15188"/>
                    <a:pt x="20173" y="16502"/>
                    <a:pt x="20442" y="17711"/>
                  </a:cubicBezTo>
                  <a:cubicBezTo>
                    <a:pt x="20712" y="18920"/>
                    <a:pt x="20966" y="20023"/>
                    <a:pt x="21156" y="20654"/>
                  </a:cubicBezTo>
                  <a:cubicBezTo>
                    <a:pt x="21346" y="21285"/>
                    <a:pt x="21473" y="214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3771205" y="6153150"/>
              <a:ext cx="1587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6171"/>
                    <a:pt x="10368" y="12343"/>
                    <a:pt x="13968" y="15943"/>
                  </a:cubicBezTo>
                  <a:cubicBezTo>
                    <a:pt x="17568" y="19543"/>
                    <a:pt x="19584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904555" y="6140450"/>
              <a:ext cx="139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1309"/>
                    <a:pt x="13745" y="2618"/>
                    <a:pt x="10145" y="6218"/>
                  </a:cubicBezTo>
                  <a:cubicBezTo>
                    <a:pt x="6545" y="9818"/>
                    <a:pt x="3273" y="157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3409255" y="5669330"/>
              <a:ext cx="139139" cy="318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539" fill="norm" stroke="1" extrusionOk="0">
                  <a:moveTo>
                    <a:pt x="1906" y="2657"/>
                  </a:moveTo>
                  <a:cubicBezTo>
                    <a:pt x="3176" y="1942"/>
                    <a:pt x="4447" y="1226"/>
                    <a:pt x="6671" y="726"/>
                  </a:cubicBezTo>
                  <a:cubicBezTo>
                    <a:pt x="8894" y="225"/>
                    <a:pt x="12071" y="-61"/>
                    <a:pt x="14294" y="11"/>
                  </a:cubicBezTo>
                  <a:cubicBezTo>
                    <a:pt x="16518" y="82"/>
                    <a:pt x="17788" y="511"/>
                    <a:pt x="18424" y="1226"/>
                  </a:cubicBezTo>
                  <a:cubicBezTo>
                    <a:pt x="19059" y="1942"/>
                    <a:pt x="19059" y="2943"/>
                    <a:pt x="17471" y="4373"/>
                  </a:cubicBezTo>
                  <a:cubicBezTo>
                    <a:pt x="15882" y="5804"/>
                    <a:pt x="12706" y="7664"/>
                    <a:pt x="10482" y="9022"/>
                  </a:cubicBezTo>
                  <a:cubicBezTo>
                    <a:pt x="8259" y="10381"/>
                    <a:pt x="6988" y="11240"/>
                    <a:pt x="7147" y="11812"/>
                  </a:cubicBezTo>
                  <a:cubicBezTo>
                    <a:pt x="7306" y="12384"/>
                    <a:pt x="8894" y="12670"/>
                    <a:pt x="11594" y="13242"/>
                  </a:cubicBezTo>
                  <a:cubicBezTo>
                    <a:pt x="14294" y="13814"/>
                    <a:pt x="18106" y="14673"/>
                    <a:pt x="19853" y="15603"/>
                  </a:cubicBezTo>
                  <a:cubicBezTo>
                    <a:pt x="21600" y="16532"/>
                    <a:pt x="21282" y="17534"/>
                    <a:pt x="17629" y="18535"/>
                  </a:cubicBezTo>
                  <a:cubicBezTo>
                    <a:pt x="13976" y="19536"/>
                    <a:pt x="6988" y="20538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285055" y="6866858"/>
              <a:ext cx="105486" cy="22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046" fill="norm" stroke="1" extrusionOk="0">
                  <a:moveTo>
                    <a:pt x="20329" y="5763"/>
                  </a:moveTo>
                  <a:cubicBezTo>
                    <a:pt x="17788" y="3763"/>
                    <a:pt x="15247" y="1763"/>
                    <a:pt x="12706" y="763"/>
                  </a:cubicBezTo>
                  <a:cubicBezTo>
                    <a:pt x="10165" y="-237"/>
                    <a:pt x="7624" y="-237"/>
                    <a:pt x="5294" y="663"/>
                  </a:cubicBezTo>
                  <a:cubicBezTo>
                    <a:pt x="2965" y="1563"/>
                    <a:pt x="847" y="3363"/>
                    <a:pt x="2118" y="5563"/>
                  </a:cubicBezTo>
                  <a:cubicBezTo>
                    <a:pt x="3388" y="7763"/>
                    <a:pt x="8047" y="10363"/>
                    <a:pt x="11859" y="12363"/>
                  </a:cubicBezTo>
                  <a:cubicBezTo>
                    <a:pt x="15671" y="14363"/>
                    <a:pt x="18635" y="15763"/>
                    <a:pt x="20118" y="16963"/>
                  </a:cubicBezTo>
                  <a:cubicBezTo>
                    <a:pt x="21600" y="18163"/>
                    <a:pt x="21600" y="19163"/>
                    <a:pt x="18847" y="19963"/>
                  </a:cubicBezTo>
                  <a:cubicBezTo>
                    <a:pt x="16094" y="20763"/>
                    <a:pt x="10588" y="21363"/>
                    <a:pt x="6988" y="20863"/>
                  </a:cubicBezTo>
                  <a:cubicBezTo>
                    <a:pt x="3388" y="20363"/>
                    <a:pt x="1694" y="18763"/>
                    <a:pt x="0" y="171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82268" y="6721162"/>
              <a:ext cx="52554" cy="39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87" fill="norm" stroke="1" extrusionOk="0">
                  <a:moveTo>
                    <a:pt x="17996" y="528"/>
                  </a:moveTo>
                  <a:cubicBezTo>
                    <a:pt x="14540" y="187"/>
                    <a:pt x="11084" y="-154"/>
                    <a:pt x="8492" y="73"/>
                  </a:cubicBezTo>
                  <a:cubicBezTo>
                    <a:pt x="5900" y="301"/>
                    <a:pt x="4172" y="1097"/>
                    <a:pt x="2876" y="3200"/>
                  </a:cubicBezTo>
                  <a:cubicBezTo>
                    <a:pt x="1580" y="5303"/>
                    <a:pt x="716" y="8713"/>
                    <a:pt x="284" y="11555"/>
                  </a:cubicBezTo>
                  <a:cubicBezTo>
                    <a:pt x="-148" y="14398"/>
                    <a:pt x="-148" y="16671"/>
                    <a:pt x="716" y="18149"/>
                  </a:cubicBezTo>
                  <a:cubicBezTo>
                    <a:pt x="1580" y="19627"/>
                    <a:pt x="3308" y="20309"/>
                    <a:pt x="6332" y="20764"/>
                  </a:cubicBezTo>
                  <a:cubicBezTo>
                    <a:pt x="9356" y="21219"/>
                    <a:pt x="13676" y="21446"/>
                    <a:pt x="16700" y="21162"/>
                  </a:cubicBezTo>
                  <a:cubicBezTo>
                    <a:pt x="19724" y="20878"/>
                    <a:pt x="21452" y="20082"/>
                    <a:pt x="21452" y="19286"/>
                  </a:cubicBezTo>
                  <a:cubicBezTo>
                    <a:pt x="21452" y="18490"/>
                    <a:pt x="19724" y="17694"/>
                    <a:pt x="17996" y="168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37455" y="6922721"/>
              <a:ext cx="254001" cy="110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4" fill="norm" stroke="1" extrusionOk="0">
                  <a:moveTo>
                    <a:pt x="0" y="9369"/>
                  </a:moveTo>
                  <a:cubicBezTo>
                    <a:pt x="3060" y="8569"/>
                    <a:pt x="6120" y="7769"/>
                    <a:pt x="9180" y="7369"/>
                  </a:cubicBezTo>
                  <a:cubicBezTo>
                    <a:pt x="12240" y="6969"/>
                    <a:pt x="15300" y="6969"/>
                    <a:pt x="17190" y="6369"/>
                  </a:cubicBezTo>
                  <a:cubicBezTo>
                    <a:pt x="19080" y="5769"/>
                    <a:pt x="19800" y="4569"/>
                    <a:pt x="19800" y="3369"/>
                  </a:cubicBezTo>
                  <a:cubicBezTo>
                    <a:pt x="19800" y="2169"/>
                    <a:pt x="19080" y="969"/>
                    <a:pt x="18000" y="369"/>
                  </a:cubicBezTo>
                  <a:cubicBezTo>
                    <a:pt x="16920" y="-231"/>
                    <a:pt x="15480" y="-231"/>
                    <a:pt x="14130" y="1369"/>
                  </a:cubicBezTo>
                  <a:cubicBezTo>
                    <a:pt x="12780" y="2969"/>
                    <a:pt x="11520" y="6169"/>
                    <a:pt x="11070" y="9769"/>
                  </a:cubicBezTo>
                  <a:cubicBezTo>
                    <a:pt x="10620" y="13369"/>
                    <a:pt x="10980" y="17369"/>
                    <a:pt x="11610" y="19369"/>
                  </a:cubicBezTo>
                  <a:cubicBezTo>
                    <a:pt x="12240" y="21369"/>
                    <a:pt x="13140" y="21369"/>
                    <a:pt x="14220" y="19969"/>
                  </a:cubicBezTo>
                  <a:cubicBezTo>
                    <a:pt x="15300" y="18569"/>
                    <a:pt x="16560" y="15769"/>
                    <a:pt x="17820" y="15169"/>
                  </a:cubicBezTo>
                  <a:cubicBezTo>
                    <a:pt x="19080" y="14569"/>
                    <a:pt x="20340" y="16169"/>
                    <a:pt x="21600" y="17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697805" y="6870700"/>
              <a:ext cx="95251" cy="177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7624"/>
                  </a:moveTo>
                  <a:cubicBezTo>
                    <a:pt x="1440" y="6607"/>
                    <a:pt x="2880" y="5591"/>
                    <a:pt x="5040" y="5591"/>
                  </a:cubicBezTo>
                  <a:cubicBezTo>
                    <a:pt x="7200" y="5591"/>
                    <a:pt x="10080" y="6607"/>
                    <a:pt x="12720" y="8640"/>
                  </a:cubicBezTo>
                  <a:cubicBezTo>
                    <a:pt x="15360" y="10673"/>
                    <a:pt x="17760" y="13722"/>
                    <a:pt x="18960" y="15882"/>
                  </a:cubicBezTo>
                  <a:cubicBezTo>
                    <a:pt x="20160" y="18042"/>
                    <a:pt x="20160" y="19313"/>
                    <a:pt x="18960" y="20202"/>
                  </a:cubicBezTo>
                  <a:cubicBezTo>
                    <a:pt x="17760" y="21092"/>
                    <a:pt x="15360" y="21600"/>
                    <a:pt x="13200" y="21092"/>
                  </a:cubicBezTo>
                  <a:cubicBezTo>
                    <a:pt x="11040" y="20584"/>
                    <a:pt x="9120" y="19059"/>
                    <a:pt x="8160" y="16772"/>
                  </a:cubicBezTo>
                  <a:cubicBezTo>
                    <a:pt x="7200" y="14485"/>
                    <a:pt x="7200" y="11435"/>
                    <a:pt x="9600" y="8513"/>
                  </a:cubicBezTo>
                  <a:cubicBezTo>
                    <a:pt x="12000" y="5591"/>
                    <a:pt x="16800" y="27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901430" y="6741583"/>
              <a:ext cx="56726" cy="31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98" fill="norm" stroke="1" extrusionOk="0">
                  <a:moveTo>
                    <a:pt x="21439" y="143"/>
                  </a:moveTo>
                  <a:cubicBezTo>
                    <a:pt x="17439" y="0"/>
                    <a:pt x="13439" y="-143"/>
                    <a:pt x="10239" y="286"/>
                  </a:cubicBezTo>
                  <a:cubicBezTo>
                    <a:pt x="7039" y="715"/>
                    <a:pt x="4639" y="1717"/>
                    <a:pt x="3039" y="3934"/>
                  </a:cubicBezTo>
                  <a:cubicBezTo>
                    <a:pt x="1439" y="6151"/>
                    <a:pt x="639" y="9584"/>
                    <a:pt x="239" y="12231"/>
                  </a:cubicBezTo>
                  <a:cubicBezTo>
                    <a:pt x="-161" y="14877"/>
                    <a:pt x="-161" y="16736"/>
                    <a:pt x="1039" y="18095"/>
                  </a:cubicBezTo>
                  <a:cubicBezTo>
                    <a:pt x="2239" y="19454"/>
                    <a:pt x="4639" y="20313"/>
                    <a:pt x="7839" y="20813"/>
                  </a:cubicBezTo>
                  <a:cubicBezTo>
                    <a:pt x="11039" y="21314"/>
                    <a:pt x="15039" y="21457"/>
                    <a:pt x="17439" y="21099"/>
                  </a:cubicBezTo>
                  <a:cubicBezTo>
                    <a:pt x="19839" y="20742"/>
                    <a:pt x="20639" y="19883"/>
                    <a:pt x="21439" y="190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854438" y="6928791"/>
              <a:ext cx="237068" cy="8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1929" y="1416"/>
                  </a:moveTo>
                  <a:cubicBezTo>
                    <a:pt x="964" y="1416"/>
                    <a:pt x="0" y="1416"/>
                    <a:pt x="0" y="1969"/>
                  </a:cubicBezTo>
                  <a:cubicBezTo>
                    <a:pt x="0" y="2523"/>
                    <a:pt x="964" y="3631"/>
                    <a:pt x="3182" y="3908"/>
                  </a:cubicBezTo>
                  <a:cubicBezTo>
                    <a:pt x="5400" y="4185"/>
                    <a:pt x="8871" y="3631"/>
                    <a:pt x="11089" y="2523"/>
                  </a:cubicBezTo>
                  <a:cubicBezTo>
                    <a:pt x="13307" y="1416"/>
                    <a:pt x="14271" y="-246"/>
                    <a:pt x="14464" y="31"/>
                  </a:cubicBezTo>
                  <a:cubicBezTo>
                    <a:pt x="14657" y="308"/>
                    <a:pt x="14079" y="2523"/>
                    <a:pt x="13693" y="5016"/>
                  </a:cubicBezTo>
                  <a:cubicBezTo>
                    <a:pt x="13307" y="7508"/>
                    <a:pt x="13114" y="10277"/>
                    <a:pt x="13693" y="10277"/>
                  </a:cubicBezTo>
                  <a:cubicBezTo>
                    <a:pt x="14271" y="10277"/>
                    <a:pt x="15621" y="7508"/>
                    <a:pt x="16586" y="8062"/>
                  </a:cubicBezTo>
                  <a:cubicBezTo>
                    <a:pt x="17550" y="8616"/>
                    <a:pt x="18129" y="12492"/>
                    <a:pt x="18900" y="15262"/>
                  </a:cubicBezTo>
                  <a:cubicBezTo>
                    <a:pt x="19671" y="18031"/>
                    <a:pt x="20636" y="19692"/>
                    <a:pt x="21600" y="213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1116905" y="6869177"/>
              <a:ext cx="103338" cy="27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0386" fill="norm" stroke="1" extrusionOk="0">
                  <a:moveTo>
                    <a:pt x="0" y="6262"/>
                  </a:moveTo>
                  <a:cubicBezTo>
                    <a:pt x="432" y="11623"/>
                    <a:pt x="864" y="16983"/>
                    <a:pt x="1296" y="19191"/>
                  </a:cubicBezTo>
                  <a:cubicBezTo>
                    <a:pt x="1728" y="21398"/>
                    <a:pt x="2160" y="20452"/>
                    <a:pt x="3240" y="17141"/>
                  </a:cubicBezTo>
                  <a:cubicBezTo>
                    <a:pt x="4320" y="13830"/>
                    <a:pt x="6048" y="8154"/>
                    <a:pt x="7560" y="4922"/>
                  </a:cubicBezTo>
                  <a:cubicBezTo>
                    <a:pt x="9072" y="1690"/>
                    <a:pt x="10368" y="902"/>
                    <a:pt x="12096" y="429"/>
                  </a:cubicBezTo>
                  <a:cubicBezTo>
                    <a:pt x="13824" y="-44"/>
                    <a:pt x="15984" y="-202"/>
                    <a:pt x="17928" y="350"/>
                  </a:cubicBezTo>
                  <a:cubicBezTo>
                    <a:pt x="19872" y="902"/>
                    <a:pt x="21600" y="2163"/>
                    <a:pt x="20952" y="4370"/>
                  </a:cubicBezTo>
                  <a:cubicBezTo>
                    <a:pt x="20304" y="6578"/>
                    <a:pt x="17280" y="9731"/>
                    <a:pt x="13608" y="11780"/>
                  </a:cubicBezTo>
                  <a:cubicBezTo>
                    <a:pt x="9936" y="13830"/>
                    <a:pt x="5616" y="14776"/>
                    <a:pt x="1296" y="15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-1" y="6653581"/>
              <a:ext cx="1461923" cy="650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40" fill="norm" stroke="1" extrusionOk="0">
                  <a:moveTo>
                    <a:pt x="17662" y="2144"/>
                  </a:moveTo>
                  <a:cubicBezTo>
                    <a:pt x="16914" y="1583"/>
                    <a:pt x="16166" y="1022"/>
                    <a:pt x="15246" y="636"/>
                  </a:cubicBezTo>
                  <a:cubicBezTo>
                    <a:pt x="14327" y="251"/>
                    <a:pt x="13236" y="40"/>
                    <a:pt x="12192" y="5"/>
                  </a:cubicBezTo>
                  <a:cubicBezTo>
                    <a:pt x="11148" y="-30"/>
                    <a:pt x="10150" y="110"/>
                    <a:pt x="9091" y="391"/>
                  </a:cubicBezTo>
                  <a:cubicBezTo>
                    <a:pt x="8031" y="671"/>
                    <a:pt x="6909" y="1092"/>
                    <a:pt x="5896" y="1548"/>
                  </a:cubicBezTo>
                  <a:cubicBezTo>
                    <a:pt x="4883" y="2004"/>
                    <a:pt x="3979" y="2495"/>
                    <a:pt x="3075" y="3476"/>
                  </a:cubicBezTo>
                  <a:cubicBezTo>
                    <a:pt x="2171" y="4458"/>
                    <a:pt x="1267" y="5931"/>
                    <a:pt x="706" y="7439"/>
                  </a:cubicBezTo>
                  <a:cubicBezTo>
                    <a:pt x="145" y="8947"/>
                    <a:pt x="-73" y="10489"/>
                    <a:pt x="21" y="12032"/>
                  </a:cubicBezTo>
                  <a:cubicBezTo>
                    <a:pt x="114" y="13575"/>
                    <a:pt x="519" y="15118"/>
                    <a:pt x="1205" y="16451"/>
                  </a:cubicBezTo>
                  <a:cubicBezTo>
                    <a:pt x="1891" y="17783"/>
                    <a:pt x="2857" y="18905"/>
                    <a:pt x="3854" y="19676"/>
                  </a:cubicBezTo>
                  <a:cubicBezTo>
                    <a:pt x="4852" y="20448"/>
                    <a:pt x="5880" y="20869"/>
                    <a:pt x="7018" y="21149"/>
                  </a:cubicBezTo>
                  <a:cubicBezTo>
                    <a:pt x="8156" y="21430"/>
                    <a:pt x="9402" y="21570"/>
                    <a:pt x="10649" y="21535"/>
                  </a:cubicBezTo>
                  <a:cubicBezTo>
                    <a:pt x="11896" y="21500"/>
                    <a:pt x="13143" y="21289"/>
                    <a:pt x="14358" y="20904"/>
                  </a:cubicBezTo>
                  <a:cubicBezTo>
                    <a:pt x="15574" y="20518"/>
                    <a:pt x="16758" y="19957"/>
                    <a:pt x="17833" y="18940"/>
                  </a:cubicBezTo>
                  <a:cubicBezTo>
                    <a:pt x="18909" y="17923"/>
                    <a:pt x="19875" y="16451"/>
                    <a:pt x="20530" y="14838"/>
                  </a:cubicBezTo>
                  <a:cubicBezTo>
                    <a:pt x="21184" y="13225"/>
                    <a:pt x="21527" y="11471"/>
                    <a:pt x="21527" y="9718"/>
                  </a:cubicBezTo>
                  <a:cubicBezTo>
                    <a:pt x="21527" y="7965"/>
                    <a:pt x="21184" y="6212"/>
                    <a:pt x="20452" y="4879"/>
                  </a:cubicBezTo>
                  <a:cubicBezTo>
                    <a:pt x="19719" y="3547"/>
                    <a:pt x="18597" y="2635"/>
                    <a:pt x="17833" y="2109"/>
                  </a:cubicBezTo>
                  <a:cubicBezTo>
                    <a:pt x="17070" y="1583"/>
                    <a:pt x="16665" y="1443"/>
                    <a:pt x="16259" y="1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2282070" y="6844590"/>
              <a:ext cx="257236" cy="17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0628" fill="norm" stroke="1" extrusionOk="0">
                  <a:moveTo>
                    <a:pt x="9150" y="3764"/>
                  </a:moveTo>
                  <a:cubicBezTo>
                    <a:pt x="9150" y="2536"/>
                    <a:pt x="9150" y="1309"/>
                    <a:pt x="8540" y="573"/>
                  </a:cubicBezTo>
                  <a:cubicBezTo>
                    <a:pt x="7930" y="-164"/>
                    <a:pt x="6711" y="-409"/>
                    <a:pt x="5230" y="1186"/>
                  </a:cubicBezTo>
                  <a:cubicBezTo>
                    <a:pt x="3750" y="2782"/>
                    <a:pt x="2008" y="6218"/>
                    <a:pt x="963" y="9286"/>
                  </a:cubicBezTo>
                  <a:cubicBezTo>
                    <a:pt x="-83" y="12355"/>
                    <a:pt x="-431" y="15055"/>
                    <a:pt x="701" y="17264"/>
                  </a:cubicBezTo>
                  <a:cubicBezTo>
                    <a:pt x="1834" y="19473"/>
                    <a:pt x="4446" y="21191"/>
                    <a:pt x="7408" y="20455"/>
                  </a:cubicBezTo>
                  <a:cubicBezTo>
                    <a:pt x="10369" y="19718"/>
                    <a:pt x="13679" y="16527"/>
                    <a:pt x="15595" y="14441"/>
                  </a:cubicBezTo>
                  <a:cubicBezTo>
                    <a:pt x="17511" y="12355"/>
                    <a:pt x="18034" y="11373"/>
                    <a:pt x="18295" y="10268"/>
                  </a:cubicBezTo>
                  <a:cubicBezTo>
                    <a:pt x="18556" y="9164"/>
                    <a:pt x="18556" y="7936"/>
                    <a:pt x="17859" y="7077"/>
                  </a:cubicBezTo>
                  <a:cubicBezTo>
                    <a:pt x="17163" y="6218"/>
                    <a:pt x="15769" y="5727"/>
                    <a:pt x="14724" y="6709"/>
                  </a:cubicBezTo>
                  <a:cubicBezTo>
                    <a:pt x="13679" y="7691"/>
                    <a:pt x="12982" y="10146"/>
                    <a:pt x="12895" y="12600"/>
                  </a:cubicBezTo>
                  <a:cubicBezTo>
                    <a:pt x="12808" y="15055"/>
                    <a:pt x="13330" y="17509"/>
                    <a:pt x="14463" y="18982"/>
                  </a:cubicBezTo>
                  <a:cubicBezTo>
                    <a:pt x="15595" y="20455"/>
                    <a:pt x="17337" y="20946"/>
                    <a:pt x="18730" y="19841"/>
                  </a:cubicBezTo>
                  <a:cubicBezTo>
                    <a:pt x="20124" y="18736"/>
                    <a:pt x="21169" y="16036"/>
                    <a:pt x="21169" y="13459"/>
                  </a:cubicBezTo>
                  <a:cubicBezTo>
                    <a:pt x="21169" y="10882"/>
                    <a:pt x="20124" y="8427"/>
                    <a:pt x="19079" y="59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2580761" y="6877050"/>
              <a:ext cx="104595" cy="1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50" fill="norm" stroke="1" extrusionOk="0">
                  <a:moveTo>
                    <a:pt x="5795" y="0"/>
                  </a:moveTo>
                  <a:cubicBezTo>
                    <a:pt x="4931" y="5803"/>
                    <a:pt x="4067" y="11606"/>
                    <a:pt x="3419" y="15475"/>
                  </a:cubicBezTo>
                  <a:cubicBezTo>
                    <a:pt x="2771" y="19343"/>
                    <a:pt x="2339" y="21278"/>
                    <a:pt x="1907" y="21439"/>
                  </a:cubicBezTo>
                  <a:cubicBezTo>
                    <a:pt x="1475" y="21600"/>
                    <a:pt x="1043" y="19988"/>
                    <a:pt x="611" y="17248"/>
                  </a:cubicBezTo>
                  <a:cubicBezTo>
                    <a:pt x="179" y="14507"/>
                    <a:pt x="-253" y="10639"/>
                    <a:pt x="179" y="7576"/>
                  </a:cubicBezTo>
                  <a:cubicBezTo>
                    <a:pt x="611" y="4513"/>
                    <a:pt x="1907" y="2257"/>
                    <a:pt x="4499" y="1451"/>
                  </a:cubicBezTo>
                  <a:cubicBezTo>
                    <a:pt x="7091" y="645"/>
                    <a:pt x="10979" y="1290"/>
                    <a:pt x="14003" y="4675"/>
                  </a:cubicBezTo>
                  <a:cubicBezTo>
                    <a:pt x="17027" y="8060"/>
                    <a:pt x="19187" y="14185"/>
                    <a:pt x="21347" y="20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2679005" y="6843097"/>
              <a:ext cx="120987" cy="163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0917" fill="norm" stroke="1" extrusionOk="0">
                  <a:moveTo>
                    <a:pt x="18360" y="3521"/>
                  </a:moveTo>
                  <a:cubicBezTo>
                    <a:pt x="19080" y="2171"/>
                    <a:pt x="19800" y="821"/>
                    <a:pt x="19260" y="281"/>
                  </a:cubicBezTo>
                  <a:cubicBezTo>
                    <a:pt x="18720" y="-259"/>
                    <a:pt x="16920" y="11"/>
                    <a:pt x="15300" y="821"/>
                  </a:cubicBezTo>
                  <a:cubicBezTo>
                    <a:pt x="13680" y="1631"/>
                    <a:pt x="12240" y="2981"/>
                    <a:pt x="11880" y="4331"/>
                  </a:cubicBezTo>
                  <a:cubicBezTo>
                    <a:pt x="11520" y="5681"/>
                    <a:pt x="12240" y="7031"/>
                    <a:pt x="13680" y="8381"/>
                  </a:cubicBezTo>
                  <a:cubicBezTo>
                    <a:pt x="15120" y="9731"/>
                    <a:pt x="17280" y="11081"/>
                    <a:pt x="18900" y="12296"/>
                  </a:cubicBezTo>
                  <a:cubicBezTo>
                    <a:pt x="20520" y="13511"/>
                    <a:pt x="21600" y="14591"/>
                    <a:pt x="19080" y="16211"/>
                  </a:cubicBezTo>
                  <a:cubicBezTo>
                    <a:pt x="16560" y="17831"/>
                    <a:pt x="10440" y="19991"/>
                    <a:pt x="6660" y="20666"/>
                  </a:cubicBezTo>
                  <a:cubicBezTo>
                    <a:pt x="2880" y="21341"/>
                    <a:pt x="1440" y="20531"/>
                    <a:pt x="0" y="197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2017116" y="6656220"/>
              <a:ext cx="1121831" cy="57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56" fill="norm" stroke="1" extrusionOk="0">
                  <a:moveTo>
                    <a:pt x="16649" y="1361"/>
                  </a:moveTo>
                  <a:cubicBezTo>
                    <a:pt x="16248" y="969"/>
                    <a:pt x="15846" y="576"/>
                    <a:pt x="14963" y="301"/>
                  </a:cubicBezTo>
                  <a:cubicBezTo>
                    <a:pt x="14080" y="26"/>
                    <a:pt x="12715" y="-131"/>
                    <a:pt x="11249" y="144"/>
                  </a:cubicBezTo>
                  <a:cubicBezTo>
                    <a:pt x="9784" y="419"/>
                    <a:pt x="8218" y="1126"/>
                    <a:pt x="6813" y="1950"/>
                  </a:cubicBezTo>
                  <a:cubicBezTo>
                    <a:pt x="5408" y="2775"/>
                    <a:pt x="4163" y="3718"/>
                    <a:pt x="3079" y="4935"/>
                  </a:cubicBezTo>
                  <a:cubicBezTo>
                    <a:pt x="1995" y="6153"/>
                    <a:pt x="1072" y="7645"/>
                    <a:pt x="530" y="9216"/>
                  </a:cubicBezTo>
                  <a:cubicBezTo>
                    <a:pt x="-12" y="10787"/>
                    <a:pt x="-173" y="12436"/>
                    <a:pt x="208" y="14086"/>
                  </a:cubicBezTo>
                  <a:cubicBezTo>
                    <a:pt x="590" y="15735"/>
                    <a:pt x="1513" y="17385"/>
                    <a:pt x="2617" y="18563"/>
                  </a:cubicBezTo>
                  <a:cubicBezTo>
                    <a:pt x="3721" y="19741"/>
                    <a:pt x="5006" y="20448"/>
                    <a:pt x="6411" y="20880"/>
                  </a:cubicBezTo>
                  <a:cubicBezTo>
                    <a:pt x="7817" y="21312"/>
                    <a:pt x="9342" y="21469"/>
                    <a:pt x="10788" y="21273"/>
                  </a:cubicBezTo>
                  <a:cubicBezTo>
                    <a:pt x="12233" y="21076"/>
                    <a:pt x="13598" y="20526"/>
                    <a:pt x="15023" y="19623"/>
                  </a:cubicBezTo>
                  <a:cubicBezTo>
                    <a:pt x="16449" y="18720"/>
                    <a:pt x="17934" y="17463"/>
                    <a:pt x="19078" y="15774"/>
                  </a:cubicBezTo>
                  <a:cubicBezTo>
                    <a:pt x="20223" y="14086"/>
                    <a:pt x="21026" y="11965"/>
                    <a:pt x="21226" y="9805"/>
                  </a:cubicBezTo>
                  <a:cubicBezTo>
                    <a:pt x="21427" y="7645"/>
                    <a:pt x="21026" y="5446"/>
                    <a:pt x="20383" y="3914"/>
                  </a:cubicBezTo>
                  <a:cubicBezTo>
                    <a:pt x="19741" y="2382"/>
                    <a:pt x="18857" y="1518"/>
                    <a:pt x="17593" y="1047"/>
                  </a:cubicBezTo>
                  <a:cubicBezTo>
                    <a:pt x="16328" y="576"/>
                    <a:pt x="14682" y="497"/>
                    <a:pt x="13036" y="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3936305" y="6667500"/>
              <a:ext cx="2172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250"/>
                    <a:pt x="15709" y="10500"/>
                    <a:pt x="18655" y="14100"/>
                  </a:cubicBezTo>
                  <a:cubicBezTo>
                    <a:pt x="21600" y="17700"/>
                    <a:pt x="19636" y="1965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3923605" y="6605619"/>
              <a:ext cx="157321" cy="30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199" fill="norm" stroke="1" extrusionOk="0">
                  <a:moveTo>
                    <a:pt x="1683" y="12501"/>
                  </a:moveTo>
                  <a:cubicBezTo>
                    <a:pt x="1964" y="8587"/>
                    <a:pt x="2244" y="4673"/>
                    <a:pt x="2945" y="2426"/>
                  </a:cubicBezTo>
                  <a:cubicBezTo>
                    <a:pt x="3647" y="179"/>
                    <a:pt x="4769" y="-401"/>
                    <a:pt x="7995" y="251"/>
                  </a:cubicBezTo>
                  <a:cubicBezTo>
                    <a:pt x="11221" y="904"/>
                    <a:pt x="16551" y="2788"/>
                    <a:pt x="19075" y="5470"/>
                  </a:cubicBezTo>
                  <a:cubicBezTo>
                    <a:pt x="21600" y="8152"/>
                    <a:pt x="21319" y="11631"/>
                    <a:pt x="18935" y="14386"/>
                  </a:cubicBezTo>
                  <a:cubicBezTo>
                    <a:pt x="16551" y="17140"/>
                    <a:pt x="12062" y="19169"/>
                    <a:pt x="8556" y="20184"/>
                  </a:cubicBezTo>
                  <a:cubicBezTo>
                    <a:pt x="5049" y="21199"/>
                    <a:pt x="2525" y="21199"/>
                    <a:pt x="0" y="211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4114105" y="6618816"/>
              <a:ext cx="161101" cy="30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08" fill="norm" stroke="1" extrusionOk="0">
                  <a:moveTo>
                    <a:pt x="18514" y="3403"/>
                  </a:moveTo>
                  <a:cubicBezTo>
                    <a:pt x="18234" y="2663"/>
                    <a:pt x="17953" y="1923"/>
                    <a:pt x="16130" y="1258"/>
                  </a:cubicBezTo>
                  <a:cubicBezTo>
                    <a:pt x="14306" y="592"/>
                    <a:pt x="10940" y="0"/>
                    <a:pt x="8696" y="0"/>
                  </a:cubicBezTo>
                  <a:cubicBezTo>
                    <a:pt x="6452" y="0"/>
                    <a:pt x="5330" y="592"/>
                    <a:pt x="5049" y="1775"/>
                  </a:cubicBezTo>
                  <a:cubicBezTo>
                    <a:pt x="4769" y="2959"/>
                    <a:pt x="5330" y="4734"/>
                    <a:pt x="7714" y="6879"/>
                  </a:cubicBezTo>
                  <a:cubicBezTo>
                    <a:pt x="10099" y="9025"/>
                    <a:pt x="14306" y="11540"/>
                    <a:pt x="16971" y="13315"/>
                  </a:cubicBezTo>
                  <a:cubicBezTo>
                    <a:pt x="19636" y="15090"/>
                    <a:pt x="20758" y="16126"/>
                    <a:pt x="21179" y="17014"/>
                  </a:cubicBezTo>
                  <a:cubicBezTo>
                    <a:pt x="21600" y="17901"/>
                    <a:pt x="21319" y="18641"/>
                    <a:pt x="19496" y="19381"/>
                  </a:cubicBezTo>
                  <a:cubicBezTo>
                    <a:pt x="17673" y="20121"/>
                    <a:pt x="14306" y="20860"/>
                    <a:pt x="11081" y="21230"/>
                  </a:cubicBezTo>
                  <a:cubicBezTo>
                    <a:pt x="7855" y="21600"/>
                    <a:pt x="4769" y="21600"/>
                    <a:pt x="2945" y="21230"/>
                  </a:cubicBezTo>
                  <a:cubicBezTo>
                    <a:pt x="1122" y="20860"/>
                    <a:pt x="561" y="20121"/>
                    <a:pt x="0" y="19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3717915" y="6426199"/>
              <a:ext cx="879207" cy="64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28" fill="norm" stroke="1" extrusionOk="0">
                  <a:moveTo>
                    <a:pt x="15144" y="1900"/>
                  </a:moveTo>
                  <a:cubicBezTo>
                    <a:pt x="14118" y="1337"/>
                    <a:pt x="13092" y="774"/>
                    <a:pt x="11681" y="704"/>
                  </a:cubicBezTo>
                  <a:cubicBezTo>
                    <a:pt x="10270" y="633"/>
                    <a:pt x="8474" y="1055"/>
                    <a:pt x="6910" y="1653"/>
                  </a:cubicBezTo>
                  <a:cubicBezTo>
                    <a:pt x="5345" y="2251"/>
                    <a:pt x="4011" y="3025"/>
                    <a:pt x="2908" y="4292"/>
                  </a:cubicBezTo>
                  <a:cubicBezTo>
                    <a:pt x="1805" y="5558"/>
                    <a:pt x="932" y="7317"/>
                    <a:pt x="445" y="9182"/>
                  </a:cubicBezTo>
                  <a:cubicBezTo>
                    <a:pt x="-42" y="11046"/>
                    <a:pt x="-145" y="13016"/>
                    <a:pt x="214" y="14670"/>
                  </a:cubicBezTo>
                  <a:cubicBezTo>
                    <a:pt x="573" y="16323"/>
                    <a:pt x="1394" y="17660"/>
                    <a:pt x="2728" y="18786"/>
                  </a:cubicBezTo>
                  <a:cubicBezTo>
                    <a:pt x="4062" y="19911"/>
                    <a:pt x="5909" y="20826"/>
                    <a:pt x="7654" y="21213"/>
                  </a:cubicBezTo>
                  <a:cubicBezTo>
                    <a:pt x="9398" y="21600"/>
                    <a:pt x="11040" y="21459"/>
                    <a:pt x="12784" y="20826"/>
                  </a:cubicBezTo>
                  <a:cubicBezTo>
                    <a:pt x="14529" y="20193"/>
                    <a:pt x="16376" y="19067"/>
                    <a:pt x="17838" y="17625"/>
                  </a:cubicBezTo>
                  <a:cubicBezTo>
                    <a:pt x="19300" y="16182"/>
                    <a:pt x="20378" y="14423"/>
                    <a:pt x="20916" y="12348"/>
                  </a:cubicBezTo>
                  <a:cubicBezTo>
                    <a:pt x="21455" y="10272"/>
                    <a:pt x="21455" y="7880"/>
                    <a:pt x="20839" y="5945"/>
                  </a:cubicBezTo>
                  <a:cubicBezTo>
                    <a:pt x="20224" y="4010"/>
                    <a:pt x="18992" y="2533"/>
                    <a:pt x="18017" y="1618"/>
                  </a:cubicBezTo>
                  <a:cubicBezTo>
                    <a:pt x="17043" y="704"/>
                    <a:pt x="16324" y="352"/>
                    <a:pt x="1560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5771455" y="5251450"/>
              <a:ext cx="241301" cy="82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65"/>
                  </a:moveTo>
                  <a:cubicBezTo>
                    <a:pt x="20842" y="332"/>
                    <a:pt x="20084" y="0"/>
                    <a:pt x="19611" y="0"/>
                  </a:cubicBezTo>
                  <a:cubicBezTo>
                    <a:pt x="19137" y="0"/>
                    <a:pt x="18947" y="332"/>
                    <a:pt x="18474" y="1218"/>
                  </a:cubicBezTo>
                  <a:cubicBezTo>
                    <a:pt x="18000" y="2105"/>
                    <a:pt x="17242" y="3545"/>
                    <a:pt x="15821" y="5262"/>
                  </a:cubicBezTo>
                  <a:cubicBezTo>
                    <a:pt x="14400" y="6978"/>
                    <a:pt x="12316" y="8972"/>
                    <a:pt x="10232" y="10938"/>
                  </a:cubicBezTo>
                  <a:cubicBezTo>
                    <a:pt x="8147" y="12905"/>
                    <a:pt x="6063" y="14843"/>
                    <a:pt x="4547" y="16477"/>
                  </a:cubicBezTo>
                  <a:cubicBezTo>
                    <a:pt x="3032" y="18111"/>
                    <a:pt x="2084" y="19440"/>
                    <a:pt x="1421" y="20243"/>
                  </a:cubicBezTo>
                  <a:cubicBezTo>
                    <a:pt x="758" y="21046"/>
                    <a:pt x="379" y="21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5631755" y="5975350"/>
              <a:ext cx="234951" cy="7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7" fill="norm" stroke="1" extrusionOk="0">
                  <a:moveTo>
                    <a:pt x="0" y="0"/>
                  </a:moveTo>
                  <a:cubicBezTo>
                    <a:pt x="195" y="2769"/>
                    <a:pt x="389" y="5538"/>
                    <a:pt x="1751" y="9415"/>
                  </a:cubicBezTo>
                  <a:cubicBezTo>
                    <a:pt x="3114" y="13292"/>
                    <a:pt x="5643" y="18277"/>
                    <a:pt x="9146" y="19938"/>
                  </a:cubicBezTo>
                  <a:cubicBezTo>
                    <a:pt x="12649" y="21600"/>
                    <a:pt x="17124" y="19938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5756310" y="6026150"/>
              <a:ext cx="142146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5613" y="2700"/>
                    <a:pt x="9896" y="5400"/>
                    <a:pt x="6243" y="7875"/>
                  </a:cubicBezTo>
                  <a:cubicBezTo>
                    <a:pt x="2590" y="10350"/>
                    <a:pt x="1002" y="12600"/>
                    <a:pt x="366" y="14850"/>
                  </a:cubicBezTo>
                  <a:cubicBezTo>
                    <a:pt x="-269" y="17100"/>
                    <a:pt x="49" y="19350"/>
                    <a:pt x="3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5475920" y="5511799"/>
              <a:ext cx="206636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358" y="0"/>
                  </a:moveTo>
                  <a:cubicBezTo>
                    <a:pt x="578" y="4378"/>
                    <a:pt x="799" y="8757"/>
                    <a:pt x="1129" y="12114"/>
                  </a:cubicBezTo>
                  <a:cubicBezTo>
                    <a:pt x="1460" y="15470"/>
                    <a:pt x="1901" y="17805"/>
                    <a:pt x="2121" y="19338"/>
                  </a:cubicBezTo>
                  <a:cubicBezTo>
                    <a:pt x="2341" y="20870"/>
                    <a:pt x="2341" y="21600"/>
                    <a:pt x="2121" y="21600"/>
                  </a:cubicBezTo>
                  <a:cubicBezTo>
                    <a:pt x="1901" y="21600"/>
                    <a:pt x="1460" y="20870"/>
                    <a:pt x="1019" y="20068"/>
                  </a:cubicBezTo>
                  <a:cubicBezTo>
                    <a:pt x="578" y="19265"/>
                    <a:pt x="137" y="18389"/>
                    <a:pt x="27" y="17586"/>
                  </a:cubicBezTo>
                  <a:cubicBezTo>
                    <a:pt x="-83" y="16784"/>
                    <a:pt x="137" y="16054"/>
                    <a:pt x="799" y="15689"/>
                  </a:cubicBezTo>
                  <a:cubicBezTo>
                    <a:pt x="1460" y="15324"/>
                    <a:pt x="2562" y="15324"/>
                    <a:pt x="4215" y="14741"/>
                  </a:cubicBezTo>
                  <a:cubicBezTo>
                    <a:pt x="5868" y="14157"/>
                    <a:pt x="8072" y="12989"/>
                    <a:pt x="9615" y="11457"/>
                  </a:cubicBezTo>
                  <a:cubicBezTo>
                    <a:pt x="11158" y="9924"/>
                    <a:pt x="12039" y="8027"/>
                    <a:pt x="12811" y="6276"/>
                  </a:cubicBezTo>
                  <a:cubicBezTo>
                    <a:pt x="13582" y="4524"/>
                    <a:pt x="14244" y="2919"/>
                    <a:pt x="14795" y="2554"/>
                  </a:cubicBezTo>
                  <a:cubicBezTo>
                    <a:pt x="15346" y="2189"/>
                    <a:pt x="15786" y="3065"/>
                    <a:pt x="16337" y="5546"/>
                  </a:cubicBezTo>
                  <a:cubicBezTo>
                    <a:pt x="16888" y="8027"/>
                    <a:pt x="17550" y="12114"/>
                    <a:pt x="18431" y="14814"/>
                  </a:cubicBezTo>
                  <a:cubicBezTo>
                    <a:pt x="19313" y="17514"/>
                    <a:pt x="20415" y="18827"/>
                    <a:pt x="21517" y="20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5961955" y="5295899"/>
              <a:ext cx="1079501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5" y="611"/>
                    <a:pt x="1609" y="1223"/>
                    <a:pt x="2711" y="2208"/>
                  </a:cubicBezTo>
                  <a:cubicBezTo>
                    <a:pt x="3812" y="3192"/>
                    <a:pt x="5209" y="4551"/>
                    <a:pt x="6565" y="5842"/>
                  </a:cubicBezTo>
                  <a:cubicBezTo>
                    <a:pt x="7920" y="7132"/>
                    <a:pt x="9233" y="8355"/>
                    <a:pt x="10631" y="9679"/>
                  </a:cubicBezTo>
                  <a:cubicBezTo>
                    <a:pt x="12028" y="11004"/>
                    <a:pt x="13511" y="12430"/>
                    <a:pt x="14845" y="13857"/>
                  </a:cubicBezTo>
                  <a:cubicBezTo>
                    <a:pt x="16179" y="15283"/>
                    <a:pt x="17365" y="16709"/>
                    <a:pt x="18254" y="17694"/>
                  </a:cubicBezTo>
                  <a:cubicBezTo>
                    <a:pt x="19144" y="18679"/>
                    <a:pt x="19736" y="19223"/>
                    <a:pt x="20245" y="19800"/>
                  </a:cubicBezTo>
                  <a:cubicBezTo>
                    <a:pt x="20753" y="20377"/>
                    <a:pt x="21176" y="209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6914455" y="5815468"/>
              <a:ext cx="152017" cy="244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513" fill="norm" stroke="1" extrusionOk="0">
                  <a:moveTo>
                    <a:pt x="14011" y="1775"/>
                  </a:moveTo>
                  <a:cubicBezTo>
                    <a:pt x="12259" y="844"/>
                    <a:pt x="10508" y="-87"/>
                    <a:pt x="9924" y="6"/>
                  </a:cubicBezTo>
                  <a:cubicBezTo>
                    <a:pt x="9341" y="99"/>
                    <a:pt x="9924" y="1216"/>
                    <a:pt x="12114" y="3637"/>
                  </a:cubicBezTo>
                  <a:cubicBezTo>
                    <a:pt x="14303" y="6058"/>
                    <a:pt x="18097" y="9782"/>
                    <a:pt x="19849" y="12668"/>
                  </a:cubicBezTo>
                  <a:cubicBezTo>
                    <a:pt x="21600" y="15554"/>
                    <a:pt x="21308" y="17603"/>
                    <a:pt x="18827" y="19092"/>
                  </a:cubicBezTo>
                  <a:cubicBezTo>
                    <a:pt x="16346" y="20582"/>
                    <a:pt x="11676" y="21513"/>
                    <a:pt x="8173" y="21513"/>
                  </a:cubicBezTo>
                  <a:cubicBezTo>
                    <a:pt x="4670" y="21513"/>
                    <a:pt x="2335" y="20582"/>
                    <a:pt x="0" y="19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6711255" y="5403850"/>
              <a:ext cx="38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77"/>
                    <a:pt x="14400" y="12554"/>
                    <a:pt x="18000" y="16154"/>
                  </a:cubicBezTo>
                  <a:cubicBezTo>
                    <a:pt x="21600" y="19754"/>
                    <a:pt x="21600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6609655" y="5412316"/>
              <a:ext cx="3175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432" y="5718"/>
                  </a:cubicBezTo>
                  <a:cubicBezTo>
                    <a:pt x="864" y="2541"/>
                    <a:pt x="1728" y="2541"/>
                    <a:pt x="4464" y="1906"/>
                  </a:cubicBezTo>
                  <a:cubicBezTo>
                    <a:pt x="7200" y="1271"/>
                    <a:pt x="11808" y="0"/>
                    <a:pt x="14976" y="0"/>
                  </a:cubicBezTo>
                  <a:cubicBezTo>
                    <a:pt x="18144" y="0"/>
                    <a:pt x="19872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5590204" y="6457695"/>
              <a:ext cx="41552" cy="41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17" fill="norm" stroke="1" extrusionOk="0">
                  <a:moveTo>
                    <a:pt x="11480" y="1642"/>
                  </a:moveTo>
                  <a:cubicBezTo>
                    <a:pt x="10400" y="882"/>
                    <a:pt x="9320" y="122"/>
                    <a:pt x="8780" y="14"/>
                  </a:cubicBezTo>
                  <a:cubicBezTo>
                    <a:pt x="8240" y="-95"/>
                    <a:pt x="8240" y="448"/>
                    <a:pt x="7160" y="2564"/>
                  </a:cubicBezTo>
                  <a:cubicBezTo>
                    <a:pt x="6080" y="4681"/>
                    <a:pt x="3920" y="8371"/>
                    <a:pt x="2300" y="11573"/>
                  </a:cubicBezTo>
                  <a:cubicBezTo>
                    <a:pt x="680" y="14775"/>
                    <a:pt x="-400" y="17489"/>
                    <a:pt x="140" y="19117"/>
                  </a:cubicBezTo>
                  <a:cubicBezTo>
                    <a:pt x="680" y="20745"/>
                    <a:pt x="2840" y="21288"/>
                    <a:pt x="6080" y="21396"/>
                  </a:cubicBezTo>
                  <a:cubicBezTo>
                    <a:pt x="9320" y="21505"/>
                    <a:pt x="13640" y="21179"/>
                    <a:pt x="16340" y="20691"/>
                  </a:cubicBezTo>
                  <a:cubicBezTo>
                    <a:pt x="19040" y="20202"/>
                    <a:pt x="20120" y="19551"/>
                    <a:pt x="21200" y="18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5539590" y="6655808"/>
              <a:ext cx="168366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914" fill="norm" stroke="1" extrusionOk="0">
                  <a:moveTo>
                    <a:pt x="2036" y="20914"/>
                  </a:moveTo>
                  <a:cubicBezTo>
                    <a:pt x="956" y="13714"/>
                    <a:pt x="-124" y="6514"/>
                    <a:pt x="11" y="2914"/>
                  </a:cubicBezTo>
                  <a:cubicBezTo>
                    <a:pt x="146" y="-686"/>
                    <a:pt x="1496" y="-686"/>
                    <a:pt x="5276" y="1474"/>
                  </a:cubicBezTo>
                  <a:cubicBezTo>
                    <a:pt x="9056" y="3634"/>
                    <a:pt x="15266" y="7954"/>
                    <a:pt x="21476" y="12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5691197" y="6663166"/>
              <a:ext cx="131059" cy="159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04" fill="norm" stroke="1" extrusionOk="0">
                  <a:moveTo>
                    <a:pt x="658" y="7307"/>
                  </a:moveTo>
                  <a:cubicBezTo>
                    <a:pt x="4086" y="6465"/>
                    <a:pt x="7515" y="5624"/>
                    <a:pt x="9743" y="4362"/>
                  </a:cubicBezTo>
                  <a:cubicBezTo>
                    <a:pt x="11972" y="3099"/>
                    <a:pt x="13000" y="1416"/>
                    <a:pt x="12315" y="575"/>
                  </a:cubicBezTo>
                  <a:cubicBezTo>
                    <a:pt x="11629" y="-267"/>
                    <a:pt x="9229" y="-267"/>
                    <a:pt x="6829" y="1136"/>
                  </a:cubicBezTo>
                  <a:cubicBezTo>
                    <a:pt x="4429" y="2538"/>
                    <a:pt x="2029" y="5343"/>
                    <a:pt x="829" y="8429"/>
                  </a:cubicBezTo>
                  <a:cubicBezTo>
                    <a:pt x="-371" y="11515"/>
                    <a:pt x="-371" y="14881"/>
                    <a:pt x="1515" y="17265"/>
                  </a:cubicBezTo>
                  <a:cubicBezTo>
                    <a:pt x="3400" y="19650"/>
                    <a:pt x="7172" y="21052"/>
                    <a:pt x="10772" y="21193"/>
                  </a:cubicBezTo>
                  <a:cubicBezTo>
                    <a:pt x="14372" y="21333"/>
                    <a:pt x="17800" y="20211"/>
                    <a:pt x="21229" y="19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5826193" y="6669173"/>
              <a:ext cx="173863" cy="10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856" fill="norm" stroke="1" extrusionOk="0">
                  <a:moveTo>
                    <a:pt x="12007" y="7148"/>
                  </a:moveTo>
                  <a:cubicBezTo>
                    <a:pt x="12007" y="5071"/>
                    <a:pt x="12007" y="2994"/>
                    <a:pt x="11227" y="1541"/>
                  </a:cubicBezTo>
                  <a:cubicBezTo>
                    <a:pt x="10446" y="87"/>
                    <a:pt x="8884" y="-744"/>
                    <a:pt x="6933" y="918"/>
                  </a:cubicBezTo>
                  <a:cubicBezTo>
                    <a:pt x="4981" y="2579"/>
                    <a:pt x="2639" y="6733"/>
                    <a:pt x="1337" y="10056"/>
                  </a:cubicBezTo>
                  <a:cubicBezTo>
                    <a:pt x="36" y="13379"/>
                    <a:pt x="-224" y="15871"/>
                    <a:pt x="166" y="17741"/>
                  </a:cubicBezTo>
                  <a:cubicBezTo>
                    <a:pt x="557" y="19610"/>
                    <a:pt x="1598" y="20856"/>
                    <a:pt x="3289" y="20441"/>
                  </a:cubicBezTo>
                  <a:cubicBezTo>
                    <a:pt x="4981" y="20025"/>
                    <a:pt x="7323" y="17948"/>
                    <a:pt x="8884" y="15871"/>
                  </a:cubicBezTo>
                  <a:cubicBezTo>
                    <a:pt x="10446" y="13794"/>
                    <a:pt x="11227" y="11718"/>
                    <a:pt x="12007" y="9641"/>
                  </a:cubicBezTo>
                  <a:cubicBezTo>
                    <a:pt x="12788" y="7564"/>
                    <a:pt x="13569" y="5487"/>
                    <a:pt x="13959" y="5902"/>
                  </a:cubicBezTo>
                  <a:cubicBezTo>
                    <a:pt x="14349" y="6318"/>
                    <a:pt x="14349" y="9225"/>
                    <a:pt x="14870" y="12133"/>
                  </a:cubicBezTo>
                  <a:cubicBezTo>
                    <a:pt x="15390" y="15041"/>
                    <a:pt x="16431" y="17948"/>
                    <a:pt x="17603" y="19402"/>
                  </a:cubicBezTo>
                  <a:cubicBezTo>
                    <a:pt x="18774" y="20856"/>
                    <a:pt x="20075" y="20856"/>
                    <a:pt x="21376" y="208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6026463" y="6646556"/>
              <a:ext cx="68843" cy="14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64" fill="norm" stroke="1" extrusionOk="0">
                  <a:moveTo>
                    <a:pt x="21288" y="272"/>
                  </a:moveTo>
                  <a:cubicBezTo>
                    <a:pt x="17361" y="-32"/>
                    <a:pt x="13433" y="-336"/>
                    <a:pt x="9833" y="881"/>
                  </a:cubicBezTo>
                  <a:cubicBezTo>
                    <a:pt x="6233" y="2098"/>
                    <a:pt x="2961" y="4836"/>
                    <a:pt x="1324" y="7878"/>
                  </a:cubicBezTo>
                  <a:cubicBezTo>
                    <a:pt x="-312" y="10920"/>
                    <a:pt x="-312" y="14267"/>
                    <a:pt x="670" y="16549"/>
                  </a:cubicBezTo>
                  <a:cubicBezTo>
                    <a:pt x="1652" y="18830"/>
                    <a:pt x="3615" y="20047"/>
                    <a:pt x="5579" y="20656"/>
                  </a:cubicBezTo>
                  <a:cubicBezTo>
                    <a:pt x="7543" y="21264"/>
                    <a:pt x="9506" y="21264"/>
                    <a:pt x="11470" y="21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126504" y="6451600"/>
              <a:ext cx="1068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570" y="0"/>
                  </a:moveTo>
                  <a:cubicBezTo>
                    <a:pt x="9662" y="2197"/>
                    <a:pt x="6755" y="4393"/>
                    <a:pt x="4470" y="6956"/>
                  </a:cubicBezTo>
                  <a:cubicBezTo>
                    <a:pt x="2185" y="9519"/>
                    <a:pt x="524" y="12447"/>
                    <a:pt x="108" y="14034"/>
                  </a:cubicBezTo>
                  <a:cubicBezTo>
                    <a:pt x="-307" y="15620"/>
                    <a:pt x="524" y="15864"/>
                    <a:pt x="1770" y="15315"/>
                  </a:cubicBezTo>
                  <a:cubicBezTo>
                    <a:pt x="3016" y="14766"/>
                    <a:pt x="4678" y="13424"/>
                    <a:pt x="6339" y="12508"/>
                  </a:cubicBezTo>
                  <a:cubicBezTo>
                    <a:pt x="8001" y="11593"/>
                    <a:pt x="9662" y="11105"/>
                    <a:pt x="11324" y="11044"/>
                  </a:cubicBezTo>
                  <a:cubicBezTo>
                    <a:pt x="12985" y="10983"/>
                    <a:pt x="14647" y="11349"/>
                    <a:pt x="16516" y="12631"/>
                  </a:cubicBezTo>
                  <a:cubicBezTo>
                    <a:pt x="18385" y="13912"/>
                    <a:pt x="20462" y="16108"/>
                    <a:pt x="20878" y="17756"/>
                  </a:cubicBezTo>
                  <a:cubicBezTo>
                    <a:pt x="21293" y="19403"/>
                    <a:pt x="20047" y="20502"/>
                    <a:pt x="188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5320863" y="6193366"/>
              <a:ext cx="1256363" cy="845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75" fill="norm" stroke="1" extrusionOk="0">
                  <a:moveTo>
                    <a:pt x="18882" y="4968"/>
                  </a:moveTo>
                  <a:cubicBezTo>
                    <a:pt x="18954" y="4212"/>
                    <a:pt x="19027" y="3456"/>
                    <a:pt x="18846" y="2754"/>
                  </a:cubicBezTo>
                  <a:cubicBezTo>
                    <a:pt x="18665" y="2052"/>
                    <a:pt x="18231" y="1404"/>
                    <a:pt x="17435" y="891"/>
                  </a:cubicBezTo>
                  <a:cubicBezTo>
                    <a:pt x="16639" y="378"/>
                    <a:pt x="15481" y="0"/>
                    <a:pt x="14323" y="0"/>
                  </a:cubicBezTo>
                  <a:cubicBezTo>
                    <a:pt x="13165" y="0"/>
                    <a:pt x="12007" y="378"/>
                    <a:pt x="10832" y="918"/>
                  </a:cubicBezTo>
                  <a:cubicBezTo>
                    <a:pt x="9656" y="1458"/>
                    <a:pt x="8462" y="2160"/>
                    <a:pt x="7286" y="2943"/>
                  </a:cubicBezTo>
                  <a:cubicBezTo>
                    <a:pt x="6110" y="3726"/>
                    <a:pt x="4952" y="4590"/>
                    <a:pt x="3849" y="5643"/>
                  </a:cubicBezTo>
                  <a:cubicBezTo>
                    <a:pt x="2745" y="6696"/>
                    <a:pt x="1696" y="7938"/>
                    <a:pt x="990" y="9288"/>
                  </a:cubicBezTo>
                  <a:cubicBezTo>
                    <a:pt x="285" y="10638"/>
                    <a:pt x="-77" y="12096"/>
                    <a:pt x="13" y="13608"/>
                  </a:cubicBezTo>
                  <a:cubicBezTo>
                    <a:pt x="104" y="15120"/>
                    <a:pt x="647" y="16686"/>
                    <a:pt x="1334" y="17928"/>
                  </a:cubicBezTo>
                  <a:cubicBezTo>
                    <a:pt x="2021" y="19170"/>
                    <a:pt x="2854" y="20088"/>
                    <a:pt x="3885" y="20682"/>
                  </a:cubicBezTo>
                  <a:cubicBezTo>
                    <a:pt x="4916" y="21276"/>
                    <a:pt x="6146" y="21546"/>
                    <a:pt x="7412" y="21573"/>
                  </a:cubicBezTo>
                  <a:cubicBezTo>
                    <a:pt x="8679" y="21600"/>
                    <a:pt x="9981" y="21384"/>
                    <a:pt x="11302" y="21006"/>
                  </a:cubicBezTo>
                  <a:cubicBezTo>
                    <a:pt x="12622" y="20628"/>
                    <a:pt x="13961" y="20088"/>
                    <a:pt x="15173" y="19413"/>
                  </a:cubicBezTo>
                  <a:cubicBezTo>
                    <a:pt x="16385" y="18738"/>
                    <a:pt x="17471" y="17928"/>
                    <a:pt x="18411" y="16875"/>
                  </a:cubicBezTo>
                  <a:cubicBezTo>
                    <a:pt x="19352" y="15822"/>
                    <a:pt x="20148" y="14526"/>
                    <a:pt x="20691" y="13203"/>
                  </a:cubicBezTo>
                  <a:cubicBezTo>
                    <a:pt x="21234" y="11880"/>
                    <a:pt x="21523" y="10530"/>
                    <a:pt x="21469" y="8991"/>
                  </a:cubicBezTo>
                  <a:cubicBezTo>
                    <a:pt x="21414" y="7452"/>
                    <a:pt x="21016" y="5724"/>
                    <a:pt x="20329" y="4401"/>
                  </a:cubicBezTo>
                  <a:cubicBezTo>
                    <a:pt x="19642" y="3078"/>
                    <a:pt x="18665" y="2160"/>
                    <a:pt x="18013" y="1701"/>
                  </a:cubicBezTo>
                  <a:cubicBezTo>
                    <a:pt x="17362" y="1242"/>
                    <a:pt x="17037" y="1242"/>
                    <a:pt x="16711" y="12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7270055" y="6415515"/>
              <a:ext cx="209551" cy="21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2974"/>
                  </a:moveTo>
                  <a:cubicBezTo>
                    <a:pt x="0" y="1916"/>
                    <a:pt x="0" y="857"/>
                    <a:pt x="655" y="327"/>
                  </a:cubicBezTo>
                  <a:cubicBezTo>
                    <a:pt x="1309" y="-202"/>
                    <a:pt x="2618" y="-202"/>
                    <a:pt x="4691" y="1174"/>
                  </a:cubicBezTo>
                  <a:cubicBezTo>
                    <a:pt x="6764" y="2551"/>
                    <a:pt x="9600" y="5304"/>
                    <a:pt x="11455" y="8480"/>
                  </a:cubicBezTo>
                  <a:cubicBezTo>
                    <a:pt x="13309" y="11657"/>
                    <a:pt x="14182" y="15257"/>
                    <a:pt x="14291" y="17480"/>
                  </a:cubicBezTo>
                  <a:cubicBezTo>
                    <a:pt x="14400" y="19704"/>
                    <a:pt x="13745" y="20551"/>
                    <a:pt x="12873" y="20974"/>
                  </a:cubicBezTo>
                  <a:cubicBezTo>
                    <a:pt x="12000" y="21398"/>
                    <a:pt x="10909" y="21398"/>
                    <a:pt x="10145" y="19916"/>
                  </a:cubicBezTo>
                  <a:cubicBezTo>
                    <a:pt x="9382" y="18433"/>
                    <a:pt x="8945" y="15469"/>
                    <a:pt x="9818" y="11763"/>
                  </a:cubicBezTo>
                  <a:cubicBezTo>
                    <a:pt x="10691" y="8057"/>
                    <a:pt x="12873" y="3610"/>
                    <a:pt x="15055" y="1704"/>
                  </a:cubicBezTo>
                  <a:cubicBezTo>
                    <a:pt x="17236" y="-202"/>
                    <a:pt x="19418" y="433"/>
                    <a:pt x="21600" y="1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7500771" y="6386173"/>
              <a:ext cx="162985" cy="19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0942" fill="norm" stroke="1" extrusionOk="0">
                  <a:moveTo>
                    <a:pt x="547" y="9861"/>
                  </a:moveTo>
                  <a:cubicBezTo>
                    <a:pt x="4101" y="7563"/>
                    <a:pt x="7656" y="5265"/>
                    <a:pt x="9569" y="3541"/>
                  </a:cubicBezTo>
                  <a:cubicBezTo>
                    <a:pt x="11483" y="1818"/>
                    <a:pt x="11757" y="669"/>
                    <a:pt x="11073" y="210"/>
                  </a:cubicBezTo>
                  <a:cubicBezTo>
                    <a:pt x="10390" y="-250"/>
                    <a:pt x="8749" y="-20"/>
                    <a:pt x="6562" y="1588"/>
                  </a:cubicBezTo>
                  <a:cubicBezTo>
                    <a:pt x="4375" y="3197"/>
                    <a:pt x="1640" y="6184"/>
                    <a:pt x="547" y="9401"/>
                  </a:cubicBezTo>
                  <a:cubicBezTo>
                    <a:pt x="-547" y="12618"/>
                    <a:pt x="0" y="16065"/>
                    <a:pt x="2187" y="18248"/>
                  </a:cubicBezTo>
                  <a:cubicBezTo>
                    <a:pt x="4375" y="20431"/>
                    <a:pt x="8202" y="21350"/>
                    <a:pt x="11620" y="20776"/>
                  </a:cubicBezTo>
                  <a:cubicBezTo>
                    <a:pt x="15038" y="20201"/>
                    <a:pt x="18045" y="18133"/>
                    <a:pt x="21053" y="16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7632005" y="6357143"/>
              <a:ext cx="189052" cy="23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38" fill="norm" stroke="1" extrusionOk="0">
                  <a:moveTo>
                    <a:pt x="18720" y="1620"/>
                  </a:moveTo>
                  <a:cubicBezTo>
                    <a:pt x="16320" y="1057"/>
                    <a:pt x="13920" y="493"/>
                    <a:pt x="12120" y="212"/>
                  </a:cubicBezTo>
                  <a:cubicBezTo>
                    <a:pt x="10320" y="-70"/>
                    <a:pt x="9120" y="-70"/>
                    <a:pt x="8040" y="212"/>
                  </a:cubicBezTo>
                  <a:cubicBezTo>
                    <a:pt x="6960" y="493"/>
                    <a:pt x="6000" y="1057"/>
                    <a:pt x="5760" y="1808"/>
                  </a:cubicBezTo>
                  <a:cubicBezTo>
                    <a:pt x="5520" y="2560"/>
                    <a:pt x="6000" y="3499"/>
                    <a:pt x="8400" y="5471"/>
                  </a:cubicBezTo>
                  <a:cubicBezTo>
                    <a:pt x="10800" y="7443"/>
                    <a:pt x="15120" y="10448"/>
                    <a:pt x="17640" y="12420"/>
                  </a:cubicBezTo>
                  <a:cubicBezTo>
                    <a:pt x="20160" y="14393"/>
                    <a:pt x="20880" y="15332"/>
                    <a:pt x="21240" y="16365"/>
                  </a:cubicBezTo>
                  <a:cubicBezTo>
                    <a:pt x="21600" y="17398"/>
                    <a:pt x="21600" y="18525"/>
                    <a:pt x="20040" y="19558"/>
                  </a:cubicBezTo>
                  <a:cubicBezTo>
                    <a:pt x="18480" y="20591"/>
                    <a:pt x="15360" y="21530"/>
                    <a:pt x="11760" y="21154"/>
                  </a:cubicBezTo>
                  <a:cubicBezTo>
                    <a:pt x="8160" y="20779"/>
                    <a:pt x="4080" y="19088"/>
                    <a:pt x="0" y="17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7052717" y="6108700"/>
              <a:ext cx="1080808" cy="65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52" fill="norm" stroke="1" extrusionOk="0">
                  <a:moveTo>
                    <a:pt x="16823" y="2097"/>
                  </a:moveTo>
                  <a:cubicBezTo>
                    <a:pt x="16531" y="1608"/>
                    <a:pt x="16239" y="1118"/>
                    <a:pt x="15487" y="734"/>
                  </a:cubicBezTo>
                  <a:cubicBezTo>
                    <a:pt x="14735" y="350"/>
                    <a:pt x="13523" y="70"/>
                    <a:pt x="12207" y="245"/>
                  </a:cubicBezTo>
                  <a:cubicBezTo>
                    <a:pt x="10891" y="419"/>
                    <a:pt x="9470" y="1049"/>
                    <a:pt x="8196" y="1887"/>
                  </a:cubicBezTo>
                  <a:cubicBezTo>
                    <a:pt x="6922" y="2726"/>
                    <a:pt x="5794" y="3775"/>
                    <a:pt x="4791" y="4823"/>
                  </a:cubicBezTo>
                  <a:cubicBezTo>
                    <a:pt x="3788" y="5872"/>
                    <a:pt x="2911" y="6920"/>
                    <a:pt x="2096" y="8249"/>
                  </a:cubicBezTo>
                  <a:cubicBezTo>
                    <a:pt x="1282" y="9577"/>
                    <a:pt x="529" y="11184"/>
                    <a:pt x="195" y="12722"/>
                  </a:cubicBezTo>
                  <a:cubicBezTo>
                    <a:pt x="-139" y="14260"/>
                    <a:pt x="-55" y="15728"/>
                    <a:pt x="529" y="17021"/>
                  </a:cubicBezTo>
                  <a:cubicBezTo>
                    <a:pt x="1114" y="18315"/>
                    <a:pt x="2201" y="19433"/>
                    <a:pt x="3538" y="20167"/>
                  </a:cubicBezTo>
                  <a:cubicBezTo>
                    <a:pt x="4875" y="20901"/>
                    <a:pt x="6462" y="21250"/>
                    <a:pt x="8133" y="21425"/>
                  </a:cubicBezTo>
                  <a:cubicBezTo>
                    <a:pt x="9805" y="21600"/>
                    <a:pt x="11559" y="21600"/>
                    <a:pt x="13105" y="21390"/>
                  </a:cubicBezTo>
                  <a:cubicBezTo>
                    <a:pt x="14651" y="21181"/>
                    <a:pt x="15988" y="20761"/>
                    <a:pt x="17220" y="19957"/>
                  </a:cubicBezTo>
                  <a:cubicBezTo>
                    <a:pt x="18453" y="19153"/>
                    <a:pt x="19581" y="17965"/>
                    <a:pt x="20333" y="16252"/>
                  </a:cubicBezTo>
                  <a:cubicBezTo>
                    <a:pt x="21085" y="14540"/>
                    <a:pt x="21461" y="12303"/>
                    <a:pt x="21294" y="10101"/>
                  </a:cubicBezTo>
                  <a:cubicBezTo>
                    <a:pt x="21127" y="7899"/>
                    <a:pt x="20417" y="5732"/>
                    <a:pt x="19518" y="4054"/>
                  </a:cubicBezTo>
                  <a:cubicBezTo>
                    <a:pt x="18620" y="2377"/>
                    <a:pt x="17534" y="1188"/>
                    <a:pt x="1644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426871" y="7370632"/>
              <a:ext cx="123876" cy="28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08" fill="norm" stroke="1" extrusionOk="0">
                  <a:moveTo>
                    <a:pt x="2929" y="5450"/>
                  </a:moveTo>
                  <a:cubicBezTo>
                    <a:pt x="1464" y="4966"/>
                    <a:pt x="0" y="4483"/>
                    <a:pt x="0" y="3999"/>
                  </a:cubicBezTo>
                  <a:cubicBezTo>
                    <a:pt x="0" y="3515"/>
                    <a:pt x="1464" y="3032"/>
                    <a:pt x="4393" y="2387"/>
                  </a:cubicBezTo>
                  <a:cubicBezTo>
                    <a:pt x="7322" y="1742"/>
                    <a:pt x="11715" y="936"/>
                    <a:pt x="14827" y="453"/>
                  </a:cubicBezTo>
                  <a:cubicBezTo>
                    <a:pt x="17939" y="-31"/>
                    <a:pt x="19769" y="-192"/>
                    <a:pt x="20685" y="292"/>
                  </a:cubicBezTo>
                  <a:cubicBezTo>
                    <a:pt x="21600" y="775"/>
                    <a:pt x="21600" y="1904"/>
                    <a:pt x="21051" y="5127"/>
                  </a:cubicBezTo>
                  <a:cubicBezTo>
                    <a:pt x="20502" y="8351"/>
                    <a:pt x="19403" y="13671"/>
                    <a:pt x="18854" y="16733"/>
                  </a:cubicBezTo>
                  <a:cubicBezTo>
                    <a:pt x="18305" y="19796"/>
                    <a:pt x="18305" y="20602"/>
                    <a:pt x="18305" y="214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431105" y="753110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601927" y="7427110"/>
              <a:ext cx="135105" cy="15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0453" fill="norm" stroke="1" extrusionOk="0">
                  <a:moveTo>
                    <a:pt x="13435" y="3731"/>
                  </a:moveTo>
                  <a:cubicBezTo>
                    <a:pt x="11847" y="3163"/>
                    <a:pt x="10259" y="2594"/>
                    <a:pt x="7877" y="3020"/>
                  </a:cubicBezTo>
                  <a:cubicBezTo>
                    <a:pt x="5494" y="3447"/>
                    <a:pt x="2318" y="4868"/>
                    <a:pt x="888" y="7710"/>
                  </a:cubicBezTo>
                  <a:cubicBezTo>
                    <a:pt x="-541" y="10552"/>
                    <a:pt x="-223" y="14815"/>
                    <a:pt x="1683" y="17515"/>
                  </a:cubicBezTo>
                  <a:cubicBezTo>
                    <a:pt x="3588" y="20215"/>
                    <a:pt x="7083" y="21352"/>
                    <a:pt x="10894" y="19647"/>
                  </a:cubicBezTo>
                  <a:cubicBezTo>
                    <a:pt x="14706" y="17941"/>
                    <a:pt x="18835" y="13394"/>
                    <a:pt x="19947" y="9699"/>
                  </a:cubicBezTo>
                  <a:cubicBezTo>
                    <a:pt x="21059" y="6005"/>
                    <a:pt x="19153" y="3163"/>
                    <a:pt x="17088" y="1599"/>
                  </a:cubicBezTo>
                  <a:cubicBezTo>
                    <a:pt x="15024" y="36"/>
                    <a:pt x="12800" y="-248"/>
                    <a:pt x="11212" y="178"/>
                  </a:cubicBezTo>
                  <a:cubicBezTo>
                    <a:pt x="9624" y="605"/>
                    <a:pt x="8671" y="1741"/>
                    <a:pt x="7718" y="28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767655" y="7375031"/>
              <a:ext cx="25401" cy="25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932"/>
                  </a:moveTo>
                  <a:cubicBezTo>
                    <a:pt x="3600" y="852"/>
                    <a:pt x="7200" y="-228"/>
                    <a:pt x="9000" y="42"/>
                  </a:cubicBezTo>
                  <a:cubicBezTo>
                    <a:pt x="10800" y="312"/>
                    <a:pt x="10800" y="1932"/>
                    <a:pt x="12600" y="5712"/>
                  </a:cubicBezTo>
                  <a:cubicBezTo>
                    <a:pt x="14400" y="9492"/>
                    <a:pt x="18000" y="1543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788659" y="7385050"/>
              <a:ext cx="131397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600" fill="norm" stroke="1" extrusionOk="0">
                  <a:moveTo>
                    <a:pt x="12026" y="0"/>
                  </a:moveTo>
                  <a:cubicBezTo>
                    <a:pt x="7912" y="4896"/>
                    <a:pt x="3797" y="9792"/>
                    <a:pt x="1740" y="13248"/>
                  </a:cubicBezTo>
                  <a:cubicBezTo>
                    <a:pt x="-317" y="16704"/>
                    <a:pt x="-317" y="18720"/>
                    <a:pt x="540" y="19872"/>
                  </a:cubicBezTo>
                  <a:cubicBezTo>
                    <a:pt x="1397" y="21024"/>
                    <a:pt x="3112" y="21312"/>
                    <a:pt x="6712" y="21456"/>
                  </a:cubicBezTo>
                  <a:cubicBezTo>
                    <a:pt x="10312" y="21600"/>
                    <a:pt x="15797" y="21600"/>
                    <a:pt x="2128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2450405" y="7357533"/>
              <a:ext cx="571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98"/>
                  </a:moveTo>
                  <a:cubicBezTo>
                    <a:pt x="0" y="1149"/>
                    <a:pt x="0" y="0"/>
                    <a:pt x="400" y="0"/>
                  </a:cubicBezTo>
                  <a:cubicBezTo>
                    <a:pt x="800" y="0"/>
                    <a:pt x="1600" y="1149"/>
                    <a:pt x="3600" y="4136"/>
                  </a:cubicBezTo>
                  <a:cubicBezTo>
                    <a:pt x="5600" y="7123"/>
                    <a:pt x="8800" y="11949"/>
                    <a:pt x="12000" y="15166"/>
                  </a:cubicBezTo>
                  <a:cubicBezTo>
                    <a:pt x="15200" y="18383"/>
                    <a:pt x="18400" y="199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2614673" y="7319347"/>
              <a:ext cx="95140" cy="26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434" fill="norm" stroke="1" extrusionOk="0">
                  <a:moveTo>
                    <a:pt x="19077" y="2772"/>
                  </a:moveTo>
                  <a:cubicBezTo>
                    <a:pt x="19527" y="1908"/>
                    <a:pt x="19977" y="1044"/>
                    <a:pt x="19077" y="525"/>
                  </a:cubicBezTo>
                  <a:cubicBezTo>
                    <a:pt x="18177" y="7"/>
                    <a:pt x="15927" y="-166"/>
                    <a:pt x="12777" y="180"/>
                  </a:cubicBezTo>
                  <a:cubicBezTo>
                    <a:pt x="9627" y="525"/>
                    <a:pt x="5577" y="1389"/>
                    <a:pt x="2877" y="2772"/>
                  </a:cubicBezTo>
                  <a:cubicBezTo>
                    <a:pt x="177" y="4154"/>
                    <a:pt x="-1173" y="6055"/>
                    <a:pt x="1302" y="7956"/>
                  </a:cubicBezTo>
                  <a:cubicBezTo>
                    <a:pt x="3777" y="9856"/>
                    <a:pt x="10077" y="11757"/>
                    <a:pt x="14127" y="13140"/>
                  </a:cubicBezTo>
                  <a:cubicBezTo>
                    <a:pt x="18177" y="14522"/>
                    <a:pt x="19977" y="15386"/>
                    <a:pt x="20202" y="16682"/>
                  </a:cubicBezTo>
                  <a:cubicBezTo>
                    <a:pt x="20427" y="17978"/>
                    <a:pt x="19077" y="19706"/>
                    <a:pt x="17277" y="20570"/>
                  </a:cubicBezTo>
                  <a:cubicBezTo>
                    <a:pt x="15477" y="21434"/>
                    <a:pt x="13227" y="21434"/>
                    <a:pt x="10977" y="21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2602805" y="734695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2786618" y="7335903"/>
              <a:ext cx="110404" cy="17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033" fill="norm" stroke="1" extrusionOk="0">
                  <a:moveTo>
                    <a:pt x="19264" y="558"/>
                  </a:moveTo>
                  <a:cubicBezTo>
                    <a:pt x="17264" y="55"/>
                    <a:pt x="15264" y="-447"/>
                    <a:pt x="11864" y="683"/>
                  </a:cubicBezTo>
                  <a:cubicBezTo>
                    <a:pt x="8464" y="1813"/>
                    <a:pt x="3664" y="4576"/>
                    <a:pt x="1464" y="7590"/>
                  </a:cubicBezTo>
                  <a:cubicBezTo>
                    <a:pt x="-736" y="10604"/>
                    <a:pt x="-336" y="13869"/>
                    <a:pt x="1864" y="16506"/>
                  </a:cubicBezTo>
                  <a:cubicBezTo>
                    <a:pt x="4064" y="19144"/>
                    <a:pt x="8064" y="21153"/>
                    <a:pt x="12264" y="21027"/>
                  </a:cubicBezTo>
                  <a:cubicBezTo>
                    <a:pt x="16464" y="20902"/>
                    <a:pt x="20864" y="18641"/>
                    <a:pt x="20864" y="15125"/>
                  </a:cubicBezTo>
                  <a:cubicBezTo>
                    <a:pt x="20864" y="11609"/>
                    <a:pt x="16464" y="6837"/>
                    <a:pt x="12064" y="2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2983805" y="7283450"/>
              <a:ext cx="63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86"/>
                    <a:pt x="14400" y="8571"/>
                    <a:pt x="18000" y="12171"/>
                  </a:cubicBezTo>
                  <a:cubicBezTo>
                    <a:pt x="21600" y="15771"/>
                    <a:pt x="21600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2959816" y="7315200"/>
              <a:ext cx="138290" cy="18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5" fill="norm" stroke="1" extrusionOk="0">
                  <a:moveTo>
                    <a:pt x="20400" y="0"/>
                  </a:moveTo>
                  <a:cubicBezTo>
                    <a:pt x="14509" y="4019"/>
                    <a:pt x="8618" y="8037"/>
                    <a:pt x="5182" y="10926"/>
                  </a:cubicBezTo>
                  <a:cubicBezTo>
                    <a:pt x="1746" y="13814"/>
                    <a:pt x="764" y="15572"/>
                    <a:pt x="273" y="17079"/>
                  </a:cubicBezTo>
                  <a:cubicBezTo>
                    <a:pt x="-218" y="18586"/>
                    <a:pt x="-218" y="19842"/>
                    <a:pt x="1746" y="20595"/>
                  </a:cubicBezTo>
                  <a:cubicBezTo>
                    <a:pt x="3709" y="21349"/>
                    <a:pt x="7637" y="21600"/>
                    <a:pt x="11237" y="21474"/>
                  </a:cubicBezTo>
                  <a:cubicBezTo>
                    <a:pt x="14837" y="21349"/>
                    <a:pt x="18109" y="20847"/>
                    <a:pt x="21382" y="20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4050605" y="7277100"/>
              <a:ext cx="254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314"/>
                    <a:pt x="10800" y="10629"/>
                    <a:pt x="14400" y="14229"/>
                  </a:cubicBezTo>
                  <a:cubicBezTo>
                    <a:pt x="18000" y="17829"/>
                    <a:pt x="19800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4139505" y="7277100"/>
              <a:ext cx="165101" cy="18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1490"/>
                  </a:moveTo>
                  <a:cubicBezTo>
                    <a:pt x="1385" y="745"/>
                    <a:pt x="2769" y="0"/>
                    <a:pt x="4015" y="0"/>
                  </a:cubicBezTo>
                  <a:cubicBezTo>
                    <a:pt x="5262" y="0"/>
                    <a:pt x="6369" y="745"/>
                    <a:pt x="7338" y="3103"/>
                  </a:cubicBezTo>
                  <a:cubicBezTo>
                    <a:pt x="8308" y="5462"/>
                    <a:pt x="9138" y="9434"/>
                    <a:pt x="8862" y="12290"/>
                  </a:cubicBezTo>
                  <a:cubicBezTo>
                    <a:pt x="8585" y="15145"/>
                    <a:pt x="7200" y="16883"/>
                    <a:pt x="5538" y="18372"/>
                  </a:cubicBezTo>
                  <a:cubicBezTo>
                    <a:pt x="3877" y="19862"/>
                    <a:pt x="1938" y="21103"/>
                    <a:pt x="2077" y="21352"/>
                  </a:cubicBezTo>
                  <a:cubicBezTo>
                    <a:pt x="2215" y="21600"/>
                    <a:pt x="4431" y="20855"/>
                    <a:pt x="8031" y="19862"/>
                  </a:cubicBezTo>
                  <a:cubicBezTo>
                    <a:pt x="11631" y="18869"/>
                    <a:pt x="16615" y="17628"/>
                    <a:pt x="21600" y="16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4309169" y="7292043"/>
              <a:ext cx="174922" cy="139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337" fill="norm" stroke="1" extrusionOk="0">
                  <a:moveTo>
                    <a:pt x="19049" y="598"/>
                  </a:moveTo>
                  <a:cubicBezTo>
                    <a:pt x="14779" y="-19"/>
                    <a:pt x="10509" y="-636"/>
                    <a:pt x="7118" y="1370"/>
                  </a:cubicBezTo>
                  <a:cubicBezTo>
                    <a:pt x="3728" y="3375"/>
                    <a:pt x="1216" y="8004"/>
                    <a:pt x="337" y="11861"/>
                  </a:cubicBezTo>
                  <a:cubicBezTo>
                    <a:pt x="-542" y="15718"/>
                    <a:pt x="211" y="18804"/>
                    <a:pt x="3602" y="19884"/>
                  </a:cubicBezTo>
                  <a:cubicBezTo>
                    <a:pt x="6993" y="20964"/>
                    <a:pt x="13021" y="20038"/>
                    <a:pt x="16537" y="17878"/>
                  </a:cubicBezTo>
                  <a:cubicBezTo>
                    <a:pt x="20053" y="15718"/>
                    <a:pt x="21058" y="12324"/>
                    <a:pt x="20681" y="9238"/>
                  </a:cubicBezTo>
                  <a:cubicBezTo>
                    <a:pt x="20305" y="6153"/>
                    <a:pt x="18546" y="3375"/>
                    <a:pt x="17039" y="1987"/>
                  </a:cubicBezTo>
                  <a:cubicBezTo>
                    <a:pt x="15532" y="598"/>
                    <a:pt x="14277" y="598"/>
                    <a:pt x="13021" y="5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4564955" y="7188200"/>
              <a:ext cx="254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322"/>
                    <a:pt x="21600" y="10643"/>
                    <a:pt x="18000" y="14243"/>
                  </a:cubicBezTo>
                  <a:cubicBezTo>
                    <a:pt x="14400" y="17843"/>
                    <a:pt x="720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4562838" y="7251700"/>
              <a:ext cx="135468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20271" y="0"/>
                  </a:moveTo>
                  <a:cubicBezTo>
                    <a:pt x="15951" y="2700"/>
                    <a:pt x="11631" y="5400"/>
                    <a:pt x="8308" y="8100"/>
                  </a:cubicBezTo>
                  <a:cubicBezTo>
                    <a:pt x="4985" y="10800"/>
                    <a:pt x="2659" y="13500"/>
                    <a:pt x="1330" y="15600"/>
                  </a:cubicBezTo>
                  <a:cubicBezTo>
                    <a:pt x="0" y="17700"/>
                    <a:pt x="-332" y="19200"/>
                    <a:pt x="333" y="20100"/>
                  </a:cubicBezTo>
                  <a:cubicBezTo>
                    <a:pt x="997" y="21000"/>
                    <a:pt x="2659" y="21300"/>
                    <a:pt x="6314" y="21450"/>
                  </a:cubicBezTo>
                  <a:cubicBezTo>
                    <a:pt x="9970" y="21600"/>
                    <a:pt x="15619" y="21600"/>
                    <a:pt x="212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5871798" y="7155474"/>
              <a:ext cx="134608" cy="281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286" fill="norm" stroke="1" extrusionOk="0">
                  <a:moveTo>
                    <a:pt x="20813" y="3434"/>
                  </a:moveTo>
                  <a:cubicBezTo>
                    <a:pt x="16231" y="2154"/>
                    <a:pt x="11649" y="874"/>
                    <a:pt x="8377" y="314"/>
                  </a:cubicBezTo>
                  <a:cubicBezTo>
                    <a:pt x="5104" y="-246"/>
                    <a:pt x="3140" y="-86"/>
                    <a:pt x="1668" y="1034"/>
                  </a:cubicBezTo>
                  <a:cubicBezTo>
                    <a:pt x="195" y="2154"/>
                    <a:pt x="-787" y="4234"/>
                    <a:pt x="849" y="6074"/>
                  </a:cubicBezTo>
                  <a:cubicBezTo>
                    <a:pt x="2486" y="7914"/>
                    <a:pt x="6740" y="9514"/>
                    <a:pt x="10340" y="11194"/>
                  </a:cubicBezTo>
                  <a:cubicBezTo>
                    <a:pt x="13940" y="12874"/>
                    <a:pt x="16886" y="14634"/>
                    <a:pt x="18522" y="15914"/>
                  </a:cubicBezTo>
                  <a:cubicBezTo>
                    <a:pt x="20158" y="17194"/>
                    <a:pt x="20486" y="17994"/>
                    <a:pt x="20158" y="18714"/>
                  </a:cubicBezTo>
                  <a:cubicBezTo>
                    <a:pt x="19831" y="19434"/>
                    <a:pt x="18849" y="20074"/>
                    <a:pt x="17213" y="20554"/>
                  </a:cubicBezTo>
                  <a:cubicBezTo>
                    <a:pt x="15577" y="21034"/>
                    <a:pt x="13286" y="21354"/>
                    <a:pt x="11158" y="21274"/>
                  </a:cubicBezTo>
                  <a:cubicBezTo>
                    <a:pt x="9031" y="21194"/>
                    <a:pt x="7068" y="20714"/>
                    <a:pt x="5922" y="19194"/>
                  </a:cubicBezTo>
                  <a:cubicBezTo>
                    <a:pt x="4777" y="17674"/>
                    <a:pt x="4449" y="15114"/>
                    <a:pt x="5595" y="12714"/>
                  </a:cubicBezTo>
                  <a:cubicBezTo>
                    <a:pt x="6740" y="10314"/>
                    <a:pt x="9358" y="8074"/>
                    <a:pt x="11158" y="6554"/>
                  </a:cubicBezTo>
                  <a:cubicBezTo>
                    <a:pt x="12958" y="5034"/>
                    <a:pt x="13940" y="4234"/>
                    <a:pt x="15086" y="3194"/>
                  </a:cubicBezTo>
                  <a:cubicBezTo>
                    <a:pt x="16231" y="2154"/>
                    <a:pt x="17540" y="874"/>
                    <a:pt x="17049" y="794"/>
                  </a:cubicBezTo>
                  <a:cubicBezTo>
                    <a:pt x="16558" y="714"/>
                    <a:pt x="14268" y="1834"/>
                    <a:pt x="11977" y="29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052152" y="7188099"/>
              <a:ext cx="183113" cy="14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0458" fill="norm" stroke="1" extrusionOk="0">
                  <a:moveTo>
                    <a:pt x="16413" y="1814"/>
                  </a:moveTo>
                  <a:cubicBezTo>
                    <a:pt x="14013" y="614"/>
                    <a:pt x="11613" y="-586"/>
                    <a:pt x="8733" y="314"/>
                  </a:cubicBezTo>
                  <a:cubicBezTo>
                    <a:pt x="5853" y="1214"/>
                    <a:pt x="2493" y="4214"/>
                    <a:pt x="933" y="7514"/>
                  </a:cubicBezTo>
                  <a:cubicBezTo>
                    <a:pt x="-627" y="10814"/>
                    <a:pt x="-387" y="14414"/>
                    <a:pt x="2853" y="16964"/>
                  </a:cubicBezTo>
                  <a:cubicBezTo>
                    <a:pt x="6093" y="19514"/>
                    <a:pt x="12333" y="21014"/>
                    <a:pt x="16053" y="20264"/>
                  </a:cubicBezTo>
                  <a:cubicBezTo>
                    <a:pt x="19773" y="19514"/>
                    <a:pt x="20973" y="16514"/>
                    <a:pt x="20733" y="13514"/>
                  </a:cubicBezTo>
                  <a:cubicBezTo>
                    <a:pt x="20493" y="10514"/>
                    <a:pt x="18813" y="7514"/>
                    <a:pt x="17253" y="5714"/>
                  </a:cubicBezTo>
                  <a:cubicBezTo>
                    <a:pt x="15693" y="3914"/>
                    <a:pt x="14253" y="3314"/>
                    <a:pt x="12813" y="27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349305" y="7080250"/>
              <a:ext cx="127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40"/>
                    <a:pt x="14400" y="7879"/>
                    <a:pt x="18000" y="11479"/>
                  </a:cubicBezTo>
                  <a:cubicBezTo>
                    <a:pt x="21600" y="15079"/>
                    <a:pt x="21600" y="18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6370795" y="7165885"/>
              <a:ext cx="143611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81" fill="norm" stroke="1" extrusionOk="0">
                  <a:moveTo>
                    <a:pt x="17233" y="1963"/>
                  </a:moveTo>
                  <a:cubicBezTo>
                    <a:pt x="16307" y="922"/>
                    <a:pt x="15382" y="-119"/>
                    <a:pt x="13839" y="11"/>
                  </a:cubicBezTo>
                  <a:cubicBezTo>
                    <a:pt x="12296" y="141"/>
                    <a:pt x="10136" y="1442"/>
                    <a:pt x="7359" y="3915"/>
                  </a:cubicBezTo>
                  <a:cubicBezTo>
                    <a:pt x="4582" y="6387"/>
                    <a:pt x="1187" y="10030"/>
                    <a:pt x="262" y="13153"/>
                  </a:cubicBezTo>
                  <a:cubicBezTo>
                    <a:pt x="-664" y="16276"/>
                    <a:pt x="879" y="18879"/>
                    <a:pt x="4736" y="20180"/>
                  </a:cubicBezTo>
                  <a:cubicBezTo>
                    <a:pt x="8593" y="21481"/>
                    <a:pt x="14765" y="21481"/>
                    <a:pt x="20936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7697621" y="7004050"/>
              <a:ext cx="2963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6120"/>
                    <a:pt x="0" y="12240"/>
                    <a:pt x="0" y="15840"/>
                  </a:cubicBezTo>
                  <a:cubicBezTo>
                    <a:pt x="0" y="19440"/>
                    <a:pt x="1543" y="20520"/>
                    <a:pt x="5400" y="21060"/>
                  </a:cubicBezTo>
                  <a:cubicBezTo>
                    <a:pt x="9257" y="21600"/>
                    <a:pt x="154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7784405" y="7054850"/>
              <a:ext cx="317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7889838" y="7031915"/>
              <a:ext cx="154311" cy="19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0654" fill="norm" stroke="1" extrusionOk="0">
                  <a:moveTo>
                    <a:pt x="15482" y="405"/>
                  </a:moveTo>
                  <a:cubicBezTo>
                    <a:pt x="14079" y="-36"/>
                    <a:pt x="12676" y="-477"/>
                    <a:pt x="10011" y="1176"/>
                  </a:cubicBezTo>
                  <a:cubicBezTo>
                    <a:pt x="7347" y="2829"/>
                    <a:pt x="3419" y="6576"/>
                    <a:pt x="1456" y="9882"/>
                  </a:cubicBezTo>
                  <a:cubicBezTo>
                    <a:pt x="-508" y="13188"/>
                    <a:pt x="-508" y="16054"/>
                    <a:pt x="1596" y="18037"/>
                  </a:cubicBezTo>
                  <a:cubicBezTo>
                    <a:pt x="3700" y="20021"/>
                    <a:pt x="7908" y="21123"/>
                    <a:pt x="11835" y="20462"/>
                  </a:cubicBezTo>
                  <a:cubicBezTo>
                    <a:pt x="15762" y="19801"/>
                    <a:pt x="19409" y="17376"/>
                    <a:pt x="20250" y="13850"/>
                  </a:cubicBezTo>
                  <a:cubicBezTo>
                    <a:pt x="21092" y="10323"/>
                    <a:pt x="19128" y="5694"/>
                    <a:pt x="17165" y="10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8235255" y="6902450"/>
              <a:ext cx="2784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3659"/>
                    <a:pt x="18514" y="7318"/>
                    <a:pt x="20057" y="10918"/>
                  </a:cubicBezTo>
                  <a:cubicBezTo>
                    <a:pt x="21600" y="14518"/>
                    <a:pt x="15429" y="18059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8249993" y="6985000"/>
              <a:ext cx="20751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15344" y="0"/>
                  </a:moveTo>
                  <a:cubicBezTo>
                    <a:pt x="11888" y="1906"/>
                    <a:pt x="8432" y="3812"/>
                    <a:pt x="5732" y="6247"/>
                  </a:cubicBezTo>
                  <a:cubicBezTo>
                    <a:pt x="3032" y="8682"/>
                    <a:pt x="1088" y="11647"/>
                    <a:pt x="332" y="13659"/>
                  </a:cubicBezTo>
                  <a:cubicBezTo>
                    <a:pt x="-424" y="15671"/>
                    <a:pt x="8" y="16729"/>
                    <a:pt x="2708" y="17576"/>
                  </a:cubicBezTo>
                  <a:cubicBezTo>
                    <a:pt x="5408" y="18424"/>
                    <a:pt x="10376" y="19059"/>
                    <a:pt x="13832" y="19694"/>
                  </a:cubicBezTo>
                  <a:cubicBezTo>
                    <a:pt x="17288" y="20329"/>
                    <a:pt x="19232" y="20965"/>
                    <a:pt x="211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821755" y="6565900"/>
              <a:ext cx="57151" cy="81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0"/>
                  </a:moveTo>
                  <a:cubicBezTo>
                    <a:pt x="2400" y="1627"/>
                    <a:pt x="4800" y="3254"/>
                    <a:pt x="6400" y="5134"/>
                  </a:cubicBezTo>
                  <a:cubicBezTo>
                    <a:pt x="8000" y="7013"/>
                    <a:pt x="8800" y="9145"/>
                    <a:pt x="10400" y="11305"/>
                  </a:cubicBezTo>
                  <a:cubicBezTo>
                    <a:pt x="12000" y="13465"/>
                    <a:pt x="14400" y="15653"/>
                    <a:pt x="16000" y="17280"/>
                  </a:cubicBezTo>
                  <a:cubicBezTo>
                    <a:pt x="17600" y="18907"/>
                    <a:pt x="18400" y="19973"/>
                    <a:pt x="18800" y="20646"/>
                  </a:cubicBezTo>
                  <a:cubicBezTo>
                    <a:pt x="19200" y="21319"/>
                    <a:pt x="19200" y="21600"/>
                    <a:pt x="19600" y="21572"/>
                  </a:cubicBezTo>
                  <a:cubicBezTo>
                    <a:pt x="20000" y="21544"/>
                    <a:pt x="20800" y="21207"/>
                    <a:pt x="21600" y="208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700850" y="6474449"/>
              <a:ext cx="1693589" cy="1293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33" fill="norm" stroke="1" extrusionOk="0">
                  <a:moveTo>
                    <a:pt x="407" y="3637"/>
                  </a:moveTo>
                  <a:cubicBezTo>
                    <a:pt x="219" y="3496"/>
                    <a:pt x="30" y="3355"/>
                    <a:pt x="3" y="3249"/>
                  </a:cubicBezTo>
                  <a:cubicBezTo>
                    <a:pt x="-24" y="3143"/>
                    <a:pt x="111" y="3073"/>
                    <a:pt x="637" y="2914"/>
                  </a:cubicBezTo>
                  <a:cubicBezTo>
                    <a:pt x="1163" y="2756"/>
                    <a:pt x="2079" y="2509"/>
                    <a:pt x="2956" y="2280"/>
                  </a:cubicBezTo>
                  <a:cubicBezTo>
                    <a:pt x="3832" y="2051"/>
                    <a:pt x="4668" y="1840"/>
                    <a:pt x="5625" y="1646"/>
                  </a:cubicBezTo>
                  <a:cubicBezTo>
                    <a:pt x="6583" y="1452"/>
                    <a:pt x="7661" y="1276"/>
                    <a:pt x="8673" y="1117"/>
                  </a:cubicBezTo>
                  <a:cubicBezTo>
                    <a:pt x="9684" y="959"/>
                    <a:pt x="10628" y="818"/>
                    <a:pt x="11585" y="712"/>
                  </a:cubicBezTo>
                  <a:cubicBezTo>
                    <a:pt x="12542" y="606"/>
                    <a:pt x="13513" y="536"/>
                    <a:pt x="14443" y="430"/>
                  </a:cubicBezTo>
                  <a:cubicBezTo>
                    <a:pt x="15374" y="324"/>
                    <a:pt x="16264" y="183"/>
                    <a:pt x="17032" y="95"/>
                  </a:cubicBezTo>
                  <a:cubicBezTo>
                    <a:pt x="17801" y="7"/>
                    <a:pt x="18448" y="-28"/>
                    <a:pt x="18947" y="25"/>
                  </a:cubicBezTo>
                  <a:cubicBezTo>
                    <a:pt x="19446" y="78"/>
                    <a:pt x="19796" y="219"/>
                    <a:pt x="20079" y="553"/>
                  </a:cubicBezTo>
                  <a:cubicBezTo>
                    <a:pt x="20363" y="888"/>
                    <a:pt x="20578" y="1417"/>
                    <a:pt x="20754" y="2227"/>
                  </a:cubicBezTo>
                  <a:cubicBezTo>
                    <a:pt x="20929" y="3038"/>
                    <a:pt x="21064" y="4130"/>
                    <a:pt x="21185" y="5328"/>
                  </a:cubicBezTo>
                  <a:cubicBezTo>
                    <a:pt x="21306" y="6526"/>
                    <a:pt x="21414" y="7830"/>
                    <a:pt x="21482" y="9116"/>
                  </a:cubicBezTo>
                  <a:cubicBezTo>
                    <a:pt x="21549" y="10402"/>
                    <a:pt x="21576" y="11671"/>
                    <a:pt x="21576" y="12904"/>
                  </a:cubicBezTo>
                  <a:cubicBezTo>
                    <a:pt x="21576" y="14137"/>
                    <a:pt x="21549" y="15335"/>
                    <a:pt x="21455" y="16551"/>
                  </a:cubicBezTo>
                  <a:cubicBezTo>
                    <a:pt x="21360" y="17766"/>
                    <a:pt x="21198" y="19000"/>
                    <a:pt x="21091" y="19740"/>
                  </a:cubicBezTo>
                  <a:cubicBezTo>
                    <a:pt x="20983" y="20480"/>
                    <a:pt x="20929" y="20726"/>
                    <a:pt x="20713" y="20955"/>
                  </a:cubicBezTo>
                  <a:cubicBezTo>
                    <a:pt x="20497" y="21184"/>
                    <a:pt x="20120" y="21396"/>
                    <a:pt x="19473" y="21484"/>
                  </a:cubicBezTo>
                  <a:cubicBezTo>
                    <a:pt x="18825" y="21572"/>
                    <a:pt x="17909" y="21537"/>
                    <a:pt x="16978" y="21413"/>
                  </a:cubicBezTo>
                  <a:cubicBezTo>
                    <a:pt x="16048" y="21290"/>
                    <a:pt x="15104" y="21079"/>
                    <a:pt x="14120" y="20814"/>
                  </a:cubicBezTo>
                  <a:cubicBezTo>
                    <a:pt x="13136" y="20550"/>
                    <a:pt x="12111" y="20233"/>
                    <a:pt x="11073" y="19934"/>
                  </a:cubicBezTo>
                  <a:cubicBezTo>
                    <a:pt x="10034" y="19634"/>
                    <a:pt x="8983" y="19352"/>
                    <a:pt x="7972" y="19141"/>
                  </a:cubicBezTo>
                  <a:cubicBezTo>
                    <a:pt x="6960" y="18929"/>
                    <a:pt x="5989" y="18788"/>
                    <a:pt x="5248" y="18683"/>
                  </a:cubicBezTo>
                  <a:cubicBezTo>
                    <a:pt x="4506" y="18577"/>
                    <a:pt x="3994" y="18506"/>
                    <a:pt x="3603" y="18383"/>
                  </a:cubicBezTo>
                  <a:cubicBezTo>
                    <a:pt x="3212" y="18260"/>
                    <a:pt x="2942" y="18084"/>
                    <a:pt x="2659" y="17819"/>
                  </a:cubicBezTo>
                  <a:cubicBezTo>
                    <a:pt x="2376" y="17555"/>
                    <a:pt x="2079" y="17203"/>
                    <a:pt x="1877" y="16727"/>
                  </a:cubicBezTo>
                  <a:cubicBezTo>
                    <a:pt x="1675" y="16251"/>
                    <a:pt x="1567" y="15652"/>
                    <a:pt x="1675" y="15124"/>
                  </a:cubicBezTo>
                  <a:cubicBezTo>
                    <a:pt x="1783" y="14595"/>
                    <a:pt x="2106" y="14137"/>
                    <a:pt x="2430" y="136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3606105" y="67437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3688655" y="6407149"/>
              <a:ext cx="47907" cy="100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30" fill="norm" stroke="1" extrusionOk="0">
                  <a:moveTo>
                    <a:pt x="0" y="0"/>
                  </a:moveTo>
                  <a:cubicBezTo>
                    <a:pt x="0" y="1627"/>
                    <a:pt x="0" y="3254"/>
                    <a:pt x="1409" y="4813"/>
                  </a:cubicBezTo>
                  <a:cubicBezTo>
                    <a:pt x="2817" y="6372"/>
                    <a:pt x="5635" y="7863"/>
                    <a:pt x="8452" y="9490"/>
                  </a:cubicBezTo>
                  <a:cubicBezTo>
                    <a:pt x="11270" y="11116"/>
                    <a:pt x="14087" y="12879"/>
                    <a:pt x="16435" y="14641"/>
                  </a:cubicBezTo>
                  <a:cubicBezTo>
                    <a:pt x="18783" y="16403"/>
                    <a:pt x="20661" y="18166"/>
                    <a:pt x="21130" y="19250"/>
                  </a:cubicBezTo>
                  <a:cubicBezTo>
                    <a:pt x="21600" y="20335"/>
                    <a:pt x="20661" y="20741"/>
                    <a:pt x="19722" y="21058"/>
                  </a:cubicBezTo>
                  <a:cubicBezTo>
                    <a:pt x="18783" y="21374"/>
                    <a:pt x="17843" y="21600"/>
                    <a:pt x="17843" y="21510"/>
                  </a:cubicBezTo>
                  <a:cubicBezTo>
                    <a:pt x="17843" y="21419"/>
                    <a:pt x="18783" y="21013"/>
                    <a:pt x="19722" y="206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3562899" y="6331420"/>
              <a:ext cx="1526990" cy="136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64" fill="norm" stroke="1" extrusionOk="0">
                  <a:moveTo>
                    <a:pt x="73" y="3208"/>
                  </a:moveTo>
                  <a:cubicBezTo>
                    <a:pt x="13" y="3040"/>
                    <a:pt x="-47" y="2873"/>
                    <a:pt x="58" y="2773"/>
                  </a:cubicBezTo>
                  <a:cubicBezTo>
                    <a:pt x="162" y="2672"/>
                    <a:pt x="431" y="2639"/>
                    <a:pt x="1103" y="2505"/>
                  </a:cubicBezTo>
                  <a:cubicBezTo>
                    <a:pt x="1775" y="2371"/>
                    <a:pt x="2851" y="2136"/>
                    <a:pt x="3912" y="1919"/>
                  </a:cubicBezTo>
                  <a:cubicBezTo>
                    <a:pt x="4972" y="1701"/>
                    <a:pt x="6018" y="1500"/>
                    <a:pt x="7153" y="1316"/>
                  </a:cubicBezTo>
                  <a:cubicBezTo>
                    <a:pt x="8288" y="1132"/>
                    <a:pt x="9513" y="964"/>
                    <a:pt x="10678" y="830"/>
                  </a:cubicBezTo>
                  <a:cubicBezTo>
                    <a:pt x="11843" y="696"/>
                    <a:pt x="12949" y="596"/>
                    <a:pt x="14039" y="479"/>
                  </a:cubicBezTo>
                  <a:cubicBezTo>
                    <a:pt x="15130" y="361"/>
                    <a:pt x="16205" y="227"/>
                    <a:pt x="16907" y="144"/>
                  </a:cubicBezTo>
                  <a:cubicBezTo>
                    <a:pt x="17609" y="60"/>
                    <a:pt x="17938" y="26"/>
                    <a:pt x="18207" y="10"/>
                  </a:cubicBezTo>
                  <a:cubicBezTo>
                    <a:pt x="18476" y="-7"/>
                    <a:pt x="18685" y="-7"/>
                    <a:pt x="18834" y="60"/>
                  </a:cubicBezTo>
                  <a:cubicBezTo>
                    <a:pt x="18984" y="127"/>
                    <a:pt x="19073" y="261"/>
                    <a:pt x="19253" y="797"/>
                  </a:cubicBezTo>
                  <a:cubicBezTo>
                    <a:pt x="19432" y="1333"/>
                    <a:pt x="19701" y="2270"/>
                    <a:pt x="19999" y="3342"/>
                  </a:cubicBezTo>
                  <a:cubicBezTo>
                    <a:pt x="20298" y="4413"/>
                    <a:pt x="20627" y="5619"/>
                    <a:pt x="20881" y="6875"/>
                  </a:cubicBezTo>
                  <a:cubicBezTo>
                    <a:pt x="21135" y="8131"/>
                    <a:pt x="21314" y="9437"/>
                    <a:pt x="21419" y="10726"/>
                  </a:cubicBezTo>
                  <a:cubicBezTo>
                    <a:pt x="21523" y="12015"/>
                    <a:pt x="21553" y="13288"/>
                    <a:pt x="21553" y="14527"/>
                  </a:cubicBezTo>
                  <a:cubicBezTo>
                    <a:pt x="21553" y="15766"/>
                    <a:pt x="21523" y="16972"/>
                    <a:pt x="21448" y="18060"/>
                  </a:cubicBezTo>
                  <a:cubicBezTo>
                    <a:pt x="21374" y="19148"/>
                    <a:pt x="21254" y="20120"/>
                    <a:pt x="21194" y="20689"/>
                  </a:cubicBezTo>
                  <a:cubicBezTo>
                    <a:pt x="21135" y="21258"/>
                    <a:pt x="21135" y="21426"/>
                    <a:pt x="21060" y="21509"/>
                  </a:cubicBezTo>
                  <a:cubicBezTo>
                    <a:pt x="20985" y="21593"/>
                    <a:pt x="20836" y="21593"/>
                    <a:pt x="20283" y="21426"/>
                  </a:cubicBezTo>
                  <a:cubicBezTo>
                    <a:pt x="19731" y="21258"/>
                    <a:pt x="18775" y="20923"/>
                    <a:pt x="17759" y="20622"/>
                  </a:cubicBezTo>
                  <a:cubicBezTo>
                    <a:pt x="16743" y="20320"/>
                    <a:pt x="15668" y="20053"/>
                    <a:pt x="14532" y="19818"/>
                  </a:cubicBezTo>
                  <a:cubicBezTo>
                    <a:pt x="13397" y="19584"/>
                    <a:pt x="12202" y="19383"/>
                    <a:pt x="10962" y="19199"/>
                  </a:cubicBezTo>
                  <a:cubicBezTo>
                    <a:pt x="9722" y="19014"/>
                    <a:pt x="8438" y="18847"/>
                    <a:pt x="7273" y="18646"/>
                  </a:cubicBezTo>
                  <a:cubicBezTo>
                    <a:pt x="6107" y="18445"/>
                    <a:pt x="5062" y="18211"/>
                    <a:pt x="4240" y="18043"/>
                  </a:cubicBezTo>
                  <a:cubicBezTo>
                    <a:pt x="3419" y="17876"/>
                    <a:pt x="2821" y="17775"/>
                    <a:pt x="2358" y="17826"/>
                  </a:cubicBezTo>
                  <a:cubicBezTo>
                    <a:pt x="1895" y="17876"/>
                    <a:pt x="1566" y="18077"/>
                    <a:pt x="1238" y="182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6914455" y="6115050"/>
              <a:ext cx="146051" cy="104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0" y="0"/>
                  </a:moveTo>
                  <a:cubicBezTo>
                    <a:pt x="1565" y="916"/>
                    <a:pt x="3130" y="1833"/>
                    <a:pt x="4226" y="3055"/>
                  </a:cubicBezTo>
                  <a:cubicBezTo>
                    <a:pt x="5322" y="4276"/>
                    <a:pt x="5948" y="5804"/>
                    <a:pt x="6730" y="7440"/>
                  </a:cubicBezTo>
                  <a:cubicBezTo>
                    <a:pt x="7513" y="9076"/>
                    <a:pt x="8452" y="10822"/>
                    <a:pt x="9704" y="12524"/>
                  </a:cubicBezTo>
                  <a:cubicBezTo>
                    <a:pt x="10957" y="14225"/>
                    <a:pt x="12522" y="15884"/>
                    <a:pt x="13774" y="17302"/>
                  </a:cubicBezTo>
                  <a:cubicBezTo>
                    <a:pt x="15026" y="18720"/>
                    <a:pt x="15965" y="19898"/>
                    <a:pt x="16591" y="20596"/>
                  </a:cubicBezTo>
                  <a:cubicBezTo>
                    <a:pt x="17217" y="21295"/>
                    <a:pt x="17530" y="21513"/>
                    <a:pt x="18313" y="21556"/>
                  </a:cubicBezTo>
                  <a:cubicBezTo>
                    <a:pt x="19096" y="21600"/>
                    <a:pt x="20348" y="21469"/>
                    <a:pt x="21600" y="213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6825555" y="5940160"/>
              <a:ext cx="2148192" cy="164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90" fill="norm" stroke="1" extrusionOk="0">
                  <a:moveTo>
                    <a:pt x="0" y="4221"/>
                  </a:moveTo>
                  <a:cubicBezTo>
                    <a:pt x="43" y="4082"/>
                    <a:pt x="85" y="3943"/>
                    <a:pt x="330" y="3789"/>
                  </a:cubicBezTo>
                  <a:cubicBezTo>
                    <a:pt x="574" y="3636"/>
                    <a:pt x="1020" y="3469"/>
                    <a:pt x="1616" y="3288"/>
                  </a:cubicBezTo>
                  <a:cubicBezTo>
                    <a:pt x="2211" y="3108"/>
                    <a:pt x="2955" y="2913"/>
                    <a:pt x="3710" y="2704"/>
                  </a:cubicBezTo>
                  <a:cubicBezTo>
                    <a:pt x="4465" y="2495"/>
                    <a:pt x="5230" y="2272"/>
                    <a:pt x="5942" y="2092"/>
                  </a:cubicBezTo>
                  <a:cubicBezTo>
                    <a:pt x="6654" y="1911"/>
                    <a:pt x="7313" y="1771"/>
                    <a:pt x="8015" y="1632"/>
                  </a:cubicBezTo>
                  <a:cubicBezTo>
                    <a:pt x="8717" y="1493"/>
                    <a:pt x="9461" y="1354"/>
                    <a:pt x="10194" y="1215"/>
                  </a:cubicBezTo>
                  <a:cubicBezTo>
                    <a:pt x="10928" y="1076"/>
                    <a:pt x="11650" y="936"/>
                    <a:pt x="12426" y="797"/>
                  </a:cubicBezTo>
                  <a:cubicBezTo>
                    <a:pt x="13202" y="658"/>
                    <a:pt x="14031" y="519"/>
                    <a:pt x="14839" y="394"/>
                  </a:cubicBezTo>
                  <a:cubicBezTo>
                    <a:pt x="15647" y="268"/>
                    <a:pt x="16434" y="157"/>
                    <a:pt x="17252" y="87"/>
                  </a:cubicBezTo>
                  <a:cubicBezTo>
                    <a:pt x="18071" y="18"/>
                    <a:pt x="18921" y="-10"/>
                    <a:pt x="19527" y="4"/>
                  </a:cubicBezTo>
                  <a:cubicBezTo>
                    <a:pt x="20133" y="18"/>
                    <a:pt x="20494" y="74"/>
                    <a:pt x="20739" y="213"/>
                  </a:cubicBezTo>
                  <a:cubicBezTo>
                    <a:pt x="20983" y="352"/>
                    <a:pt x="21111" y="575"/>
                    <a:pt x="21175" y="1215"/>
                  </a:cubicBezTo>
                  <a:cubicBezTo>
                    <a:pt x="21239" y="1855"/>
                    <a:pt x="21239" y="2913"/>
                    <a:pt x="21260" y="3943"/>
                  </a:cubicBezTo>
                  <a:cubicBezTo>
                    <a:pt x="21281" y="4972"/>
                    <a:pt x="21324" y="5975"/>
                    <a:pt x="21377" y="6991"/>
                  </a:cubicBezTo>
                  <a:cubicBezTo>
                    <a:pt x="21430" y="8006"/>
                    <a:pt x="21494" y="9036"/>
                    <a:pt x="21536" y="10122"/>
                  </a:cubicBezTo>
                  <a:cubicBezTo>
                    <a:pt x="21579" y="11208"/>
                    <a:pt x="21600" y="12349"/>
                    <a:pt x="21536" y="13448"/>
                  </a:cubicBezTo>
                  <a:cubicBezTo>
                    <a:pt x="21472" y="14548"/>
                    <a:pt x="21324" y="15605"/>
                    <a:pt x="21164" y="16608"/>
                  </a:cubicBezTo>
                  <a:cubicBezTo>
                    <a:pt x="21005" y="17610"/>
                    <a:pt x="20835" y="18556"/>
                    <a:pt x="20696" y="19349"/>
                  </a:cubicBezTo>
                  <a:cubicBezTo>
                    <a:pt x="20558" y="20143"/>
                    <a:pt x="20452" y="20783"/>
                    <a:pt x="20356" y="21145"/>
                  </a:cubicBezTo>
                  <a:cubicBezTo>
                    <a:pt x="20261" y="21506"/>
                    <a:pt x="20176" y="21590"/>
                    <a:pt x="20016" y="21590"/>
                  </a:cubicBezTo>
                  <a:cubicBezTo>
                    <a:pt x="19857" y="21590"/>
                    <a:pt x="19623" y="21506"/>
                    <a:pt x="19134" y="21298"/>
                  </a:cubicBezTo>
                  <a:cubicBezTo>
                    <a:pt x="18645" y="21089"/>
                    <a:pt x="17901" y="20755"/>
                    <a:pt x="17125" y="20477"/>
                  </a:cubicBezTo>
                  <a:cubicBezTo>
                    <a:pt x="16349" y="20198"/>
                    <a:pt x="15541" y="19976"/>
                    <a:pt x="14712" y="19781"/>
                  </a:cubicBezTo>
                  <a:cubicBezTo>
                    <a:pt x="13883" y="19586"/>
                    <a:pt x="13032" y="19419"/>
                    <a:pt x="12203" y="19266"/>
                  </a:cubicBezTo>
                  <a:cubicBezTo>
                    <a:pt x="11374" y="19113"/>
                    <a:pt x="10566" y="18974"/>
                    <a:pt x="9705" y="18834"/>
                  </a:cubicBezTo>
                  <a:cubicBezTo>
                    <a:pt x="8844" y="18695"/>
                    <a:pt x="7930" y="18556"/>
                    <a:pt x="7048" y="18403"/>
                  </a:cubicBezTo>
                  <a:cubicBezTo>
                    <a:pt x="6165" y="18250"/>
                    <a:pt x="5315" y="18083"/>
                    <a:pt x="4390" y="17944"/>
                  </a:cubicBezTo>
                  <a:cubicBezTo>
                    <a:pt x="3465" y="17804"/>
                    <a:pt x="2466" y="17693"/>
                    <a:pt x="1881" y="17637"/>
                  </a:cubicBezTo>
                  <a:cubicBezTo>
                    <a:pt x="1297" y="17582"/>
                    <a:pt x="1127" y="17582"/>
                    <a:pt x="957" y="17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590530" y="6438900"/>
              <a:ext cx="63076" cy="272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21" fill="norm" stroke="1" extrusionOk="0">
                  <a:moveTo>
                    <a:pt x="17135" y="19088"/>
                  </a:moveTo>
                  <a:cubicBezTo>
                    <a:pt x="15695" y="19926"/>
                    <a:pt x="14255" y="20763"/>
                    <a:pt x="13535" y="20595"/>
                  </a:cubicBezTo>
                  <a:cubicBezTo>
                    <a:pt x="12815" y="20428"/>
                    <a:pt x="12815" y="19256"/>
                    <a:pt x="12815" y="17414"/>
                  </a:cubicBezTo>
                  <a:cubicBezTo>
                    <a:pt x="12815" y="15572"/>
                    <a:pt x="12815" y="13060"/>
                    <a:pt x="11735" y="11470"/>
                  </a:cubicBezTo>
                  <a:cubicBezTo>
                    <a:pt x="10655" y="9879"/>
                    <a:pt x="8495" y="9209"/>
                    <a:pt x="6335" y="9209"/>
                  </a:cubicBezTo>
                  <a:cubicBezTo>
                    <a:pt x="4175" y="9209"/>
                    <a:pt x="2015" y="9879"/>
                    <a:pt x="935" y="11135"/>
                  </a:cubicBezTo>
                  <a:cubicBezTo>
                    <a:pt x="-145" y="12391"/>
                    <a:pt x="-145" y="14233"/>
                    <a:pt x="575" y="15740"/>
                  </a:cubicBezTo>
                  <a:cubicBezTo>
                    <a:pt x="1295" y="17247"/>
                    <a:pt x="2735" y="18419"/>
                    <a:pt x="5255" y="19172"/>
                  </a:cubicBezTo>
                  <a:cubicBezTo>
                    <a:pt x="7775" y="19926"/>
                    <a:pt x="11375" y="20260"/>
                    <a:pt x="13535" y="19926"/>
                  </a:cubicBezTo>
                  <a:cubicBezTo>
                    <a:pt x="15695" y="19591"/>
                    <a:pt x="16415" y="18586"/>
                    <a:pt x="16775" y="17163"/>
                  </a:cubicBezTo>
                  <a:cubicBezTo>
                    <a:pt x="17135" y="15740"/>
                    <a:pt x="17135" y="13898"/>
                    <a:pt x="16415" y="12391"/>
                  </a:cubicBezTo>
                  <a:cubicBezTo>
                    <a:pt x="15695" y="10884"/>
                    <a:pt x="14255" y="9712"/>
                    <a:pt x="13535" y="9628"/>
                  </a:cubicBezTo>
                  <a:cubicBezTo>
                    <a:pt x="12815" y="9544"/>
                    <a:pt x="12815" y="10549"/>
                    <a:pt x="12455" y="10967"/>
                  </a:cubicBezTo>
                  <a:cubicBezTo>
                    <a:pt x="12095" y="11386"/>
                    <a:pt x="11375" y="11219"/>
                    <a:pt x="11015" y="9879"/>
                  </a:cubicBezTo>
                  <a:cubicBezTo>
                    <a:pt x="10655" y="8540"/>
                    <a:pt x="10655" y="6028"/>
                    <a:pt x="10655" y="4270"/>
                  </a:cubicBezTo>
                  <a:cubicBezTo>
                    <a:pt x="10655" y="2512"/>
                    <a:pt x="10655" y="1507"/>
                    <a:pt x="10295" y="1423"/>
                  </a:cubicBezTo>
                  <a:cubicBezTo>
                    <a:pt x="9935" y="1340"/>
                    <a:pt x="9215" y="2177"/>
                    <a:pt x="7775" y="5274"/>
                  </a:cubicBezTo>
                  <a:cubicBezTo>
                    <a:pt x="6335" y="8372"/>
                    <a:pt x="4175" y="13730"/>
                    <a:pt x="2735" y="16995"/>
                  </a:cubicBezTo>
                  <a:cubicBezTo>
                    <a:pt x="1295" y="20260"/>
                    <a:pt x="575" y="21433"/>
                    <a:pt x="215" y="21516"/>
                  </a:cubicBezTo>
                  <a:cubicBezTo>
                    <a:pt x="-145" y="21600"/>
                    <a:pt x="-145" y="20595"/>
                    <a:pt x="935" y="18000"/>
                  </a:cubicBezTo>
                  <a:cubicBezTo>
                    <a:pt x="2015" y="15405"/>
                    <a:pt x="4175" y="11219"/>
                    <a:pt x="5975" y="8456"/>
                  </a:cubicBezTo>
                  <a:cubicBezTo>
                    <a:pt x="7775" y="5693"/>
                    <a:pt x="9215" y="4353"/>
                    <a:pt x="9935" y="4102"/>
                  </a:cubicBezTo>
                  <a:cubicBezTo>
                    <a:pt x="10655" y="3851"/>
                    <a:pt x="10655" y="4688"/>
                    <a:pt x="9935" y="7033"/>
                  </a:cubicBezTo>
                  <a:cubicBezTo>
                    <a:pt x="9215" y="9377"/>
                    <a:pt x="7775" y="13228"/>
                    <a:pt x="8495" y="12809"/>
                  </a:cubicBezTo>
                  <a:cubicBezTo>
                    <a:pt x="9215" y="12391"/>
                    <a:pt x="12095" y="7702"/>
                    <a:pt x="14615" y="4856"/>
                  </a:cubicBezTo>
                  <a:cubicBezTo>
                    <a:pt x="17135" y="2009"/>
                    <a:pt x="19295" y="1005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2528721" y="5092700"/>
              <a:ext cx="182035" cy="154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065" y="21185"/>
                  </a:moveTo>
                  <a:cubicBezTo>
                    <a:pt x="13563" y="21392"/>
                    <a:pt x="13060" y="21600"/>
                    <a:pt x="12809" y="21600"/>
                  </a:cubicBezTo>
                  <a:cubicBezTo>
                    <a:pt x="12558" y="21600"/>
                    <a:pt x="12558" y="21392"/>
                    <a:pt x="12056" y="20903"/>
                  </a:cubicBezTo>
                  <a:cubicBezTo>
                    <a:pt x="11553" y="20413"/>
                    <a:pt x="10549" y="19642"/>
                    <a:pt x="9921" y="18722"/>
                  </a:cubicBezTo>
                  <a:cubicBezTo>
                    <a:pt x="9293" y="17802"/>
                    <a:pt x="9042" y="16734"/>
                    <a:pt x="8916" y="15621"/>
                  </a:cubicBezTo>
                  <a:cubicBezTo>
                    <a:pt x="8791" y="14509"/>
                    <a:pt x="8791" y="13352"/>
                    <a:pt x="8916" y="12209"/>
                  </a:cubicBezTo>
                  <a:cubicBezTo>
                    <a:pt x="9042" y="11067"/>
                    <a:pt x="9293" y="9940"/>
                    <a:pt x="9042" y="8886"/>
                  </a:cubicBezTo>
                  <a:cubicBezTo>
                    <a:pt x="8791" y="7833"/>
                    <a:pt x="8037" y="6854"/>
                    <a:pt x="7409" y="6038"/>
                  </a:cubicBezTo>
                  <a:cubicBezTo>
                    <a:pt x="6781" y="5222"/>
                    <a:pt x="6279" y="4569"/>
                    <a:pt x="6153" y="4154"/>
                  </a:cubicBezTo>
                  <a:cubicBezTo>
                    <a:pt x="6028" y="3738"/>
                    <a:pt x="6279" y="3560"/>
                    <a:pt x="6405" y="3560"/>
                  </a:cubicBezTo>
                  <a:cubicBezTo>
                    <a:pt x="6530" y="3560"/>
                    <a:pt x="6530" y="3738"/>
                    <a:pt x="6530" y="4391"/>
                  </a:cubicBezTo>
                  <a:cubicBezTo>
                    <a:pt x="6530" y="5044"/>
                    <a:pt x="6530" y="6171"/>
                    <a:pt x="6028" y="7254"/>
                  </a:cubicBezTo>
                  <a:cubicBezTo>
                    <a:pt x="5526" y="8337"/>
                    <a:pt x="4521" y="9376"/>
                    <a:pt x="3516" y="10370"/>
                  </a:cubicBezTo>
                  <a:cubicBezTo>
                    <a:pt x="2512" y="11364"/>
                    <a:pt x="1507" y="12313"/>
                    <a:pt x="879" y="13040"/>
                  </a:cubicBezTo>
                  <a:cubicBezTo>
                    <a:pt x="251" y="13767"/>
                    <a:pt x="0" y="14271"/>
                    <a:pt x="0" y="14598"/>
                  </a:cubicBezTo>
                  <a:cubicBezTo>
                    <a:pt x="0" y="14924"/>
                    <a:pt x="251" y="15073"/>
                    <a:pt x="628" y="15043"/>
                  </a:cubicBezTo>
                  <a:cubicBezTo>
                    <a:pt x="1005" y="15013"/>
                    <a:pt x="1507" y="14805"/>
                    <a:pt x="2135" y="14168"/>
                  </a:cubicBezTo>
                  <a:cubicBezTo>
                    <a:pt x="2763" y="13530"/>
                    <a:pt x="3516" y="12462"/>
                    <a:pt x="4270" y="11408"/>
                  </a:cubicBezTo>
                  <a:cubicBezTo>
                    <a:pt x="5023" y="10355"/>
                    <a:pt x="5777" y="9316"/>
                    <a:pt x="6405" y="8248"/>
                  </a:cubicBezTo>
                  <a:cubicBezTo>
                    <a:pt x="7033" y="7180"/>
                    <a:pt x="7535" y="6082"/>
                    <a:pt x="7912" y="5044"/>
                  </a:cubicBezTo>
                  <a:cubicBezTo>
                    <a:pt x="8288" y="4005"/>
                    <a:pt x="8540" y="3026"/>
                    <a:pt x="8791" y="2255"/>
                  </a:cubicBezTo>
                  <a:cubicBezTo>
                    <a:pt x="9042" y="1484"/>
                    <a:pt x="9293" y="920"/>
                    <a:pt x="9419" y="564"/>
                  </a:cubicBezTo>
                  <a:cubicBezTo>
                    <a:pt x="9544" y="208"/>
                    <a:pt x="9544" y="59"/>
                    <a:pt x="9544" y="59"/>
                  </a:cubicBezTo>
                  <a:cubicBezTo>
                    <a:pt x="9544" y="59"/>
                    <a:pt x="9544" y="208"/>
                    <a:pt x="9670" y="860"/>
                  </a:cubicBezTo>
                  <a:cubicBezTo>
                    <a:pt x="9795" y="1513"/>
                    <a:pt x="10047" y="2670"/>
                    <a:pt x="9795" y="3753"/>
                  </a:cubicBezTo>
                  <a:cubicBezTo>
                    <a:pt x="9544" y="4836"/>
                    <a:pt x="8791" y="5845"/>
                    <a:pt x="7912" y="6869"/>
                  </a:cubicBezTo>
                  <a:cubicBezTo>
                    <a:pt x="7033" y="7892"/>
                    <a:pt x="6028" y="8931"/>
                    <a:pt x="5400" y="9628"/>
                  </a:cubicBezTo>
                  <a:cubicBezTo>
                    <a:pt x="4772" y="10325"/>
                    <a:pt x="4521" y="10681"/>
                    <a:pt x="4270" y="10948"/>
                  </a:cubicBezTo>
                  <a:cubicBezTo>
                    <a:pt x="4019" y="11215"/>
                    <a:pt x="3767" y="11393"/>
                    <a:pt x="3642" y="11334"/>
                  </a:cubicBezTo>
                  <a:cubicBezTo>
                    <a:pt x="3516" y="11275"/>
                    <a:pt x="3516" y="10978"/>
                    <a:pt x="3893" y="10221"/>
                  </a:cubicBezTo>
                  <a:cubicBezTo>
                    <a:pt x="4270" y="9465"/>
                    <a:pt x="5023" y="8248"/>
                    <a:pt x="6153" y="7047"/>
                  </a:cubicBezTo>
                  <a:cubicBezTo>
                    <a:pt x="7284" y="5845"/>
                    <a:pt x="8791" y="4658"/>
                    <a:pt x="10298" y="3664"/>
                  </a:cubicBezTo>
                  <a:cubicBezTo>
                    <a:pt x="11805" y="2670"/>
                    <a:pt x="13312" y="1869"/>
                    <a:pt x="14191" y="1335"/>
                  </a:cubicBezTo>
                  <a:cubicBezTo>
                    <a:pt x="15070" y="801"/>
                    <a:pt x="15321" y="534"/>
                    <a:pt x="15447" y="549"/>
                  </a:cubicBezTo>
                  <a:cubicBezTo>
                    <a:pt x="15572" y="564"/>
                    <a:pt x="15572" y="860"/>
                    <a:pt x="15070" y="1587"/>
                  </a:cubicBezTo>
                  <a:cubicBezTo>
                    <a:pt x="14567" y="2314"/>
                    <a:pt x="13563" y="3471"/>
                    <a:pt x="12684" y="4554"/>
                  </a:cubicBezTo>
                  <a:cubicBezTo>
                    <a:pt x="11805" y="5637"/>
                    <a:pt x="11051" y="6646"/>
                    <a:pt x="9921" y="7759"/>
                  </a:cubicBezTo>
                  <a:cubicBezTo>
                    <a:pt x="8791" y="8871"/>
                    <a:pt x="7284" y="10088"/>
                    <a:pt x="6279" y="10963"/>
                  </a:cubicBezTo>
                  <a:cubicBezTo>
                    <a:pt x="5274" y="11838"/>
                    <a:pt x="4772" y="12373"/>
                    <a:pt x="4395" y="12729"/>
                  </a:cubicBezTo>
                  <a:cubicBezTo>
                    <a:pt x="4019" y="13085"/>
                    <a:pt x="3767" y="13263"/>
                    <a:pt x="3893" y="13233"/>
                  </a:cubicBezTo>
                  <a:cubicBezTo>
                    <a:pt x="4019" y="13203"/>
                    <a:pt x="4521" y="12966"/>
                    <a:pt x="5526" y="12254"/>
                  </a:cubicBezTo>
                  <a:cubicBezTo>
                    <a:pt x="6530" y="11542"/>
                    <a:pt x="8037" y="10355"/>
                    <a:pt x="9544" y="9153"/>
                  </a:cubicBezTo>
                  <a:cubicBezTo>
                    <a:pt x="11051" y="7952"/>
                    <a:pt x="12558" y="6735"/>
                    <a:pt x="14191" y="5548"/>
                  </a:cubicBezTo>
                  <a:cubicBezTo>
                    <a:pt x="15823" y="4362"/>
                    <a:pt x="17581" y="3204"/>
                    <a:pt x="18837" y="2285"/>
                  </a:cubicBezTo>
                  <a:cubicBezTo>
                    <a:pt x="20093" y="1365"/>
                    <a:pt x="20847" y="6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003380" y="3488566"/>
              <a:ext cx="1428482" cy="110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3" fill="norm" stroke="1" extrusionOk="0">
                  <a:moveTo>
                    <a:pt x="183" y="21553"/>
                  </a:moveTo>
                  <a:cubicBezTo>
                    <a:pt x="758" y="21181"/>
                    <a:pt x="1332" y="20808"/>
                    <a:pt x="2034" y="20146"/>
                  </a:cubicBezTo>
                  <a:cubicBezTo>
                    <a:pt x="2736" y="19484"/>
                    <a:pt x="3565" y="18532"/>
                    <a:pt x="4459" y="17581"/>
                  </a:cubicBezTo>
                  <a:cubicBezTo>
                    <a:pt x="5352" y="16629"/>
                    <a:pt x="6309" y="15677"/>
                    <a:pt x="7250" y="14746"/>
                  </a:cubicBezTo>
                  <a:cubicBezTo>
                    <a:pt x="8192" y="13815"/>
                    <a:pt x="9117" y="12905"/>
                    <a:pt x="10042" y="11994"/>
                  </a:cubicBezTo>
                  <a:cubicBezTo>
                    <a:pt x="10967" y="11084"/>
                    <a:pt x="11893" y="10174"/>
                    <a:pt x="12818" y="9243"/>
                  </a:cubicBezTo>
                  <a:cubicBezTo>
                    <a:pt x="13743" y="8312"/>
                    <a:pt x="14668" y="7360"/>
                    <a:pt x="15530" y="6470"/>
                  </a:cubicBezTo>
                  <a:cubicBezTo>
                    <a:pt x="16391" y="5581"/>
                    <a:pt x="17189" y="4753"/>
                    <a:pt x="17891" y="3987"/>
                  </a:cubicBezTo>
                  <a:cubicBezTo>
                    <a:pt x="18593" y="3222"/>
                    <a:pt x="19199" y="2519"/>
                    <a:pt x="19582" y="2063"/>
                  </a:cubicBezTo>
                  <a:cubicBezTo>
                    <a:pt x="19965" y="1608"/>
                    <a:pt x="20124" y="1401"/>
                    <a:pt x="20124" y="1422"/>
                  </a:cubicBezTo>
                  <a:cubicBezTo>
                    <a:pt x="20124" y="1443"/>
                    <a:pt x="19965" y="1691"/>
                    <a:pt x="19438" y="2208"/>
                  </a:cubicBezTo>
                  <a:cubicBezTo>
                    <a:pt x="18912" y="2725"/>
                    <a:pt x="18018" y="3512"/>
                    <a:pt x="17077" y="4360"/>
                  </a:cubicBezTo>
                  <a:cubicBezTo>
                    <a:pt x="16136" y="5208"/>
                    <a:pt x="15147" y="6119"/>
                    <a:pt x="14158" y="7029"/>
                  </a:cubicBezTo>
                  <a:cubicBezTo>
                    <a:pt x="13169" y="7939"/>
                    <a:pt x="12180" y="8850"/>
                    <a:pt x="11143" y="9843"/>
                  </a:cubicBezTo>
                  <a:cubicBezTo>
                    <a:pt x="10106" y="10836"/>
                    <a:pt x="9021" y="11912"/>
                    <a:pt x="8000" y="12925"/>
                  </a:cubicBezTo>
                  <a:cubicBezTo>
                    <a:pt x="6979" y="13939"/>
                    <a:pt x="6022" y="14891"/>
                    <a:pt x="5049" y="15843"/>
                  </a:cubicBezTo>
                  <a:cubicBezTo>
                    <a:pt x="4076" y="16794"/>
                    <a:pt x="3087" y="17746"/>
                    <a:pt x="2337" y="18491"/>
                  </a:cubicBezTo>
                  <a:cubicBezTo>
                    <a:pt x="1587" y="19236"/>
                    <a:pt x="1077" y="19774"/>
                    <a:pt x="694" y="20187"/>
                  </a:cubicBezTo>
                  <a:cubicBezTo>
                    <a:pt x="311" y="20601"/>
                    <a:pt x="56" y="20891"/>
                    <a:pt x="8" y="20932"/>
                  </a:cubicBezTo>
                  <a:cubicBezTo>
                    <a:pt x="-40" y="20974"/>
                    <a:pt x="120" y="20767"/>
                    <a:pt x="662" y="20125"/>
                  </a:cubicBezTo>
                  <a:cubicBezTo>
                    <a:pt x="1204" y="19484"/>
                    <a:pt x="2130" y="18408"/>
                    <a:pt x="3023" y="17394"/>
                  </a:cubicBezTo>
                  <a:cubicBezTo>
                    <a:pt x="3916" y="16381"/>
                    <a:pt x="4778" y="15429"/>
                    <a:pt x="5687" y="14456"/>
                  </a:cubicBezTo>
                  <a:cubicBezTo>
                    <a:pt x="6596" y="13484"/>
                    <a:pt x="7554" y="12491"/>
                    <a:pt x="8574" y="11498"/>
                  </a:cubicBezTo>
                  <a:cubicBezTo>
                    <a:pt x="9595" y="10505"/>
                    <a:pt x="10680" y="9512"/>
                    <a:pt x="11765" y="8519"/>
                  </a:cubicBezTo>
                  <a:cubicBezTo>
                    <a:pt x="12850" y="7525"/>
                    <a:pt x="13935" y="6532"/>
                    <a:pt x="14892" y="5601"/>
                  </a:cubicBezTo>
                  <a:cubicBezTo>
                    <a:pt x="15849" y="4670"/>
                    <a:pt x="16678" y="3801"/>
                    <a:pt x="17157" y="3305"/>
                  </a:cubicBezTo>
                  <a:cubicBezTo>
                    <a:pt x="17636" y="2808"/>
                    <a:pt x="17763" y="2684"/>
                    <a:pt x="17715" y="2767"/>
                  </a:cubicBezTo>
                  <a:cubicBezTo>
                    <a:pt x="17668" y="2850"/>
                    <a:pt x="17444" y="3139"/>
                    <a:pt x="16838" y="3760"/>
                  </a:cubicBezTo>
                  <a:cubicBezTo>
                    <a:pt x="16232" y="4381"/>
                    <a:pt x="15243" y="5332"/>
                    <a:pt x="14270" y="6243"/>
                  </a:cubicBezTo>
                  <a:cubicBezTo>
                    <a:pt x="13296" y="7153"/>
                    <a:pt x="12339" y="8022"/>
                    <a:pt x="11350" y="8912"/>
                  </a:cubicBezTo>
                  <a:cubicBezTo>
                    <a:pt x="10361" y="9801"/>
                    <a:pt x="9340" y="10712"/>
                    <a:pt x="8447" y="11560"/>
                  </a:cubicBezTo>
                  <a:cubicBezTo>
                    <a:pt x="7554" y="12408"/>
                    <a:pt x="6788" y="13194"/>
                    <a:pt x="6341" y="13691"/>
                  </a:cubicBezTo>
                  <a:cubicBezTo>
                    <a:pt x="5894" y="14187"/>
                    <a:pt x="5767" y="14394"/>
                    <a:pt x="5799" y="14436"/>
                  </a:cubicBezTo>
                  <a:cubicBezTo>
                    <a:pt x="5831" y="14477"/>
                    <a:pt x="6022" y="14353"/>
                    <a:pt x="6628" y="13774"/>
                  </a:cubicBezTo>
                  <a:cubicBezTo>
                    <a:pt x="7234" y="13194"/>
                    <a:pt x="8255" y="12160"/>
                    <a:pt x="9276" y="11084"/>
                  </a:cubicBezTo>
                  <a:cubicBezTo>
                    <a:pt x="10297" y="10008"/>
                    <a:pt x="11318" y="8891"/>
                    <a:pt x="12228" y="7960"/>
                  </a:cubicBezTo>
                  <a:cubicBezTo>
                    <a:pt x="13137" y="7029"/>
                    <a:pt x="13935" y="6284"/>
                    <a:pt x="14908" y="5436"/>
                  </a:cubicBezTo>
                  <a:cubicBezTo>
                    <a:pt x="15881" y="4587"/>
                    <a:pt x="17029" y="3636"/>
                    <a:pt x="18114" y="2746"/>
                  </a:cubicBezTo>
                  <a:cubicBezTo>
                    <a:pt x="19199" y="1856"/>
                    <a:pt x="20220" y="1029"/>
                    <a:pt x="20810" y="553"/>
                  </a:cubicBezTo>
                  <a:cubicBezTo>
                    <a:pt x="21400" y="77"/>
                    <a:pt x="21560" y="-47"/>
                    <a:pt x="21528" y="15"/>
                  </a:cubicBezTo>
                  <a:cubicBezTo>
                    <a:pt x="21496" y="77"/>
                    <a:pt x="21273" y="325"/>
                    <a:pt x="21050" y="57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3441005" y="4400550"/>
              <a:ext cx="82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148905" y="448945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2994261" y="3570441"/>
              <a:ext cx="1318435" cy="97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10" fill="norm" stroke="1" extrusionOk="0">
                  <a:moveTo>
                    <a:pt x="2210" y="20300"/>
                  </a:moveTo>
                  <a:cubicBezTo>
                    <a:pt x="1693" y="20627"/>
                    <a:pt x="1175" y="20954"/>
                    <a:pt x="796" y="21188"/>
                  </a:cubicBezTo>
                  <a:cubicBezTo>
                    <a:pt x="416" y="21422"/>
                    <a:pt x="175" y="21562"/>
                    <a:pt x="175" y="21492"/>
                  </a:cubicBezTo>
                  <a:cubicBezTo>
                    <a:pt x="175" y="21422"/>
                    <a:pt x="416" y="21141"/>
                    <a:pt x="1037" y="20346"/>
                  </a:cubicBezTo>
                  <a:cubicBezTo>
                    <a:pt x="1658" y="19552"/>
                    <a:pt x="2659" y="18243"/>
                    <a:pt x="3642" y="17027"/>
                  </a:cubicBezTo>
                  <a:cubicBezTo>
                    <a:pt x="4626" y="15811"/>
                    <a:pt x="5592" y="14689"/>
                    <a:pt x="6523" y="13637"/>
                  </a:cubicBezTo>
                  <a:cubicBezTo>
                    <a:pt x="7455" y="12585"/>
                    <a:pt x="8352" y="11604"/>
                    <a:pt x="9301" y="10575"/>
                  </a:cubicBezTo>
                  <a:cubicBezTo>
                    <a:pt x="10250" y="9546"/>
                    <a:pt x="11251" y="8471"/>
                    <a:pt x="12372" y="7326"/>
                  </a:cubicBezTo>
                  <a:cubicBezTo>
                    <a:pt x="13493" y="6180"/>
                    <a:pt x="14736" y="4965"/>
                    <a:pt x="15788" y="3913"/>
                  </a:cubicBezTo>
                  <a:cubicBezTo>
                    <a:pt x="16840" y="2861"/>
                    <a:pt x="17703" y="1972"/>
                    <a:pt x="18221" y="1435"/>
                  </a:cubicBezTo>
                  <a:cubicBezTo>
                    <a:pt x="18738" y="897"/>
                    <a:pt x="18911" y="710"/>
                    <a:pt x="19066" y="500"/>
                  </a:cubicBezTo>
                  <a:cubicBezTo>
                    <a:pt x="19221" y="289"/>
                    <a:pt x="19359" y="56"/>
                    <a:pt x="19307" y="9"/>
                  </a:cubicBezTo>
                  <a:cubicBezTo>
                    <a:pt x="19256" y="-38"/>
                    <a:pt x="19014" y="102"/>
                    <a:pt x="18359" y="710"/>
                  </a:cubicBezTo>
                  <a:cubicBezTo>
                    <a:pt x="17703" y="1318"/>
                    <a:pt x="16633" y="2393"/>
                    <a:pt x="15529" y="3515"/>
                  </a:cubicBezTo>
                  <a:cubicBezTo>
                    <a:pt x="14425" y="4637"/>
                    <a:pt x="13286" y="5806"/>
                    <a:pt x="12148" y="6905"/>
                  </a:cubicBezTo>
                  <a:cubicBezTo>
                    <a:pt x="11009" y="8004"/>
                    <a:pt x="9870" y="9032"/>
                    <a:pt x="8783" y="10084"/>
                  </a:cubicBezTo>
                  <a:cubicBezTo>
                    <a:pt x="7697" y="11136"/>
                    <a:pt x="6661" y="12211"/>
                    <a:pt x="5661" y="13333"/>
                  </a:cubicBezTo>
                  <a:cubicBezTo>
                    <a:pt x="4660" y="14456"/>
                    <a:pt x="3694" y="15624"/>
                    <a:pt x="3125" y="16326"/>
                  </a:cubicBezTo>
                  <a:cubicBezTo>
                    <a:pt x="2555" y="17027"/>
                    <a:pt x="2383" y="17261"/>
                    <a:pt x="2245" y="17494"/>
                  </a:cubicBezTo>
                  <a:cubicBezTo>
                    <a:pt x="2107" y="17728"/>
                    <a:pt x="2003" y="17962"/>
                    <a:pt x="2038" y="18102"/>
                  </a:cubicBezTo>
                  <a:cubicBezTo>
                    <a:pt x="2072" y="18243"/>
                    <a:pt x="2245" y="18289"/>
                    <a:pt x="2831" y="17822"/>
                  </a:cubicBezTo>
                  <a:cubicBezTo>
                    <a:pt x="3418" y="17354"/>
                    <a:pt x="4419" y="16372"/>
                    <a:pt x="5368" y="15414"/>
                  </a:cubicBezTo>
                  <a:cubicBezTo>
                    <a:pt x="6316" y="14456"/>
                    <a:pt x="7214" y="13520"/>
                    <a:pt x="8162" y="12562"/>
                  </a:cubicBezTo>
                  <a:cubicBezTo>
                    <a:pt x="9111" y="11604"/>
                    <a:pt x="10112" y="10622"/>
                    <a:pt x="11251" y="9570"/>
                  </a:cubicBezTo>
                  <a:cubicBezTo>
                    <a:pt x="12389" y="8518"/>
                    <a:pt x="13666" y="7396"/>
                    <a:pt x="14891" y="6367"/>
                  </a:cubicBezTo>
                  <a:cubicBezTo>
                    <a:pt x="16116" y="5339"/>
                    <a:pt x="17289" y="4404"/>
                    <a:pt x="18031" y="3819"/>
                  </a:cubicBezTo>
                  <a:cubicBezTo>
                    <a:pt x="18773" y="3235"/>
                    <a:pt x="19083" y="3001"/>
                    <a:pt x="19428" y="2720"/>
                  </a:cubicBezTo>
                  <a:cubicBezTo>
                    <a:pt x="19773" y="2440"/>
                    <a:pt x="20153" y="2113"/>
                    <a:pt x="20256" y="1996"/>
                  </a:cubicBezTo>
                  <a:cubicBezTo>
                    <a:pt x="20360" y="1879"/>
                    <a:pt x="20187" y="1972"/>
                    <a:pt x="19583" y="2463"/>
                  </a:cubicBezTo>
                  <a:cubicBezTo>
                    <a:pt x="18980" y="2954"/>
                    <a:pt x="17945" y="3843"/>
                    <a:pt x="16858" y="4801"/>
                  </a:cubicBezTo>
                  <a:cubicBezTo>
                    <a:pt x="15771" y="5759"/>
                    <a:pt x="14632" y="6788"/>
                    <a:pt x="13459" y="7793"/>
                  </a:cubicBezTo>
                  <a:cubicBezTo>
                    <a:pt x="12286" y="8798"/>
                    <a:pt x="11078" y="9780"/>
                    <a:pt x="9939" y="10739"/>
                  </a:cubicBezTo>
                  <a:cubicBezTo>
                    <a:pt x="8801" y="11697"/>
                    <a:pt x="7731" y="12632"/>
                    <a:pt x="6610" y="13637"/>
                  </a:cubicBezTo>
                  <a:cubicBezTo>
                    <a:pt x="5488" y="14643"/>
                    <a:pt x="4315" y="15718"/>
                    <a:pt x="3280" y="16676"/>
                  </a:cubicBezTo>
                  <a:cubicBezTo>
                    <a:pt x="2245" y="17635"/>
                    <a:pt x="1348" y="18476"/>
                    <a:pt x="830" y="18967"/>
                  </a:cubicBezTo>
                  <a:cubicBezTo>
                    <a:pt x="313" y="19458"/>
                    <a:pt x="175" y="19598"/>
                    <a:pt x="209" y="19645"/>
                  </a:cubicBezTo>
                  <a:cubicBezTo>
                    <a:pt x="244" y="19692"/>
                    <a:pt x="451" y="19645"/>
                    <a:pt x="1089" y="19154"/>
                  </a:cubicBezTo>
                  <a:cubicBezTo>
                    <a:pt x="1727" y="18663"/>
                    <a:pt x="2797" y="17728"/>
                    <a:pt x="3815" y="16746"/>
                  </a:cubicBezTo>
                  <a:cubicBezTo>
                    <a:pt x="4833" y="15765"/>
                    <a:pt x="5799" y="14736"/>
                    <a:pt x="6886" y="13591"/>
                  </a:cubicBezTo>
                  <a:cubicBezTo>
                    <a:pt x="7973" y="12445"/>
                    <a:pt x="9180" y="11183"/>
                    <a:pt x="10405" y="9944"/>
                  </a:cubicBezTo>
                  <a:cubicBezTo>
                    <a:pt x="11630" y="8705"/>
                    <a:pt x="12872" y="7489"/>
                    <a:pt x="13994" y="6437"/>
                  </a:cubicBezTo>
                  <a:cubicBezTo>
                    <a:pt x="15115" y="5385"/>
                    <a:pt x="16116" y="4497"/>
                    <a:pt x="16996" y="3726"/>
                  </a:cubicBezTo>
                  <a:cubicBezTo>
                    <a:pt x="17875" y="2954"/>
                    <a:pt x="18635" y="2300"/>
                    <a:pt x="19135" y="1809"/>
                  </a:cubicBezTo>
                  <a:cubicBezTo>
                    <a:pt x="19635" y="1318"/>
                    <a:pt x="19877" y="991"/>
                    <a:pt x="19911" y="967"/>
                  </a:cubicBezTo>
                  <a:cubicBezTo>
                    <a:pt x="19946" y="944"/>
                    <a:pt x="19773" y="1224"/>
                    <a:pt x="19152" y="1902"/>
                  </a:cubicBezTo>
                  <a:cubicBezTo>
                    <a:pt x="18531" y="2580"/>
                    <a:pt x="17461" y="3656"/>
                    <a:pt x="16340" y="4754"/>
                  </a:cubicBezTo>
                  <a:cubicBezTo>
                    <a:pt x="15219" y="5853"/>
                    <a:pt x="14045" y="6975"/>
                    <a:pt x="12993" y="7980"/>
                  </a:cubicBezTo>
                  <a:cubicBezTo>
                    <a:pt x="11941" y="8985"/>
                    <a:pt x="11009" y="9874"/>
                    <a:pt x="9957" y="10856"/>
                  </a:cubicBezTo>
                  <a:cubicBezTo>
                    <a:pt x="8904" y="11837"/>
                    <a:pt x="7731" y="12913"/>
                    <a:pt x="6558" y="14035"/>
                  </a:cubicBezTo>
                  <a:cubicBezTo>
                    <a:pt x="5385" y="15157"/>
                    <a:pt x="4212" y="16326"/>
                    <a:pt x="3211" y="17401"/>
                  </a:cubicBezTo>
                  <a:cubicBezTo>
                    <a:pt x="2210" y="18476"/>
                    <a:pt x="1382" y="19458"/>
                    <a:pt x="899" y="20066"/>
                  </a:cubicBezTo>
                  <a:cubicBezTo>
                    <a:pt x="416" y="20674"/>
                    <a:pt x="278" y="20907"/>
                    <a:pt x="157" y="21118"/>
                  </a:cubicBezTo>
                  <a:cubicBezTo>
                    <a:pt x="37" y="21328"/>
                    <a:pt x="-67" y="21515"/>
                    <a:pt x="54" y="21422"/>
                  </a:cubicBezTo>
                  <a:cubicBezTo>
                    <a:pt x="175" y="21328"/>
                    <a:pt x="520" y="20954"/>
                    <a:pt x="1054" y="20276"/>
                  </a:cubicBezTo>
                  <a:cubicBezTo>
                    <a:pt x="1589" y="19598"/>
                    <a:pt x="2314" y="18617"/>
                    <a:pt x="3228" y="17448"/>
                  </a:cubicBezTo>
                  <a:cubicBezTo>
                    <a:pt x="4143" y="16279"/>
                    <a:pt x="5247" y="14923"/>
                    <a:pt x="6230" y="13754"/>
                  </a:cubicBezTo>
                  <a:cubicBezTo>
                    <a:pt x="7214" y="12585"/>
                    <a:pt x="8076" y="11604"/>
                    <a:pt x="8956" y="10692"/>
                  </a:cubicBezTo>
                  <a:cubicBezTo>
                    <a:pt x="9836" y="9780"/>
                    <a:pt x="10733" y="8939"/>
                    <a:pt x="11785" y="8004"/>
                  </a:cubicBezTo>
                  <a:cubicBezTo>
                    <a:pt x="12838" y="7068"/>
                    <a:pt x="14045" y="6040"/>
                    <a:pt x="15219" y="5081"/>
                  </a:cubicBezTo>
                  <a:cubicBezTo>
                    <a:pt x="16392" y="4123"/>
                    <a:pt x="17530" y="3235"/>
                    <a:pt x="18221" y="2697"/>
                  </a:cubicBezTo>
                  <a:cubicBezTo>
                    <a:pt x="18911" y="2159"/>
                    <a:pt x="19152" y="1972"/>
                    <a:pt x="19169" y="2019"/>
                  </a:cubicBezTo>
                  <a:cubicBezTo>
                    <a:pt x="19187" y="2066"/>
                    <a:pt x="18980" y="2346"/>
                    <a:pt x="18307" y="3094"/>
                  </a:cubicBezTo>
                  <a:cubicBezTo>
                    <a:pt x="17634" y="3843"/>
                    <a:pt x="16495" y="5058"/>
                    <a:pt x="15357" y="6204"/>
                  </a:cubicBezTo>
                  <a:cubicBezTo>
                    <a:pt x="14218" y="7349"/>
                    <a:pt x="13079" y="8424"/>
                    <a:pt x="11872" y="9546"/>
                  </a:cubicBezTo>
                  <a:cubicBezTo>
                    <a:pt x="10664" y="10668"/>
                    <a:pt x="9387" y="11837"/>
                    <a:pt x="8231" y="12889"/>
                  </a:cubicBezTo>
                  <a:cubicBezTo>
                    <a:pt x="7075" y="13941"/>
                    <a:pt x="6040" y="14876"/>
                    <a:pt x="5022" y="15788"/>
                  </a:cubicBezTo>
                  <a:cubicBezTo>
                    <a:pt x="4005" y="16700"/>
                    <a:pt x="3004" y="17588"/>
                    <a:pt x="2366" y="18149"/>
                  </a:cubicBezTo>
                  <a:cubicBezTo>
                    <a:pt x="1727" y="18710"/>
                    <a:pt x="1451" y="18944"/>
                    <a:pt x="1192" y="19154"/>
                  </a:cubicBezTo>
                  <a:cubicBezTo>
                    <a:pt x="934" y="19365"/>
                    <a:pt x="692" y="19552"/>
                    <a:pt x="640" y="19552"/>
                  </a:cubicBezTo>
                  <a:cubicBezTo>
                    <a:pt x="589" y="19552"/>
                    <a:pt x="727" y="19365"/>
                    <a:pt x="1313" y="18687"/>
                  </a:cubicBezTo>
                  <a:cubicBezTo>
                    <a:pt x="1900" y="18009"/>
                    <a:pt x="2935" y="16840"/>
                    <a:pt x="3953" y="15718"/>
                  </a:cubicBezTo>
                  <a:cubicBezTo>
                    <a:pt x="4971" y="14596"/>
                    <a:pt x="5971" y="13520"/>
                    <a:pt x="7075" y="12445"/>
                  </a:cubicBezTo>
                  <a:cubicBezTo>
                    <a:pt x="8180" y="11370"/>
                    <a:pt x="9387" y="10294"/>
                    <a:pt x="10509" y="9359"/>
                  </a:cubicBezTo>
                  <a:cubicBezTo>
                    <a:pt x="11630" y="8424"/>
                    <a:pt x="12665" y="7630"/>
                    <a:pt x="13700" y="6858"/>
                  </a:cubicBezTo>
                  <a:cubicBezTo>
                    <a:pt x="14736" y="6087"/>
                    <a:pt x="15771" y="5339"/>
                    <a:pt x="16392" y="4918"/>
                  </a:cubicBezTo>
                  <a:cubicBezTo>
                    <a:pt x="17013" y="4497"/>
                    <a:pt x="17220" y="4404"/>
                    <a:pt x="17272" y="4474"/>
                  </a:cubicBezTo>
                  <a:cubicBezTo>
                    <a:pt x="17323" y="4544"/>
                    <a:pt x="17220" y="4778"/>
                    <a:pt x="16702" y="5362"/>
                  </a:cubicBezTo>
                  <a:cubicBezTo>
                    <a:pt x="16185" y="5946"/>
                    <a:pt x="15253" y="6881"/>
                    <a:pt x="14304" y="7817"/>
                  </a:cubicBezTo>
                  <a:cubicBezTo>
                    <a:pt x="13355" y="8752"/>
                    <a:pt x="12389" y="9687"/>
                    <a:pt x="11320" y="10692"/>
                  </a:cubicBezTo>
                  <a:cubicBezTo>
                    <a:pt x="10250" y="11697"/>
                    <a:pt x="9077" y="12772"/>
                    <a:pt x="7973" y="13778"/>
                  </a:cubicBezTo>
                  <a:cubicBezTo>
                    <a:pt x="6868" y="14783"/>
                    <a:pt x="5833" y="15718"/>
                    <a:pt x="4850" y="16583"/>
                  </a:cubicBezTo>
                  <a:cubicBezTo>
                    <a:pt x="3867" y="17448"/>
                    <a:pt x="2935" y="18243"/>
                    <a:pt x="2331" y="18780"/>
                  </a:cubicBezTo>
                  <a:cubicBezTo>
                    <a:pt x="1727" y="19318"/>
                    <a:pt x="1451" y="19598"/>
                    <a:pt x="1382" y="19622"/>
                  </a:cubicBezTo>
                  <a:cubicBezTo>
                    <a:pt x="1313" y="19645"/>
                    <a:pt x="1451" y="19411"/>
                    <a:pt x="2038" y="18663"/>
                  </a:cubicBezTo>
                  <a:cubicBezTo>
                    <a:pt x="2624" y="17915"/>
                    <a:pt x="3660" y="16653"/>
                    <a:pt x="4746" y="15414"/>
                  </a:cubicBezTo>
                  <a:cubicBezTo>
                    <a:pt x="5833" y="14175"/>
                    <a:pt x="6972" y="12959"/>
                    <a:pt x="8007" y="11884"/>
                  </a:cubicBezTo>
                  <a:cubicBezTo>
                    <a:pt x="9042" y="10809"/>
                    <a:pt x="9974" y="9874"/>
                    <a:pt x="10906" y="8962"/>
                  </a:cubicBezTo>
                  <a:cubicBezTo>
                    <a:pt x="11837" y="8050"/>
                    <a:pt x="12769" y="7162"/>
                    <a:pt x="14045" y="6087"/>
                  </a:cubicBezTo>
                  <a:cubicBezTo>
                    <a:pt x="15322" y="5011"/>
                    <a:pt x="16944" y="3749"/>
                    <a:pt x="18152" y="2837"/>
                  </a:cubicBezTo>
                  <a:cubicBezTo>
                    <a:pt x="19359" y="1926"/>
                    <a:pt x="20153" y="1365"/>
                    <a:pt x="20670" y="1037"/>
                  </a:cubicBezTo>
                  <a:cubicBezTo>
                    <a:pt x="21188" y="710"/>
                    <a:pt x="21429" y="617"/>
                    <a:pt x="21481" y="687"/>
                  </a:cubicBezTo>
                  <a:cubicBezTo>
                    <a:pt x="21533" y="757"/>
                    <a:pt x="21395" y="991"/>
                    <a:pt x="21257" y="12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3898205" y="4013199"/>
              <a:ext cx="44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657"/>
                    <a:pt x="14400" y="11314"/>
                    <a:pt x="18000" y="14914"/>
                  </a:cubicBezTo>
                  <a:cubicBezTo>
                    <a:pt x="21600" y="18514"/>
                    <a:pt x="2160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3999805" y="3962399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541"/>
                    <a:pt x="12000" y="5082"/>
                    <a:pt x="9000" y="7994"/>
                  </a:cubicBezTo>
                  <a:cubicBezTo>
                    <a:pt x="6000" y="10906"/>
                    <a:pt x="4800" y="14188"/>
                    <a:pt x="3600" y="16518"/>
                  </a:cubicBezTo>
                  <a:cubicBezTo>
                    <a:pt x="2400" y="18847"/>
                    <a:pt x="1200" y="202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4063958" y="4174245"/>
              <a:ext cx="266048" cy="24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055" fill="norm" stroke="1" extrusionOk="0">
                  <a:moveTo>
                    <a:pt x="2498" y="3096"/>
                  </a:moveTo>
                  <a:cubicBezTo>
                    <a:pt x="2838" y="2181"/>
                    <a:pt x="3179" y="1265"/>
                    <a:pt x="4624" y="625"/>
                  </a:cubicBezTo>
                  <a:cubicBezTo>
                    <a:pt x="6070" y="-16"/>
                    <a:pt x="8621" y="-382"/>
                    <a:pt x="9727" y="625"/>
                  </a:cubicBezTo>
                  <a:cubicBezTo>
                    <a:pt x="10832" y="1632"/>
                    <a:pt x="10492" y="4011"/>
                    <a:pt x="8706" y="7215"/>
                  </a:cubicBezTo>
                  <a:cubicBezTo>
                    <a:pt x="6920" y="10418"/>
                    <a:pt x="3689" y="14445"/>
                    <a:pt x="1903" y="16916"/>
                  </a:cubicBezTo>
                  <a:cubicBezTo>
                    <a:pt x="117" y="19387"/>
                    <a:pt x="-223" y="20303"/>
                    <a:pt x="117" y="20760"/>
                  </a:cubicBezTo>
                  <a:cubicBezTo>
                    <a:pt x="457" y="21218"/>
                    <a:pt x="1478" y="21218"/>
                    <a:pt x="4539" y="20211"/>
                  </a:cubicBezTo>
                  <a:cubicBezTo>
                    <a:pt x="7601" y="19204"/>
                    <a:pt x="12703" y="17191"/>
                    <a:pt x="15849" y="15818"/>
                  </a:cubicBezTo>
                  <a:cubicBezTo>
                    <a:pt x="18996" y="14445"/>
                    <a:pt x="20186" y="13713"/>
                    <a:pt x="21377" y="129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2535071" y="5156687"/>
              <a:ext cx="136943" cy="104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26" fill="norm" stroke="1" extrusionOk="0">
                  <a:moveTo>
                    <a:pt x="12628" y="765"/>
                  </a:moveTo>
                  <a:cubicBezTo>
                    <a:pt x="11631" y="463"/>
                    <a:pt x="10634" y="162"/>
                    <a:pt x="10302" y="141"/>
                  </a:cubicBezTo>
                  <a:cubicBezTo>
                    <a:pt x="9969" y="119"/>
                    <a:pt x="10302" y="377"/>
                    <a:pt x="10468" y="1259"/>
                  </a:cubicBezTo>
                  <a:cubicBezTo>
                    <a:pt x="10634" y="2141"/>
                    <a:pt x="10634" y="3647"/>
                    <a:pt x="9969" y="5132"/>
                  </a:cubicBezTo>
                  <a:cubicBezTo>
                    <a:pt x="9305" y="6616"/>
                    <a:pt x="7975" y="8079"/>
                    <a:pt x="6812" y="9607"/>
                  </a:cubicBezTo>
                  <a:cubicBezTo>
                    <a:pt x="5649" y="11134"/>
                    <a:pt x="4652" y="12726"/>
                    <a:pt x="3822" y="14039"/>
                  </a:cubicBezTo>
                  <a:cubicBezTo>
                    <a:pt x="2991" y="15351"/>
                    <a:pt x="2326" y="16384"/>
                    <a:pt x="1994" y="17008"/>
                  </a:cubicBezTo>
                  <a:cubicBezTo>
                    <a:pt x="1662" y="17631"/>
                    <a:pt x="1662" y="17847"/>
                    <a:pt x="2160" y="17868"/>
                  </a:cubicBezTo>
                  <a:cubicBezTo>
                    <a:pt x="2658" y="17890"/>
                    <a:pt x="3655" y="17718"/>
                    <a:pt x="5151" y="17029"/>
                  </a:cubicBezTo>
                  <a:cubicBezTo>
                    <a:pt x="6646" y="16341"/>
                    <a:pt x="8640" y="15136"/>
                    <a:pt x="10302" y="13673"/>
                  </a:cubicBezTo>
                  <a:cubicBezTo>
                    <a:pt x="11963" y="12210"/>
                    <a:pt x="13292" y="10489"/>
                    <a:pt x="14788" y="8918"/>
                  </a:cubicBezTo>
                  <a:cubicBezTo>
                    <a:pt x="16283" y="7348"/>
                    <a:pt x="17945" y="5928"/>
                    <a:pt x="19108" y="4809"/>
                  </a:cubicBezTo>
                  <a:cubicBezTo>
                    <a:pt x="20271" y="3690"/>
                    <a:pt x="20935" y="2873"/>
                    <a:pt x="21268" y="2292"/>
                  </a:cubicBezTo>
                  <a:cubicBezTo>
                    <a:pt x="21600" y="1711"/>
                    <a:pt x="21600" y="1367"/>
                    <a:pt x="21102" y="1109"/>
                  </a:cubicBezTo>
                  <a:cubicBezTo>
                    <a:pt x="20603" y="851"/>
                    <a:pt x="19606" y="678"/>
                    <a:pt x="18775" y="743"/>
                  </a:cubicBezTo>
                  <a:cubicBezTo>
                    <a:pt x="17945" y="808"/>
                    <a:pt x="17280" y="1109"/>
                    <a:pt x="16283" y="2012"/>
                  </a:cubicBezTo>
                  <a:cubicBezTo>
                    <a:pt x="15286" y="2916"/>
                    <a:pt x="13957" y="4422"/>
                    <a:pt x="12628" y="5863"/>
                  </a:cubicBezTo>
                  <a:cubicBezTo>
                    <a:pt x="11298" y="7305"/>
                    <a:pt x="9969" y="8682"/>
                    <a:pt x="8474" y="10166"/>
                  </a:cubicBezTo>
                  <a:cubicBezTo>
                    <a:pt x="6978" y="11651"/>
                    <a:pt x="5317" y="13243"/>
                    <a:pt x="3988" y="14749"/>
                  </a:cubicBezTo>
                  <a:cubicBezTo>
                    <a:pt x="2658" y="16255"/>
                    <a:pt x="1662" y="17674"/>
                    <a:pt x="997" y="18707"/>
                  </a:cubicBezTo>
                  <a:cubicBezTo>
                    <a:pt x="332" y="19740"/>
                    <a:pt x="0" y="20385"/>
                    <a:pt x="0" y="19804"/>
                  </a:cubicBezTo>
                  <a:cubicBezTo>
                    <a:pt x="0" y="19223"/>
                    <a:pt x="332" y="17416"/>
                    <a:pt x="997" y="15717"/>
                  </a:cubicBezTo>
                  <a:cubicBezTo>
                    <a:pt x="1662" y="14017"/>
                    <a:pt x="2658" y="12425"/>
                    <a:pt x="4154" y="10769"/>
                  </a:cubicBezTo>
                  <a:cubicBezTo>
                    <a:pt x="5649" y="9112"/>
                    <a:pt x="7643" y="7391"/>
                    <a:pt x="9471" y="5971"/>
                  </a:cubicBezTo>
                  <a:cubicBezTo>
                    <a:pt x="11298" y="4551"/>
                    <a:pt x="12960" y="3432"/>
                    <a:pt x="13791" y="2701"/>
                  </a:cubicBezTo>
                  <a:cubicBezTo>
                    <a:pt x="14622" y="1969"/>
                    <a:pt x="14622" y="1625"/>
                    <a:pt x="14455" y="1625"/>
                  </a:cubicBezTo>
                  <a:cubicBezTo>
                    <a:pt x="14289" y="1625"/>
                    <a:pt x="13957" y="1969"/>
                    <a:pt x="12794" y="2959"/>
                  </a:cubicBezTo>
                  <a:cubicBezTo>
                    <a:pt x="11631" y="3949"/>
                    <a:pt x="9637" y="5584"/>
                    <a:pt x="7975" y="7219"/>
                  </a:cubicBezTo>
                  <a:cubicBezTo>
                    <a:pt x="6314" y="8854"/>
                    <a:pt x="4985" y="10489"/>
                    <a:pt x="4320" y="12167"/>
                  </a:cubicBezTo>
                  <a:cubicBezTo>
                    <a:pt x="3655" y="13845"/>
                    <a:pt x="3655" y="15566"/>
                    <a:pt x="3822" y="17051"/>
                  </a:cubicBezTo>
                  <a:cubicBezTo>
                    <a:pt x="3988" y="18535"/>
                    <a:pt x="4320" y="19783"/>
                    <a:pt x="4486" y="20536"/>
                  </a:cubicBezTo>
                  <a:cubicBezTo>
                    <a:pt x="4652" y="21289"/>
                    <a:pt x="4652" y="21547"/>
                    <a:pt x="4652" y="20686"/>
                  </a:cubicBezTo>
                  <a:cubicBezTo>
                    <a:pt x="4652" y="19826"/>
                    <a:pt x="4652" y="17847"/>
                    <a:pt x="4985" y="15953"/>
                  </a:cubicBezTo>
                  <a:cubicBezTo>
                    <a:pt x="5317" y="14060"/>
                    <a:pt x="5982" y="12253"/>
                    <a:pt x="6812" y="10553"/>
                  </a:cubicBezTo>
                  <a:cubicBezTo>
                    <a:pt x="7643" y="8854"/>
                    <a:pt x="8640" y="7262"/>
                    <a:pt x="9637" y="5713"/>
                  </a:cubicBezTo>
                  <a:cubicBezTo>
                    <a:pt x="10634" y="4164"/>
                    <a:pt x="11631" y="2658"/>
                    <a:pt x="12129" y="1776"/>
                  </a:cubicBezTo>
                  <a:cubicBezTo>
                    <a:pt x="12628" y="894"/>
                    <a:pt x="12628" y="635"/>
                    <a:pt x="12462" y="399"/>
                  </a:cubicBezTo>
                  <a:cubicBezTo>
                    <a:pt x="12295" y="162"/>
                    <a:pt x="11963" y="-53"/>
                    <a:pt x="11465" y="12"/>
                  </a:cubicBezTo>
                  <a:cubicBezTo>
                    <a:pt x="10966" y="76"/>
                    <a:pt x="10302" y="420"/>
                    <a:pt x="9637" y="1345"/>
                  </a:cubicBezTo>
                  <a:cubicBezTo>
                    <a:pt x="8972" y="2271"/>
                    <a:pt x="8308" y="3776"/>
                    <a:pt x="7643" y="5347"/>
                  </a:cubicBezTo>
                  <a:cubicBezTo>
                    <a:pt x="6978" y="6918"/>
                    <a:pt x="6314" y="8553"/>
                    <a:pt x="5649" y="10231"/>
                  </a:cubicBezTo>
                  <a:cubicBezTo>
                    <a:pt x="4985" y="11909"/>
                    <a:pt x="4320" y="13630"/>
                    <a:pt x="3988" y="15308"/>
                  </a:cubicBezTo>
                  <a:cubicBezTo>
                    <a:pt x="3655" y="16986"/>
                    <a:pt x="3655" y="18621"/>
                    <a:pt x="3988" y="19654"/>
                  </a:cubicBezTo>
                  <a:cubicBezTo>
                    <a:pt x="4320" y="20686"/>
                    <a:pt x="4985" y="21117"/>
                    <a:pt x="5317" y="21074"/>
                  </a:cubicBezTo>
                  <a:cubicBezTo>
                    <a:pt x="5649" y="21031"/>
                    <a:pt x="5649" y="20514"/>
                    <a:pt x="5815" y="19546"/>
                  </a:cubicBezTo>
                  <a:cubicBezTo>
                    <a:pt x="5982" y="18578"/>
                    <a:pt x="6314" y="17158"/>
                    <a:pt x="7477" y="15609"/>
                  </a:cubicBezTo>
                  <a:cubicBezTo>
                    <a:pt x="8640" y="14060"/>
                    <a:pt x="10634" y="12382"/>
                    <a:pt x="12794" y="10725"/>
                  </a:cubicBezTo>
                  <a:cubicBezTo>
                    <a:pt x="14954" y="9069"/>
                    <a:pt x="17280" y="7434"/>
                    <a:pt x="18609" y="6122"/>
                  </a:cubicBezTo>
                  <a:cubicBezTo>
                    <a:pt x="19938" y="4809"/>
                    <a:pt x="20271" y="3820"/>
                    <a:pt x="20437" y="3196"/>
                  </a:cubicBezTo>
                  <a:cubicBezTo>
                    <a:pt x="20603" y="2572"/>
                    <a:pt x="20603" y="2314"/>
                    <a:pt x="20105" y="2271"/>
                  </a:cubicBezTo>
                  <a:cubicBezTo>
                    <a:pt x="19606" y="2227"/>
                    <a:pt x="18609" y="2400"/>
                    <a:pt x="17446" y="3174"/>
                  </a:cubicBezTo>
                  <a:cubicBezTo>
                    <a:pt x="16283" y="3949"/>
                    <a:pt x="14954" y="5325"/>
                    <a:pt x="13791" y="6896"/>
                  </a:cubicBezTo>
                  <a:cubicBezTo>
                    <a:pt x="12628" y="8467"/>
                    <a:pt x="11631" y="10231"/>
                    <a:pt x="10966" y="11887"/>
                  </a:cubicBezTo>
                  <a:cubicBezTo>
                    <a:pt x="10302" y="13544"/>
                    <a:pt x="9969" y="15093"/>
                    <a:pt x="10800" y="16427"/>
                  </a:cubicBezTo>
                  <a:cubicBezTo>
                    <a:pt x="11631" y="17761"/>
                    <a:pt x="13625" y="18879"/>
                    <a:pt x="15452" y="19589"/>
                  </a:cubicBezTo>
                  <a:cubicBezTo>
                    <a:pt x="17280" y="20299"/>
                    <a:pt x="18942" y="20600"/>
                    <a:pt x="20603" y="209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2742505" y="5581650"/>
              <a:ext cx="114301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5200" y="6246"/>
                    <a:pt x="10400" y="12492"/>
                    <a:pt x="13400" y="16265"/>
                  </a:cubicBezTo>
                  <a:cubicBezTo>
                    <a:pt x="16400" y="20039"/>
                    <a:pt x="17200" y="21340"/>
                    <a:pt x="18200" y="21470"/>
                  </a:cubicBezTo>
                  <a:cubicBezTo>
                    <a:pt x="19200" y="21600"/>
                    <a:pt x="20400" y="20559"/>
                    <a:pt x="21600" y="1951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2913955" y="5562600"/>
              <a:ext cx="1270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00"/>
                    <a:pt x="14400" y="9000"/>
                    <a:pt x="10800" y="12600"/>
                  </a:cubicBezTo>
                  <a:cubicBezTo>
                    <a:pt x="7200" y="16200"/>
                    <a:pt x="36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2939355" y="5745338"/>
              <a:ext cx="168824" cy="36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36" fill="norm" stroke="1" extrusionOk="0">
                  <a:moveTo>
                    <a:pt x="4741" y="4131"/>
                  </a:moveTo>
                  <a:cubicBezTo>
                    <a:pt x="3688" y="3518"/>
                    <a:pt x="2634" y="2904"/>
                    <a:pt x="2766" y="2291"/>
                  </a:cubicBezTo>
                  <a:cubicBezTo>
                    <a:pt x="2898" y="1677"/>
                    <a:pt x="4215" y="1063"/>
                    <a:pt x="5532" y="695"/>
                  </a:cubicBezTo>
                  <a:cubicBezTo>
                    <a:pt x="6849" y="327"/>
                    <a:pt x="8166" y="204"/>
                    <a:pt x="9615" y="81"/>
                  </a:cubicBezTo>
                  <a:cubicBezTo>
                    <a:pt x="11063" y="-41"/>
                    <a:pt x="12644" y="-164"/>
                    <a:pt x="13302" y="818"/>
                  </a:cubicBezTo>
                  <a:cubicBezTo>
                    <a:pt x="13961" y="1800"/>
                    <a:pt x="13698" y="3886"/>
                    <a:pt x="13039" y="5236"/>
                  </a:cubicBezTo>
                  <a:cubicBezTo>
                    <a:pt x="12380" y="6586"/>
                    <a:pt x="11327" y="7200"/>
                    <a:pt x="10405" y="7752"/>
                  </a:cubicBezTo>
                  <a:cubicBezTo>
                    <a:pt x="9483" y="8304"/>
                    <a:pt x="8693" y="8795"/>
                    <a:pt x="9746" y="9102"/>
                  </a:cubicBezTo>
                  <a:cubicBezTo>
                    <a:pt x="10800" y="9409"/>
                    <a:pt x="13698" y="9531"/>
                    <a:pt x="15805" y="9716"/>
                  </a:cubicBezTo>
                  <a:cubicBezTo>
                    <a:pt x="17912" y="9900"/>
                    <a:pt x="19229" y="10145"/>
                    <a:pt x="20151" y="10575"/>
                  </a:cubicBezTo>
                  <a:cubicBezTo>
                    <a:pt x="21073" y="11004"/>
                    <a:pt x="21600" y="11618"/>
                    <a:pt x="19888" y="13029"/>
                  </a:cubicBezTo>
                  <a:cubicBezTo>
                    <a:pt x="18176" y="14441"/>
                    <a:pt x="14224" y="16650"/>
                    <a:pt x="10537" y="18184"/>
                  </a:cubicBezTo>
                  <a:cubicBezTo>
                    <a:pt x="6849" y="19718"/>
                    <a:pt x="3424" y="20577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2350087" y="7739520"/>
              <a:ext cx="62219" cy="27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23" fill="norm" stroke="1" extrusionOk="0">
                  <a:moveTo>
                    <a:pt x="8204" y="2083"/>
                  </a:moveTo>
                  <a:cubicBezTo>
                    <a:pt x="5324" y="1086"/>
                    <a:pt x="2444" y="89"/>
                    <a:pt x="1004" y="6"/>
                  </a:cubicBezTo>
                  <a:cubicBezTo>
                    <a:pt x="-436" y="-77"/>
                    <a:pt x="-436" y="754"/>
                    <a:pt x="1724" y="3329"/>
                  </a:cubicBezTo>
                  <a:cubicBezTo>
                    <a:pt x="3884" y="5905"/>
                    <a:pt x="8204" y="10225"/>
                    <a:pt x="11804" y="13548"/>
                  </a:cubicBezTo>
                  <a:cubicBezTo>
                    <a:pt x="15404" y="16871"/>
                    <a:pt x="18284" y="19197"/>
                    <a:pt x="21164" y="215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2488505" y="7747000"/>
              <a:ext cx="635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012"/>
                    <a:pt x="15840" y="4024"/>
                    <a:pt x="12600" y="6882"/>
                  </a:cubicBezTo>
                  <a:cubicBezTo>
                    <a:pt x="9360" y="9741"/>
                    <a:pt x="5760" y="13447"/>
                    <a:pt x="3600" y="16041"/>
                  </a:cubicBezTo>
                  <a:cubicBezTo>
                    <a:pt x="1440" y="18635"/>
                    <a:pt x="720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2672655" y="7814958"/>
              <a:ext cx="171451" cy="39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21600" y="1137"/>
                  </a:moveTo>
                  <a:cubicBezTo>
                    <a:pt x="20533" y="792"/>
                    <a:pt x="19467" y="447"/>
                    <a:pt x="18267" y="218"/>
                  </a:cubicBezTo>
                  <a:cubicBezTo>
                    <a:pt x="17067" y="-12"/>
                    <a:pt x="15733" y="-127"/>
                    <a:pt x="14133" y="218"/>
                  </a:cubicBezTo>
                  <a:cubicBezTo>
                    <a:pt x="12533" y="562"/>
                    <a:pt x="10667" y="1367"/>
                    <a:pt x="8133" y="3550"/>
                  </a:cubicBezTo>
                  <a:cubicBezTo>
                    <a:pt x="5600" y="5733"/>
                    <a:pt x="2400" y="9294"/>
                    <a:pt x="1467" y="12396"/>
                  </a:cubicBezTo>
                  <a:cubicBezTo>
                    <a:pt x="533" y="15499"/>
                    <a:pt x="1867" y="18141"/>
                    <a:pt x="4267" y="19635"/>
                  </a:cubicBezTo>
                  <a:cubicBezTo>
                    <a:pt x="6667" y="21128"/>
                    <a:pt x="10133" y="21473"/>
                    <a:pt x="12667" y="21243"/>
                  </a:cubicBezTo>
                  <a:cubicBezTo>
                    <a:pt x="15200" y="21013"/>
                    <a:pt x="16800" y="20209"/>
                    <a:pt x="17333" y="19233"/>
                  </a:cubicBezTo>
                  <a:cubicBezTo>
                    <a:pt x="17867" y="18256"/>
                    <a:pt x="17333" y="17107"/>
                    <a:pt x="15467" y="16303"/>
                  </a:cubicBezTo>
                  <a:cubicBezTo>
                    <a:pt x="13600" y="15499"/>
                    <a:pt x="10400" y="15039"/>
                    <a:pt x="7600" y="14924"/>
                  </a:cubicBezTo>
                  <a:cubicBezTo>
                    <a:pt x="4800" y="14809"/>
                    <a:pt x="2400" y="15039"/>
                    <a:pt x="0" y="1526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4336355" y="7664450"/>
              <a:ext cx="698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109"/>
                    <a:pt x="3927" y="6218"/>
                    <a:pt x="7527" y="9818"/>
                  </a:cubicBezTo>
                  <a:cubicBezTo>
                    <a:pt x="11127" y="13418"/>
                    <a:pt x="16364" y="17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4533205" y="7683500"/>
              <a:ext cx="6350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224"/>
                    <a:pt x="10080" y="6448"/>
                    <a:pt x="6120" y="9618"/>
                  </a:cubicBezTo>
                  <a:cubicBezTo>
                    <a:pt x="2160" y="12788"/>
                    <a:pt x="0" y="15904"/>
                    <a:pt x="0" y="17893"/>
                  </a:cubicBezTo>
                  <a:cubicBezTo>
                    <a:pt x="0" y="19881"/>
                    <a:pt x="2160" y="20740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4702656" y="7827869"/>
              <a:ext cx="180260" cy="39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240" fill="norm" stroke="1" extrusionOk="0">
                  <a:moveTo>
                    <a:pt x="10422" y="3538"/>
                  </a:moveTo>
                  <a:cubicBezTo>
                    <a:pt x="10908" y="2963"/>
                    <a:pt x="11393" y="2389"/>
                    <a:pt x="11879" y="1699"/>
                  </a:cubicBezTo>
                  <a:cubicBezTo>
                    <a:pt x="12364" y="1010"/>
                    <a:pt x="12849" y="206"/>
                    <a:pt x="12607" y="33"/>
                  </a:cubicBezTo>
                  <a:cubicBezTo>
                    <a:pt x="12364" y="-139"/>
                    <a:pt x="11393" y="321"/>
                    <a:pt x="9330" y="2044"/>
                  </a:cubicBezTo>
                  <a:cubicBezTo>
                    <a:pt x="7267" y="3767"/>
                    <a:pt x="4112" y="6755"/>
                    <a:pt x="2171" y="9684"/>
                  </a:cubicBezTo>
                  <a:cubicBezTo>
                    <a:pt x="229" y="12614"/>
                    <a:pt x="-499" y="15487"/>
                    <a:pt x="350" y="17555"/>
                  </a:cubicBezTo>
                  <a:cubicBezTo>
                    <a:pt x="1200" y="19623"/>
                    <a:pt x="3627" y="20887"/>
                    <a:pt x="7025" y="21174"/>
                  </a:cubicBezTo>
                  <a:cubicBezTo>
                    <a:pt x="10422" y="21461"/>
                    <a:pt x="14791" y="20772"/>
                    <a:pt x="17461" y="19795"/>
                  </a:cubicBezTo>
                  <a:cubicBezTo>
                    <a:pt x="20130" y="18818"/>
                    <a:pt x="21101" y="17555"/>
                    <a:pt x="20494" y="16578"/>
                  </a:cubicBezTo>
                  <a:cubicBezTo>
                    <a:pt x="19888" y="15601"/>
                    <a:pt x="17703" y="14912"/>
                    <a:pt x="14063" y="14740"/>
                  </a:cubicBezTo>
                  <a:cubicBezTo>
                    <a:pt x="10422" y="14567"/>
                    <a:pt x="5326" y="14912"/>
                    <a:pt x="229" y="1525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7974905" y="7512050"/>
              <a:ext cx="508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200"/>
                    <a:pt x="7200" y="10400"/>
                    <a:pt x="10800" y="14000"/>
                  </a:cubicBezTo>
                  <a:cubicBezTo>
                    <a:pt x="14400" y="17600"/>
                    <a:pt x="180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8038405" y="7537450"/>
              <a:ext cx="1016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812"/>
                    <a:pt x="12600" y="7624"/>
                    <a:pt x="9000" y="11224"/>
                  </a:cubicBezTo>
                  <a:cubicBezTo>
                    <a:pt x="5400" y="14824"/>
                    <a:pt x="270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8231021" y="7645399"/>
              <a:ext cx="13312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6750" y="0"/>
                  </a:moveTo>
                  <a:cubicBezTo>
                    <a:pt x="4725" y="1630"/>
                    <a:pt x="2700" y="3260"/>
                    <a:pt x="1519" y="4891"/>
                  </a:cubicBezTo>
                  <a:cubicBezTo>
                    <a:pt x="337" y="6521"/>
                    <a:pt x="0" y="8151"/>
                    <a:pt x="0" y="9374"/>
                  </a:cubicBezTo>
                  <a:cubicBezTo>
                    <a:pt x="0" y="10596"/>
                    <a:pt x="337" y="11411"/>
                    <a:pt x="2194" y="11615"/>
                  </a:cubicBezTo>
                  <a:cubicBezTo>
                    <a:pt x="4050" y="11819"/>
                    <a:pt x="7425" y="11411"/>
                    <a:pt x="9788" y="10936"/>
                  </a:cubicBezTo>
                  <a:cubicBezTo>
                    <a:pt x="12150" y="10460"/>
                    <a:pt x="13500" y="9917"/>
                    <a:pt x="15356" y="9238"/>
                  </a:cubicBezTo>
                  <a:cubicBezTo>
                    <a:pt x="17212" y="8558"/>
                    <a:pt x="19575" y="7743"/>
                    <a:pt x="20588" y="7675"/>
                  </a:cubicBezTo>
                  <a:cubicBezTo>
                    <a:pt x="21600" y="7608"/>
                    <a:pt x="21262" y="8287"/>
                    <a:pt x="20588" y="10732"/>
                  </a:cubicBezTo>
                  <a:cubicBezTo>
                    <a:pt x="19912" y="13177"/>
                    <a:pt x="18900" y="17389"/>
                    <a:pt x="1788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2" name="Drawing"/>
          <p:cNvGrpSpPr/>
          <p:nvPr/>
        </p:nvGrpSpPr>
        <p:grpSpPr>
          <a:xfrm>
            <a:off x="1082902" y="2057134"/>
            <a:ext cx="9810758" cy="6419475"/>
            <a:chOff x="0" y="0"/>
            <a:chExt cx="9810756" cy="6419473"/>
          </a:xfrm>
        </p:grpSpPr>
        <p:sp>
          <p:nvSpPr>
            <p:cNvPr id="2518" name="Line"/>
            <p:cNvSpPr/>
            <p:nvPr/>
          </p:nvSpPr>
          <p:spPr>
            <a:xfrm>
              <a:off x="397160" y="195865"/>
              <a:ext cx="244310" cy="41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124" fill="norm" stroke="1" extrusionOk="0">
                  <a:moveTo>
                    <a:pt x="14234" y="2008"/>
                  </a:moveTo>
                  <a:cubicBezTo>
                    <a:pt x="13319" y="1360"/>
                    <a:pt x="12404" y="712"/>
                    <a:pt x="11397" y="334"/>
                  </a:cubicBezTo>
                  <a:cubicBezTo>
                    <a:pt x="10390" y="-44"/>
                    <a:pt x="9292" y="-152"/>
                    <a:pt x="7919" y="280"/>
                  </a:cubicBezTo>
                  <a:cubicBezTo>
                    <a:pt x="6546" y="712"/>
                    <a:pt x="4898" y="1684"/>
                    <a:pt x="3342" y="4006"/>
                  </a:cubicBezTo>
                  <a:cubicBezTo>
                    <a:pt x="1787" y="6328"/>
                    <a:pt x="322" y="10000"/>
                    <a:pt x="48" y="13132"/>
                  </a:cubicBezTo>
                  <a:cubicBezTo>
                    <a:pt x="-227" y="16264"/>
                    <a:pt x="688" y="18856"/>
                    <a:pt x="3068" y="20152"/>
                  </a:cubicBezTo>
                  <a:cubicBezTo>
                    <a:pt x="5448" y="21448"/>
                    <a:pt x="9292" y="21448"/>
                    <a:pt x="12587" y="20152"/>
                  </a:cubicBezTo>
                  <a:cubicBezTo>
                    <a:pt x="15881" y="18856"/>
                    <a:pt x="18627" y="16264"/>
                    <a:pt x="20000" y="13726"/>
                  </a:cubicBezTo>
                  <a:cubicBezTo>
                    <a:pt x="21373" y="11188"/>
                    <a:pt x="21373" y="8704"/>
                    <a:pt x="20641" y="6706"/>
                  </a:cubicBezTo>
                  <a:cubicBezTo>
                    <a:pt x="19909" y="4708"/>
                    <a:pt x="18444" y="3196"/>
                    <a:pt x="16705" y="2224"/>
                  </a:cubicBezTo>
                  <a:cubicBezTo>
                    <a:pt x="14966" y="1252"/>
                    <a:pt x="12953" y="820"/>
                    <a:pt x="11580" y="1198"/>
                  </a:cubicBezTo>
                  <a:cubicBezTo>
                    <a:pt x="10207" y="1576"/>
                    <a:pt x="9475" y="2764"/>
                    <a:pt x="9109" y="3520"/>
                  </a:cubicBezTo>
                  <a:cubicBezTo>
                    <a:pt x="8742" y="4276"/>
                    <a:pt x="8742" y="4600"/>
                    <a:pt x="8742" y="4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523647" y="400315"/>
              <a:ext cx="184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3830"/>
                    <a:pt x="5462" y="7660"/>
                    <a:pt x="9062" y="11260"/>
                  </a:cubicBezTo>
                  <a:cubicBezTo>
                    <a:pt x="12662" y="14860"/>
                    <a:pt x="17131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745897" y="241565"/>
              <a:ext cx="127407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7200" y="0"/>
                  </a:moveTo>
                  <a:cubicBezTo>
                    <a:pt x="11314" y="1385"/>
                    <a:pt x="15429" y="2769"/>
                    <a:pt x="18000" y="4938"/>
                  </a:cubicBezTo>
                  <a:cubicBezTo>
                    <a:pt x="20571" y="7108"/>
                    <a:pt x="21600" y="10062"/>
                    <a:pt x="19543" y="12877"/>
                  </a:cubicBezTo>
                  <a:cubicBezTo>
                    <a:pt x="17486" y="15692"/>
                    <a:pt x="12343" y="18369"/>
                    <a:pt x="8571" y="19800"/>
                  </a:cubicBezTo>
                  <a:cubicBezTo>
                    <a:pt x="4800" y="21231"/>
                    <a:pt x="2400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191713" y="263076"/>
              <a:ext cx="204935" cy="46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485" fill="norm" stroke="1" extrusionOk="0">
                  <a:moveTo>
                    <a:pt x="13137" y="4323"/>
                  </a:moveTo>
                  <a:cubicBezTo>
                    <a:pt x="13137" y="3337"/>
                    <a:pt x="13137" y="2351"/>
                    <a:pt x="12921" y="1611"/>
                  </a:cubicBezTo>
                  <a:cubicBezTo>
                    <a:pt x="12705" y="871"/>
                    <a:pt x="12273" y="378"/>
                    <a:pt x="11517" y="132"/>
                  </a:cubicBezTo>
                  <a:cubicBezTo>
                    <a:pt x="10761" y="-115"/>
                    <a:pt x="9681" y="-115"/>
                    <a:pt x="7953" y="1019"/>
                  </a:cubicBezTo>
                  <a:cubicBezTo>
                    <a:pt x="6225" y="2153"/>
                    <a:pt x="3849" y="4422"/>
                    <a:pt x="2121" y="7036"/>
                  </a:cubicBezTo>
                  <a:cubicBezTo>
                    <a:pt x="393" y="9649"/>
                    <a:pt x="-687" y="12608"/>
                    <a:pt x="501" y="14975"/>
                  </a:cubicBezTo>
                  <a:cubicBezTo>
                    <a:pt x="1689" y="17343"/>
                    <a:pt x="5145" y="19118"/>
                    <a:pt x="8925" y="20104"/>
                  </a:cubicBezTo>
                  <a:cubicBezTo>
                    <a:pt x="12705" y="21090"/>
                    <a:pt x="16809" y="21288"/>
                    <a:pt x="2091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1531180" y="241565"/>
              <a:ext cx="1481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6171" y="2777"/>
                    <a:pt x="0" y="5554"/>
                    <a:pt x="0" y="8846"/>
                  </a:cubicBezTo>
                  <a:cubicBezTo>
                    <a:pt x="0" y="12137"/>
                    <a:pt x="6171" y="15943"/>
                    <a:pt x="10800" y="18154"/>
                  </a:cubicBezTo>
                  <a:cubicBezTo>
                    <a:pt x="15429" y="20366"/>
                    <a:pt x="18514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1294113" y="262268"/>
              <a:ext cx="385235" cy="11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0" fill="norm" stroke="1" extrusionOk="0">
                  <a:moveTo>
                    <a:pt x="949" y="20900"/>
                  </a:moveTo>
                  <a:cubicBezTo>
                    <a:pt x="475" y="18936"/>
                    <a:pt x="0" y="16973"/>
                    <a:pt x="0" y="15402"/>
                  </a:cubicBezTo>
                  <a:cubicBezTo>
                    <a:pt x="0" y="13831"/>
                    <a:pt x="475" y="12653"/>
                    <a:pt x="2730" y="9904"/>
                  </a:cubicBezTo>
                  <a:cubicBezTo>
                    <a:pt x="4985" y="7155"/>
                    <a:pt x="9020" y="2835"/>
                    <a:pt x="12462" y="1067"/>
                  </a:cubicBezTo>
                  <a:cubicBezTo>
                    <a:pt x="15903" y="-700"/>
                    <a:pt x="18752" y="85"/>
                    <a:pt x="21600" y="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1418997" y="705115"/>
              <a:ext cx="311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6" y="21046"/>
                    <a:pt x="3233" y="20492"/>
                    <a:pt x="6833" y="16892"/>
                  </a:cubicBezTo>
                  <a:cubicBezTo>
                    <a:pt x="10433" y="13292"/>
                    <a:pt x="16016" y="6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1523490" y="698765"/>
              <a:ext cx="9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86"/>
                    <a:pt x="2735" y="10971"/>
                    <a:pt x="575" y="14571"/>
                  </a:cubicBezTo>
                  <a:cubicBezTo>
                    <a:pt x="-1585" y="18171"/>
                    <a:pt x="2735" y="198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2479447" y="152226"/>
              <a:ext cx="260351" cy="60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8116"/>
                  </a:moveTo>
                  <a:cubicBezTo>
                    <a:pt x="878" y="8266"/>
                    <a:pt x="1756" y="8416"/>
                    <a:pt x="2634" y="8379"/>
                  </a:cubicBezTo>
                  <a:cubicBezTo>
                    <a:pt x="3512" y="8341"/>
                    <a:pt x="4390" y="8116"/>
                    <a:pt x="5883" y="7329"/>
                  </a:cubicBezTo>
                  <a:cubicBezTo>
                    <a:pt x="7376" y="6541"/>
                    <a:pt x="9483" y="5191"/>
                    <a:pt x="10712" y="4216"/>
                  </a:cubicBezTo>
                  <a:cubicBezTo>
                    <a:pt x="11941" y="3241"/>
                    <a:pt x="12293" y="2641"/>
                    <a:pt x="12468" y="2004"/>
                  </a:cubicBezTo>
                  <a:cubicBezTo>
                    <a:pt x="12644" y="1366"/>
                    <a:pt x="12644" y="691"/>
                    <a:pt x="12205" y="316"/>
                  </a:cubicBezTo>
                  <a:cubicBezTo>
                    <a:pt x="11766" y="-59"/>
                    <a:pt x="10888" y="-134"/>
                    <a:pt x="9746" y="279"/>
                  </a:cubicBezTo>
                  <a:cubicBezTo>
                    <a:pt x="8605" y="691"/>
                    <a:pt x="7200" y="1591"/>
                    <a:pt x="6322" y="3541"/>
                  </a:cubicBezTo>
                  <a:cubicBezTo>
                    <a:pt x="5444" y="5491"/>
                    <a:pt x="5093" y="8491"/>
                    <a:pt x="5356" y="11341"/>
                  </a:cubicBezTo>
                  <a:cubicBezTo>
                    <a:pt x="5620" y="14191"/>
                    <a:pt x="6498" y="16891"/>
                    <a:pt x="6937" y="18428"/>
                  </a:cubicBezTo>
                  <a:cubicBezTo>
                    <a:pt x="7376" y="19966"/>
                    <a:pt x="7376" y="20341"/>
                    <a:pt x="7376" y="20716"/>
                  </a:cubicBezTo>
                  <a:cubicBezTo>
                    <a:pt x="7376" y="21091"/>
                    <a:pt x="7376" y="21466"/>
                    <a:pt x="7288" y="21429"/>
                  </a:cubicBezTo>
                  <a:cubicBezTo>
                    <a:pt x="7200" y="21391"/>
                    <a:pt x="7024" y="20941"/>
                    <a:pt x="6937" y="19666"/>
                  </a:cubicBezTo>
                  <a:cubicBezTo>
                    <a:pt x="6849" y="18391"/>
                    <a:pt x="6849" y="16291"/>
                    <a:pt x="7200" y="15053"/>
                  </a:cubicBezTo>
                  <a:cubicBezTo>
                    <a:pt x="7551" y="13816"/>
                    <a:pt x="8254" y="13441"/>
                    <a:pt x="9044" y="13216"/>
                  </a:cubicBezTo>
                  <a:cubicBezTo>
                    <a:pt x="9834" y="12991"/>
                    <a:pt x="10712" y="12916"/>
                    <a:pt x="12029" y="12954"/>
                  </a:cubicBezTo>
                  <a:cubicBezTo>
                    <a:pt x="13346" y="12991"/>
                    <a:pt x="15102" y="13141"/>
                    <a:pt x="16771" y="14154"/>
                  </a:cubicBezTo>
                  <a:cubicBezTo>
                    <a:pt x="18439" y="15166"/>
                    <a:pt x="20020" y="17041"/>
                    <a:pt x="21600" y="18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2801946" y="491841"/>
              <a:ext cx="166452" cy="156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760" fill="norm" stroke="1" extrusionOk="0">
                  <a:moveTo>
                    <a:pt x="16372" y="4701"/>
                  </a:moveTo>
                  <a:cubicBezTo>
                    <a:pt x="15832" y="3298"/>
                    <a:pt x="15292" y="1896"/>
                    <a:pt x="13672" y="914"/>
                  </a:cubicBezTo>
                  <a:cubicBezTo>
                    <a:pt x="12052" y="-68"/>
                    <a:pt x="9352" y="-629"/>
                    <a:pt x="6787" y="1194"/>
                  </a:cubicBezTo>
                  <a:cubicBezTo>
                    <a:pt x="4222" y="3018"/>
                    <a:pt x="1792" y="7226"/>
                    <a:pt x="712" y="10732"/>
                  </a:cubicBezTo>
                  <a:cubicBezTo>
                    <a:pt x="-368" y="14239"/>
                    <a:pt x="-98" y="17044"/>
                    <a:pt x="712" y="18727"/>
                  </a:cubicBezTo>
                  <a:cubicBezTo>
                    <a:pt x="1522" y="20410"/>
                    <a:pt x="2872" y="20971"/>
                    <a:pt x="4087" y="20690"/>
                  </a:cubicBezTo>
                  <a:cubicBezTo>
                    <a:pt x="5302" y="20410"/>
                    <a:pt x="6382" y="19288"/>
                    <a:pt x="7327" y="18026"/>
                  </a:cubicBezTo>
                  <a:cubicBezTo>
                    <a:pt x="8272" y="16763"/>
                    <a:pt x="9082" y="15361"/>
                    <a:pt x="10162" y="13257"/>
                  </a:cubicBezTo>
                  <a:cubicBezTo>
                    <a:pt x="11242" y="11153"/>
                    <a:pt x="12592" y="8348"/>
                    <a:pt x="13402" y="7646"/>
                  </a:cubicBezTo>
                  <a:cubicBezTo>
                    <a:pt x="14212" y="6945"/>
                    <a:pt x="14482" y="8348"/>
                    <a:pt x="15697" y="10732"/>
                  </a:cubicBezTo>
                  <a:cubicBezTo>
                    <a:pt x="16912" y="13116"/>
                    <a:pt x="19072" y="16483"/>
                    <a:pt x="21232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006497" y="489215"/>
              <a:ext cx="133351" cy="154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1751"/>
                  </a:moveTo>
                  <a:cubicBezTo>
                    <a:pt x="1029" y="6714"/>
                    <a:pt x="2057" y="11676"/>
                    <a:pt x="3086" y="15178"/>
                  </a:cubicBezTo>
                  <a:cubicBezTo>
                    <a:pt x="4114" y="18681"/>
                    <a:pt x="5143" y="20724"/>
                    <a:pt x="6343" y="21162"/>
                  </a:cubicBezTo>
                  <a:cubicBezTo>
                    <a:pt x="7543" y="21600"/>
                    <a:pt x="8914" y="20432"/>
                    <a:pt x="10800" y="17076"/>
                  </a:cubicBezTo>
                  <a:cubicBezTo>
                    <a:pt x="12686" y="13719"/>
                    <a:pt x="15086" y="8173"/>
                    <a:pt x="16971" y="4962"/>
                  </a:cubicBezTo>
                  <a:cubicBezTo>
                    <a:pt x="18857" y="1751"/>
                    <a:pt x="20229" y="8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165247" y="461983"/>
              <a:ext cx="165101" cy="19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13735"/>
                  </a:moveTo>
                  <a:cubicBezTo>
                    <a:pt x="3877" y="11362"/>
                    <a:pt x="7754" y="8988"/>
                    <a:pt x="10108" y="7208"/>
                  </a:cubicBezTo>
                  <a:cubicBezTo>
                    <a:pt x="12462" y="5428"/>
                    <a:pt x="13292" y="4241"/>
                    <a:pt x="13846" y="3054"/>
                  </a:cubicBezTo>
                  <a:cubicBezTo>
                    <a:pt x="14400" y="1867"/>
                    <a:pt x="14677" y="680"/>
                    <a:pt x="13985" y="206"/>
                  </a:cubicBezTo>
                  <a:cubicBezTo>
                    <a:pt x="13292" y="-269"/>
                    <a:pt x="11631" y="-32"/>
                    <a:pt x="9415" y="2105"/>
                  </a:cubicBezTo>
                  <a:cubicBezTo>
                    <a:pt x="7200" y="4241"/>
                    <a:pt x="4431" y="8276"/>
                    <a:pt x="3046" y="11480"/>
                  </a:cubicBezTo>
                  <a:cubicBezTo>
                    <a:pt x="1662" y="14685"/>
                    <a:pt x="1662" y="17058"/>
                    <a:pt x="3185" y="18720"/>
                  </a:cubicBezTo>
                  <a:cubicBezTo>
                    <a:pt x="4708" y="20382"/>
                    <a:pt x="7754" y="21331"/>
                    <a:pt x="11077" y="21331"/>
                  </a:cubicBezTo>
                  <a:cubicBezTo>
                    <a:pt x="14400" y="21331"/>
                    <a:pt x="18000" y="20382"/>
                    <a:pt x="21600" y="19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244747" y="374915"/>
              <a:ext cx="63501" cy="3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0"/>
                  </a:moveTo>
                  <a:cubicBezTo>
                    <a:pt x="1440" y="3302"/>
                    <a:pt x="2880" y="6604"/>
                    <a:pt x="4320" y="9975"/>
                  </a:cubicBezTo>
                  <a:cubicBezTo>
                    <a:pt x="5760" y="13345"/>
                    <a:pt x="7200" y="16785"/>
                    <a:pt x="8280" y="18848"/>
                  </a:cubicBezTo>
                  <a:cubicBezTo>
                    <a:pt x="9360" y="20912"/>
                    <a:pt x="10080" y="21600"/>
                    <a:pt x="12240" y="21531"/>
                  </a:cubicBezTo>
                  <a:cubicBezTo>
                    <a:pt x="14400" y="21462"/>
                    <a:pt x="18000" y="20637"/>
                    <a:pt x="21600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383515" y="409727"/>
              <a:ext cx="123764" cy="23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073" fill="norm" stroke="1" extrusionOk="0">
                  <a:moveTo>
                    <a:pt x="10605" y="4842"/>
                  </a:moveTo>
                  <a:cubicBezTo>
                    <a:pt x="10954" y="3326"/>
                    <a:pt x="11302" y="1810"/>
                    <a:pt x="10431" y="1052"/>
                  </a:cubicBezTo>
                  <a:cubicBezTo>
                    <a:pt x="9560" y="294"/>
                    <a:pt x="7470" y="294"/>
                    <a:pt x="5554" y="1431"/>
                  </a:cubicBezTo>
                  <a:cubicBezTo>
                    <a:pt x="3638" y="2568"/>
                    <a:pt x="1896" y="4842"/>
                    <a:pt x="851" y="7779"/>
                  </a:cubicBezTo>
                  <a:cubicBezTo>
                    <a:pt x="-195" y="10715"/>
                    <a:pt x="-543" y="14315"/>
                    <a:pt x="1373" y="16968"/>
                  </a:cubicBezTo>
                  <a:cubicBezTo>
                    <a:pt x="3289" y="19621"/>
                    <a:pt x="7470" y="21326"/>
                    <a:pt x="11302" y="21042"/>
                  </a:cubicBezTo>
                  <a:cubicBezTo>
                    <a:pt x="15134" y="20758"/>
                    <a:pt x="18618" y="18484"/>
                    <a:pt x="19838" y="14789"/>
                  </a:cubicBezTo>
                  <a:cubicBezTo>
                    <a:pt x="21057" y="11094"/>
                    <a:pt x="20012" y="5979"/>
                    <a:pt x="18444" y="3137"/>
                  </a:cubicBezTo>
                  <a:cubicBezTo>
                    <a:pt x="16876" y="294"/>
                    <a:pt x="14786" y="-274"/>
                    <a:pt x="13915" y="105"/>
                  </a:cubicBezTo>
                  <a:cubicBezTo>
                    <a:pt x="13044" y="484"/>
                    <a:pt x="13392" y="1810"/>
                    <a:pt x="13741" y="3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620308" y="433653"/>
              <a:ext cx="163193" cy="22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099" fill="norm" stroke="1" extrusionOk="0">
                  <a:moveTo>
                    <a:pt x="13654" y="2798"/>
                  </a:moveTo>
                  <a:cubicBezTo>
                    <a:pt x="12844" y="2013"/>
                    <a:pt x="12034" y="1228"/>
                    <a:pt x="10009" y="1129"/>
                  </a:cubicBezTo>
                  <a:cubicBezTo>
                    <a:pt x="7984" y="1031"/>
                    <a:pt x="4744" y="1620"/>
                    <a:pt x="2584" y="4369"/>
                  </a:cubicBezTo>
                  <a:cubicBezTo>
                    <a:pt x="424" y="7118"/>
                    <a:pt x="-656" y="12028"/>
                    <a:pt x="424" y="15366"/>
                  </a:cubicBezTo>
                  <a:cubicBezTo>
                    <a:pt x="1504" y="18704"/>
                    <a:pt x="4744" y="20471"/>
                    <a:pt x="7849" y="20962"/>
                  </a:cubicBezTo>
                  <a:cubicBezTo>
                    <a:pt x="10954" y="21453"/>
                    <a:pt x="13924" y="20668"/>
                    <a:pt x="16354" y="17918"/>
                  </a:cubicBezTo>
                  <a:cubicBezTo>
                    <a:pt x="18784" y="15169"/>
                    <a:pt x="20674" y="10457"/>
                    <a:pt x="20809" y="7118"/>
                  </a:cubicBezTo>
                  <a:cubicBezTo>
                    <a:pt x="20944" y="3780"/>
                    <a:pt x="19324" y="1817"/>
                    <a:pt x="17839" y="835"/>
                  </a:cubicBezTo>
                  <a:cubicBezTo>
                    <a:pt x="16354" y="-147"/>
                    <a:pt x="15004" y="-147"/>
                    <a:pt x="13654" y="246"/>
                  </a:cubicBezTo>
                  <a:cubicBezTo>
                    <a:pt x="12304" y="638"/>
                    <a:pt x="10954" y="1424"/>
                    <a:pt x="9604" y="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5717947" y="286015"/>
              <a:ext cx="317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805"/>
                    <a:pt x="21600" y="5610"/>
                    <a:pt x="20160" y="8275"/>
                  </a:cubicBezTo>
                  <a:cubicBezTo>
                    <a:pt x="18720" y="10940"/>
                    <a:pt x="15840" y="13465"/>
                    <a:pt x="12240" y="15662"/>
                  </a:cubicBezTo>
                  <a:cubicBezTo>
                    <a:pt x="8640" y="17860"/>
                    <a:pt x="4320" y="197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5502047" y="735147"/>
              <a:ext cx="464686" cy="7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24" fill="norm" stroke="1" extrusionOk="0">
                  <a:moveTo>
                    <a:pt x="1168" y="20924"/>
                  </a:moveTo>
                  <a:cubicBezTo>
                    <a:pt x="584" y="20356"/>
                    <a:pt x="0" y="19787"/>
                    <a:pt x="0" y="19503"/>
                  </a:cubicBezTo>
                  <a:cubicBezTo>
                    <a:pt x="0" y="19219"/>
                    <a:pt x="584" y="19219"/>
                    <a:pt x="2724" y="17513"/>
                  </a:cubicBezTo>
                  <a:cubicBezTo>
                    <a:pt x="4865" y="15808"/>
                    <a:pt x="8562" y="12398"/>
                    <a:pt x="11432" y="9271"/>
                  </a:cubicBezTo>
                  <a:cubicBezTo>
                    <a:pt x="14303" y="6145"/>
                    <a:pt x="16346" y="3303"/>
                    <a:pt x="18000" y="1598"/>
                  </a:cubicBezTo>
                  <a:cubicBezTo>
                    <a:pt x="19654" y="-108"/>
                    <a:pt x="20919" y="-676"/>
                    <a:pt x="21259" y="1029"/>
                  </a:cubicBezTo>
                  <a:cubicBezTo>
                    <a:pt x="21600" y="2735"/>
                    <a:pt x="21016" y="6713"/>
                    <a:pt x="20432" y="1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6925297" y="273315"/>
              <a:ext cx="690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17410" y="0"/>
                  </a:moveTo>
                  <a:cubicBezTo>
                    <a:pt x="15446" y="2368"/>
                    <a:pt x="13482" y="4737"/>
                    <a:pt x="10537" y="7721"/>
                  </a:cubicBezTo>
                  <a:cubicBezTo>
                    <a:pt x="7592" y="10705"/>
                    <a:pt x="3664" y="14305"/>
                    <a:pt x="1701" y="16532"/>
                  </a:cubicBezTo>
                  <a:cubicBezTo>
                    <a:pt x="-263" y="18758"/>
                    <a:pt x="-263" y="19611"/>
                    <a:pt x="392" y="20321"/>
                  </a:cubicBezTo>
                  <a:cubicBezTo>
                    <a:pt x="1046" y="21032"/>
                    <a:pt x="2355" y="21600"/>
                    <a:pt x="5955" y="21600"/>
                  </a:cubicBezTo>
                  <a:cubicBezTo>
                    <a:pt x="9555" y="21600"/>
                    <a:pt x="15446" y="21032"/>
                    <a:pt x="21337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6852480" y="520965"/>
              <a:ext cx="230718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171" y="21600"/>
                  </a:moveTo>
                  <a:cubicBezTo>
                    <a:pt x="1585" y="18400"/>
                    <a:pt x="0" y="15200"/>
                    <a:pt x="0" y="12800"/>
                  </a:cubicBezTo>
                  <a:cubicBezTo>
                    <a:pt x="0" y="10400"/>
                    <a:pt x="1585" y="8800"/>
                    <a:pt x="5450" y="6800"/>
                  </a:cubicBezTo>
                  <a:cubicBezTo>
                    <a:pt x="9314" y="4800"/>
                    <a:pt x="154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7003733" y="520965"/>
              <a:ext cx="113660" cy="13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146" fill="norm" stroke="1" extrusionOk="0">
                  <a:moveTo>
                    <a:pt x="17100" y="0"/>
                  </a:moveTo>
                  <a:cubicBezTo>
                    <a:pt x="12780" y="982"/>
                    <a:pt x="8460" y="1964"/>
                    <a:pt x="5318" y="4091"/>
                  </a:cubicBezTo>
                  <a:cubicBezTo>
                    <a:pt x="2176" y="6218"/>
                    <a:pt x="213" y="9491"/>
                    <a:pt x="16" y="12600"/>
                  </a:cubicBezTo>
                  <a:cubicBezTo>
                    <a:pt x="-180" y="15709"/>
                    <a:pt x="1391" y="18655"/>
                    <a:pt x="4336" y="20127"/>
                  </a:cubicBezTo>
                  <a:cubicBezTo>
                    <a:pt x="7282" y="21600"/>
                    <a:pt x="11602" y="21600"/>
                    <a:pt x="14940" y="19309"/>
                  </a:cubicBezTo>
                  <a:cubicBezTo>
                    <a:pt x="18278" y="17018"/>
                    <a:pt x="20635" y="12436"/>
                    <a:pt x="21027" y="9491"/>
                  </a:cubicBezTo>
                  <a:cubicBezTo>
                    <a:pt x="21420" y="6545"/>
                    <a:pt x="19849" y="5236"/>
                    <a:pt x="18278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7191941" y="481135"/>
              <a:ext cx="100807" cy="20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90" fill="norm" stroke="1" extrusionOk="0">
                  <a:moveTo>
                    <a:pt x="21431" y="3383"/>
                  </a:moveTo>
                  <a:cubicBezTo>
                    <a:pt x="17831" y="2099"/>
                    <a:pt x="14231" y="816"/>
                    <a:pt x="11306" y="282"/>
                  </a:cubicBezTo>
                  <a:cubicBezTo>
                    <a:pt x="8381" y="-253"/>
                    <a:pt x="6131" y="-39"/>
                    <a:pt x="4106" y="1030"/>
                  </a:cubicBezTo>
                  <a:cubicBezTo>
                    <a:pt x="2081" y="2099"/>
                    <a:pt x="281" y="4024"/>
                    <a:pt x="956" y="5735"/>
                  </a:cubicBezTo>
                  <a:cubicBezTo>
                    <a:pt x="1631" y="7446"/>
                    <a:pt x="4781" y="8943"/>
                    <a:pt x="7931" y="10440"/>
                  </a:cubicBezTo>
                  <a:cubicBezTo>
                    <a:pt x="11081" y="11937"/>
                    <a:pt x="14231" y="13434"/>
                    <a:pt x="15806" y="14717"/>
                  </a:cubicBezTo>
                  <a:cubicBezTo>
                    <a:pt x="17381" y="16000"/>
                    <a:pt x="17381" y="17070"/>
                    <a:pt x="15581" y="18139"/>
                  </a:cubicBezTo>
                  <a:cubicBezTo>
                    <a:pt x="13781" y="19208"/>
                    <a:pt x="10181" y="20278"/>
                    <a:pt x="7256" y="20812"/>
                  </a:cubicBezTo>
                  <a:cubicBezTo>
                    <a:pt x="4331" y="21347"/>
                    <a:pt x="2081" y="21347"/>
                    <a:pt x="956" y="20598"/>
                  </a:cubicBezTo>
                  <a:cubicBezTo>
                    <a:pt x="-169" y="19850"/>
                    <a:pt x="-169" y="18353"/>
                    <a:pt x="281" y="17284"/>
                  </a:cubicBezTo>
                  <a:cubicBezTo>
                    <a:pt x="731" y="16214"/>
                    <a:pt x="1631" y="15573"/>
                    <a:pt x="2531" y="14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326693" y="489215"/>
              <a:ext cx="86705" cy="209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386" fill="norm" stroke="1" extrusionOk="0">
                  <a:moveTo>
                    <a:pt x="21066" y="1296"/>
                  </a:moveTo>
                  <a:cubicBezTo>
                    <a:pt x="19009" y="648"/>
                    <a:pt x="16952" y="0"/>
                    <a:pt x="13352" y="0"/>
                  </a:cubicBezTo>
                  <a:cubicBezTo>
                    <a:pt x="9752" y="0"/>
                    <a:pt x="4609" y="648"/>
                    <a:pt x="2037" y="1512"/>
                  </a:cubicBezTo>
                  <a:cubicBezTo>
                    <a:pt x="-534" y="2376"/>
                    <a:pt x="-534" y="3456"/>
                    <a:pt x="1266" y="4860"/>
                  </a:cubicBezTo>
                  <a:cubicBezTo>
                    <a:pt x="3066" y="6264"/>
                    <a:pt x="6666" y="7992"/>
                    <a:pt x="9495" y="10260"/>
                  </a:cubicBezTo>
                  <a:cubicBezTo>
                    <a:pt x="12323" y="12528"/>
                    <a:pt x="14380" y="15336"/>
                    <a:pt x="14380" y="17172"/>
                  </a:cubicBezTo>
                  <a:cubicBezTo>
                    <a:pt x="14380" y="19008"/>
                    <a:pt x="12323" y="19872"/>
                    <a:pt x="10009" y="20520"/>
                  </a:cubicBezTo>
                  <a:cubicBezTo>
                    <a:pt x="7695" y="21168"/>
                    <a:pt x="5123" y="21600"/>
                    <a:pt x="3837" y="21276"/>
                  </a:cubicBezTo>
                  <a:cubicBezTo>
                    <a:pt x="2552" y="20952"/>
                    <a:pt x="2552" y="19872"/>
                    <a:pt x="2552" y="18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432447" y="518070"/>
              <a:ext cx="146051" cy="15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10620"/>
                  </a:moveTo>
                  <a:cubicBezTo>
                    <a:pt x="3757" y="8915"/>
                    <a:pt x="7513" y="7209"/>
                    <a:pt x="9704" y="5504"/>
                  </a:cubicBezTo>
                  <a:cubicBezTo>
                    <a:pt x="11896" y="3799"/>
                    <a:pt x="12522" y="2094"/>
                    <a:pt x="12052" y="1099"/>
                  </a:cubicBezTo>
                  <a:cubicBezTo>
                    <a:pt x="11583" y="104"/>
                    <a:pt x="10017" y="-180"/>
                    <a:pt x="8452" y="104"/>
                  </a:cubicBezTo>
                  <a:cubicBezTo>
                    <a:pt x="6887" y="388"/>
                    <a:pt x="5322" y="1241"/>
                    <a:pt x="3913" y="4225"/>
                  </a:cubicBezTo>
                  <a:cubicBezTo>
                    <a:pt x="2504" y="7209"/>
                    <a:pt x="1252" y="12325"/>
                    <a:pt x="3287" y="15736"/>
                  </a:cubicBezTo>
                  <a:cubicBezTo>
                    <a:pt x="5322" y="19146"/>
                    <a:pt x="10643" y="20852"/>
                    <a:pt x="14243" y="21136"/>
                  </a:cubicBezTo>
                  <a:cubicBezTo>
                    <a:pt x="17843" y="21420"/>
                    <a:pt x="19722" y="20283"/>
                    <a:pt x="21600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600362" y="489215"/>
              <a:ext cx="9631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58" h="21600" fill="norm" stroke="1" extrusionOk="0">
                  <a:moveTo>
                    <a:pt x="9793" y="0"/>
                  </a:moveTo>
                  <a:cubicBezTo>
                    <a:pt x="7633" y="0"/>
                    <a:pt x="5473" y="0"/>
                    <a:pt x="3313" y="1265"/>
                  </a:cubicBezTo>
                  <a:cubicBezTo>
                    <a:pt x="1153" y="2530"/>
                    <a:pt x="-1007" y="5059"/>
                    <a:pt x="505" y="7395"/>
                  </a:cubicBezTo>
                  <a:cubicBezTo>
                    <a:pt x="2017" y="9730"/>
                    <a:pt x="7201" y="11870"/>
                    <a:pt x="10873" y="13330"/>
                  </a:cubicBezTo>
                  <a:cubicBezTo>
                    <a:pt x="14545" y="14789"/>
                    <a:pt x="16705" y="15568"/>
                    <a:pt x="18217" y="16638"/>
                  </a:cubicBezTo>
                  <a:cubicBezTo>
                    <a:pt x="19729" y="17708"/>
                    <a:pt x="20593" y="19070"/>
                    <a:pt x="18001" y="19946"/>
                  </a:cubicBezTo>
                  <a:cubicBezTo>
                    <a:pt x="15409" y="20822"/>
                    <a:pt x="9361" y="21211"/>
                    <a:pt x="3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8210980" y="269081"/>
              <a:ext cx="402568" cy="724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92" fill="norm" stroke="1" extrusionOk="0">
                  <a:moveTo>
                    <a:pt x="8571" y="7095"/>
                  </a:moveTo>
                  <a:cubicBezTo>
                    <a:pt x="7333" y="6844"/>
                    <a:pt x="6096" y="6593"/>
                    <a:pt x="4633" y="6907"/>
                  </a:cubicBezTo>
                  <a:cubicBezTo>
                    <a:pt x="3171" y="7221"/>
                    <a:pt x="1483" y="8100"/>
                    <a:pt x="640" y="8948"/>
                  </a:cubicBezTo>
                  <a:cubicBezTo>
                    <a:pt x="-204" y="9795"/>
                    <a:pt x="-204" y="10612"/>
                    <a:pt x="583" y="11145"/>
                  </a:cubicBezTo>
                  <a:cubicBezTo>
                    <a:pt x="1371" y="11679"/>
                    <a:pt x="2946" y="11930"/>
                    <a:pt x="4127" y="11240"/>
                  </a:cubicBezTo>
                  <a:cubicBezTo>
                    <a:pt x="5308" y="10549"/>
                    <a:pt x="6096" y="8916"/>
                    <a:pt x="6377" y="7786"/>
                  </a:cubicBezTo>
                  <a:cubicBezTo>
                    <a:pt x="6658" y="6656"/>
                    <a:pt x="6434" y="6028"/>
                    <a:pt x="6321" y="5526"/>
                  </a:cubicBezTo>
                  <a:cubicBezTo>
                    <a:pt x="6208" y="5023"/>
                    <a:pt x="6208" y="4647"/>
                    <a:pt x="7221" y="3987"/>
                  </a:cubicBezTo>
                  <a:cubicBezTo>
                    <a:pt x="8233" y="3328"/>
                    <a:pt x="10258" y="2386"/>
                    <a:pt x="11609" y="1758"/>
                  </a:cubicBezTo>
                  <a:cubicBezTo>
                    <a:pt x="12959" y="1130"/>
                    <a:pt x="13634" y="816"/>
                    <a:pt x="14252" y="534"/>
                  </a:cubicBezTo>
                  <a:cubicBezTo>
                    <a:pt x="14871" y="251"/>
                    <a:pt x="15433" y="0"/>
                    <a:pt x="15490" y="0"/>
                  </a:cubicBezTo>
                  <a:cubicBezTo>
                    <a:pt x="15546" y="0"/>
                    <a:pt x="15096" y="251"/>
                    <a:pt x="14027" y="1413"/>
                  </a:cubicBezTo>
                  <a:cubicBezTo>
                    <a:pt x="12959" y="2574"/>
                    <a:pt x="11271" y="4647"/>
                    <a:pt x="9977" y="6750"/>
                  </a:cubicBezTo>
                  <a:cubicBezTo>
                    <a:pt x="8683" y="8853"/>
                    <a:pt x="7784" y="10988"/>
                    <a:pt x="7277" y="13155"/>
                  </a:cubicBezTo>
                  <a:cubicBezTo>
                    <a:pt x="6771" y="15321"/>
                    <a:pt x="6658" y="17519"/>
                    <a:pt x="6827" y="18931"/>
                  </a:cubicBezTo>
                  <a:cubicBezTo>
                    <a:pt x="6996" y="20344"/>
                    <a:pt x="7446" y="20972"/>
                    <a:pt x="7952" y="21286"/>
                  </a:cubicBezTo>
                  <a:cubicBezTo>
                    <a:pt x="8459" y="21600"/>
                    <a:pt x="9021" y="21600"/>
                    <a:pt x="9809" y="20972"/>
                  </a:cubicBezTo>
                  <a:cubicBezTo>
                    <a:pt x="10596" y="20344"/>
                    <a:pt x="11609" y="19088"/>
                    <a:pt x="12340" y="17644"/>
                  </a:cubicBezTo>
                  <a:cubicBezTo>
                    <a:pt x="13071" y="16200"/>
                    <a:pt x="13521" y="14567"/>
                    <a:pt x="13858" y="13594"/>
                  </a:cubicBezTo>
                  <a:cubicBezTo>
                    <a:pt x="14196" y="12621"/>
                    <a:pt x="14421" y="12307"/>
                    <a:pt x="15659" y="12056"/>
                  </a:cubicBezTo>
                  <a:cubicBezTo>
                    <a:pt x="16896" y="11805"/>
                    <a:pt x="19146" y="11616"/>
                    <a:pt x="21396" y="1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9155668" y="501915"/>
              <a:ext cx="181780" cy="20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47" fill="norm" stroke="1" extrusionOk="0">
                  <a:moveTo>
                    <a:pt x="16108" y="9072"/>
                  </a:moveTo>
                  <a:cubicBezTo>
                    <a:pt x="16356" y="6912"/>
                    <a:pt x="16605" y="4752"/>
                    <a:pt x="16232" y="3024"/>
                  </a:cubicBezTo>
                  <a:cubicBezTo>
                    <a:pt x="15860" y="1296"/>
                    <a:pt x="14867" y="0"/>
                    <a:pt x="12632" y="0"/>
                  </a:cubicBezTo>
                  <a:cubicBezTo>
                    <a:pt x="10398" y="0"/>
                    <a:pt x="6922" y="1296"/>
                    <a:pt x="4439" y="4104"/>
                  </a:cubicBezTo>
                  <a:cubicBezTo>
                    <a:pt x="1956" y="6912"/>
                    <a:pt x="467" y="11232"/>
                    <a:pt x="94" y="14472"/>
                  </a:cubicBezTo>
                  <a:cubicBezTo>
                    <a:pt x="-278" y="17712"/>
                    <a:pt x="467" y="19872"/>
                    <a:pt x="2081" y="20736"/>
                  </a:cubicBezTo>
                  <a:cubicBezTo>
                    <a:pt x="3694" y="21600"/>
                    <a:pt x="6177" y="21168"/>
                    <a:pt x="8660" y="18792"/>
                  </a:cubicBezTo>
                  <a:cubicBezTo>
                    <a:pt x="11143" y="16416"/>
                    <a:pt x="13625" y="12096"/>
                    <a:pt x="14867" y="9288"/>
                  </a:cubicBezTo>
                  <a:cubicBezTo>
                    <a:pt x="16108" y="6480"/>
                    <a:pt x="16108" y="5184"/>
                    <a:pt x="16108" y="5184"/>
                  </a:cubicBezTo>
                  <a:cubicBezTo>
                    <a:pt x="16108" y="5184"/>
                    <a:pt x="16108" y="6480"/>
                    <a:pt x="16977" y="8856"/>
                  </a:cubicBezTo>
                  <a:cubicBezTo>
                    <a:pt x="17846" y="11232"/>
                    <a:pt x="19584" y="14688"/>
                    <a:pt x="21322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9387712" y="501841"/>
              <a:ext cx="132943" cy="19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153" fill="norm" stroke="1" extrusionOk="0">
                  <a:moveTo>
                    <a:pt x="3123" y="4100"/>
                  </a:moveTo>
                  <a:cubicBezTo>
                    <a:pt x="1773" y="7966"/>
                    <a:pt x="423" y="11831"/>
                    <a:pt x="85" y="12172"/>
                  </a:cubicBezTo>
                  <a:cubicBezTo>
                    <a:pt x="-252" y="12513"/>
                    <a:pt x="423" y="9330"/>
                    <a:pt x="1942" y="6601"/>
                  </a:cubicBezTo>
                  <a:cubicBezTo>
                    <a:pt x="3460" y="3873"/>
                    <a:pt x="5823" y="1599"/>
                    <a:pt x="8692" y="576"/>
                  </a:cubicBezTo>
                  <a:cubicBezTo>
                    <a:pt x="11560" y="-447"/>
                    <a:pt x="14935" y="-220"/>
                    <a:pt x="17298" y="2168"/>
                  </a:cubicBezTo>
                  <a:cubicBezTo>
                    <a:pt x="19661" y="4555"/>
                    <a:pt x="21010" y="9102"/>
                    <a:pt x="21179" y="12627"/>
                  </a:cubicBezTo>
                  <a:cubicBezTo>
                    <a:pt x="21348" y="16151"/>
                    <a:pt x="20336" y="18652"/>
                    <a:pt x="19323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835546" y="1556015"/>
              <a:ext cx="313702" cy="28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64" fill="norm" stroke="1" extrusionOk="0">
                  <a:moveTo>
                    <a:pt x="1480" y="0"/>
                  </a:moveTo>
                  <a:cubicBezTo>
                    <a:pt x="900" y="3419"/>
                    <a:pt x="320" y="6838"/>
                    <a:pt x="102" y="9790"/>
                  </a:cubicBezTo>
                  <a:cubicBezTo>
                    <a:pt x="-115" y="12743"/>
                    <a:pt x="30" y="15229"/>
                    <a:pt x="392" y="17094"/>
                  </a:cubicBezTo>
                  <a:cubicBezTo>
                    <a:pt x="755" y="18959"/>
                    <a:pt x="1335" y="20202"/>
                    <a:pt x="1987" y="20823"/>
                  </a:cubicBezTo>
                  <a:cubicBezTo>
                    <a:pt x="2639" y="21445"/>
                    <a:pt x="3364" y="21445"/>
                    <a:pt x="4162" y="20590"/>
                  </a:cubicBezTo>
                  <a:cubicBezTo>
                    <a:pt x="4959" y="19736"/>
                    <a:pt x="5829" y="18026"/>
                    <a:pt x="6698" y="15618"/>
                  </a:cubicBezTo>
                  <a:cubicBezTo>
                    <a:pt x="7568" y="13209"/>
                    <a:pt x="8438" y="10101"/>
                    <a:pt x="8873" y="8159"/>
                  </a:cubicBezTo>
                  <a:cubicBezTo>
                    <a:pt x="9308" y="6216"/>
                    <a:pt x="9308" y="5439"/>
                    <a:pt x="9235" y="5439"/>
                  </a:cubicBezTo>
                  <a:cubicBezTo>
                    <a:pt x="9163" y="5439"/>
                    <a:pt x="9018" y="6216"/>
                    <a:pt x="9163" y="7692"/>
                  </a:cubicBezTo>
                  <a:cubicBezTo>
                    <a:pt x="9308" y="9169"/>
                    <a:pt x="9743" y="11344"/>
                    <a:pt x="10105" y="12821"/>
                  </a:cubicBezTo>
                  <a:cubicBezTo>
                    <a:pt x="10468" y="14297"/>
                    <a:pt x="10757" y="15074"/>
                    <a:pt x="11192" y="15695"/>
                  </a:cubicBezTo>
                  <a:cubicBezTo>
                    <a:pt x="11627" y="16317"/>
                    <a:pt x="12207" y="16783"/>
                    <a:pt x="12715" y="16628"/>
                  </a:cubicBezTo>
                  <a:cubicBezTo>
                    <a:pt x="13222" y="16472"/>
                    <a:pt x="13657" y="15695"/>
                    <a:pt x="13947" y="14219"/>
                  </a:cubicBezTo>
                  <a:cubicBezTo>
                    <a:pt x="14237" y="12743"/>
                    <a:pt x="14382" y="10567"/>
                    <a:pt x="14454" y="9013"/>
                  </a:cubicBezTo>
                  <a:cubicBezTo>
                    <a:pt x="14527" y="7459"/>
                    <a:pt x="14527" y="6527"/>
                    <a:pt x="14454" y="6527"/>
                  </a:cubicBezTo>
                  <a:cubicBezTo>
                    <a:pt x="14382" y="6527"/>
                    <a:pt x="14237" y="7459"/>
                    <a:pt x="14164" y="8236"/>
                  </a:cubicBezTo>
                  <a:cubicBezTo>
                    <a:pt x="14092" y="9013"/>
                    <a:pt x="14092" y="9635"/>
                    <a:pt x="14309" y="8703"/>
                  </a:cubicBezTo>
                  <a:cubicBezTo>
                    <a:pt x="14527" y="7770"/>
                    <a:pt x="14962" y="5284"/>
                    <a:pt x="15251" y="3652"/>
                  </a:cubicBezTo>
                  <a:cubicBezTo>
                    <a:pt x="15541" y="2021"/>
                    <a:pt x="15686" y="1244"/>
                    <a:pt x="16121" y="700"/>
                  </a:cubicBezTo>
                  <a:cubicBezTo>
                    <a:pt x="16556" y="156"/>
                    <a:pt x="17281" y="-155"/>
                    <a:pt x="17861" y="389"/>
                  </a:cubicBezTo>
                  <a:cubicBezTo>
                    <a:pt x="18441" y="933"/>
                    <a:pt x="18876" y="2331"/>
                    <a:pt x="19455" y="4662"/>
                  </a:cubicBezTo>
                  <a:cubicBezTo>
                    <a:pt x="20035" y="6993"/>
                    <a:pt x="20760" y="10257"/>
                    <a:pt x="21485" y="13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2219097" y="1409965"/>
              <a:ext cx="120238" cy="39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83" fill="norm" stroke="1" extrusionOk="0">
                  <a:moveTo>
                    <a:pt x="0" y="0"/>
                  </a:moveTo>
                  <a:cubicBezTo>
                    <a:pt x="372" y="2987"/>
                    <a:pt x="745" y="5974"/>
                    <a:pt x="1490" y="9019"/>
                  </a:cubicBezTo>
                  <a:cubicBezTo>
                    <a:pt x="2234" y="12064"/>
                    <a:pt x="3352" y="15166"/>
                    <a:pt x="3910" y="15396"/>
                  </a:cubicBezTo>
                  <a:cubicBezTo>
                    <a:pt x="4469" y="15626"/>
                    <a:pt x="4469" y="12983"/>
                    <a:pt x="4655" y="11374"/>
                  </a:cubicBezTo>
                  <a:cubicBezTo>
                    <a:pt x="4841" y="9766"/>
                    <a:pt x="5214" y="9191"/>
                    <a:pt x="6331" y="8789"/>
                  </a:cubicBezTo>
                  <a:cubicBezTo>
                    <a:pt x="7448" y="8387"/>
                    <a:pt x="9310" y="8157"/>
                    <a:pt x="10986" y="8215"/>
                  </a:cubicBezTo>
                  <a:cubicBezTo>
                    <a:pt x="12662" y="8272"/>
                    <a:pt x="14152" y="8617"/>
                    <a:pt x="16014" y="9938"/>
                  </a:cubicBezTo>
                  <a:cubicBezTo>
                    <a:pt x="17876" y="11260"/>
                    <a:pt x="20110" y="13557"/>
                    <a:pt x="20855" y="15453"/>
                  </a:cubicBezTo>
                  <a:cubicBezTo>
                    <a:pt x="21600" y="17349"/>
                    <a:pt x="20855" y="18843"/>
                    <a:pt x="19738" y="19762"/>
                  </a:cubicBezTo>
                  <a:cubicBezTo>
                    <a:pt x="18621" y="20681"/>
                    <a:pt x="17131" y="21026"/>
                    <a:pt x="15455" y="21255"/>
                  </a:cubicBezTo>
                  <a:cubicBezTo>
                    <a:pt x="13779" y="21485"/>
                    <a:pt x="11917" y="21600"/>
                    <a:pt x="10055" y="21313"/>
                  </a:cubicBezTo>
                  <a:cubicBezTo>
                    <a:pt x="8193" y="21026"/>
                    <a:pt x="6331" y="20336"/>
                    <a:pt x="7262" y="19015"/>
                  </a:cubicBezTo>
                  <a:cubicBezTo>
                    <a:pt x="8193" y="17694"/>
                    <a:pt x="11917" y="15740"/>
                    <a:pt x="15641" y="13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2396897" y="1600465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2397747" y="1492465"/>
              <a:ext cx="37251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73" fill="norm" stroke="1" extrusionOk="0">
                  <a:moveTo>
                    <a:pt x="6718" y="21073"/>
                  </a:moveTo>
                  <a:cubicBezTo>
                    <a:pt x="4318" y="16213"/>
                    <a:pt x="1918" y="11353"/>
                    <a:pt x="718" y="7573"/>
                  </a:cubicBezTo>
                  <a:cubicBezTo>
                    <a:pt x="-482" y="3793"/>
                    <a:pt x="-482" y="1093"/>
                    <a:pt x="3118" y="283"/>
                  </a:cubicBezTo>
                  <a:cubicBezTo>
                    <a:pt x="6718" y="-527"/>
                    <a:pt x="13918" y="553"/>
                    <a:pt x="21118" y="1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2462103" y="1582364"/>
              <a:ext cx="163395" cy="16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71" fill="norm" stroke="1" extrusionOk="0">
                  <a:moveTo>
                    <a:pt x="17223" y="2338"/>
                  </a:moveTo>
                  <a:cubicBezTo>
                    <a:pt x="15562" y="1244"/>
                    <a:pt x="13900" y="150"/>
                    <a:pt x="11546" y="14"/>
                  </a:cubicBezTo>
                  <a:cubicBezTo>
                    <a:pt x="9192" y="-123"/>
                    <a:pt x="6146" y="697"/>
                    <a:pt x="3931" y="3978"/>
                  </a:cubicBezTo>
                  <a:cubicBezTo>
                    <a:pt x="1715" y="7259"/>
                    <a:pt x="331" y="13001"/>
                    <a:pt x="54" y="16419"/>
                  </a:cubicBezTo>
                  <a:cubicBezTo>
                    <a:pt x="-223" y="19836"/>
                    <a:pt x="608" y="20930"/>
                    <a:pt x="1715" y="21204"/>
                  </a:cubicBezTo>
                  <a:cubicBezTo>
                    <a:pt x="2823" y="21477"/>
                    <a:pt x="4208" y="20930"/>
                    <a:pt x="5869" y="19290"/>
                  </a:cubicBezTo>
                  <a:cubicBezTo>
                    <a:pt x="7531" y="17649"/>
                    <a:pt x="9469" y="14915"/>
                    <a:pt x="10854" y="12728"/>
                  </a:cubicBezTo>
                  <a:cubicBezTo>
                    <a:pt x="12239" y="10540"/>
                    <a:pt x="13069" y="8900"/>
                    <a:pt x="13623" y="8763"/>
                  </a:cubicBezTo>
                  <a:cubicBezTo>
                    <a:pt x="14177" y="8626"/>
                    <a:pt x="14454" y="9993"/>
                    <a:pt x="15423" y="11361"/>
                  </a:cubicBezTo>
                  <a:cubicBezTo>
                    <a:pt x="16392" y="12728"/>
                    <a:pt x="18054" y="14095"/>
                    <a:pt x="19162" y="14778"/>
                  </a:cubicBezTo>
                  <a:cubicBezTo>
                    <a:pt x="20269" y="15462"/>
                    <a:pt x="20823" y="15462"/>
                    <a:pt x="21377" y="15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2657247" y="1545658"/>
              <a:ext cx="40471" cy="22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379" fill="norm" stroke="1" extrusionOk="0">
                  <a:moveTo>
                    <a:pt x="12960" y="7579"/>
                  </a:moveTo>
                  <a:cubicBezTo>
                    <a:pt x="15120" y="6379"/>
                    <a:pt x="17280" y="5179"/>
                    <a:pt x="18900" y="4079"/>
                  </a:cubicBezTo>
                  <a:cubicBezTo>
                    <a:pt x="20520" y="2979"/>
                    <a:pt x="21600" y="1979"/>
                    <a:pt x="19440" y="1179"/>
                  </a:cubicBezTo>
                  <a:cubicBezTo>
                    <a:pt x="17280" y="379"/>
                    <a:pt x="11880" y="-221"/>
                    <a:pt x="7560" y="79"/>
                  </a:cubicBezTo>
                  <a:cubicBezTo>
                    <a:pt x="3240" y="379"/>
                    <a:pt x="0" y="1579"/>
                    <a:pt x="0" y="3679"/>
                  </a:cubicBezTo>
                  <a:cubicBezTo>
                    <a:pt x="0" y="5779"/>
                    <a:pt x="3240" y="8779"/>
                    <a:pt x="7020" y="11379"/>
                  </a:cubicBezTo>
                  <a:cubicBezTo>
                    <a:pt x="10800" y="13979"/>
                    <a:pt x="15120" y="16179"/>
                    <a:pt x="16740" y="17779"/>
                  </a:cubicBezTo>
                  <a:cubicBezTo>
                    <a:pt x="18360" y="19379"/>
                    <a:pt x="17280" y="20379"/>
                    <a:pt x="14040" y="20879"/>
                  </a:cubicBezTo>
                  <a:cubicBezTo>
                    <a:pt x="10800" y="21379"/>
                    <a:pt x="5400" y="21379"/>
                    <a:pt x="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2737545" y="1339183"/>
              <a:ext cx="338269" cy="41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68" fill="norm" stroke="1" extrusionOk="0">
                  <a:moveTo>
                    <a:pt x="947" y="15179"/>
                  </a:moveTo>
                  <a:cubicBezTo>
                    <a:pt x="1484" y="14741"/>
                    <a:pt x="2021" y="14302"/>
                    <a:pt x="2490" y="13589"/>
                  </a:cubicBezTo>
                  <a:cubicBezTo>
                    <a:pt x="2960" y="12877"/>
                    <a:pt x="3362" y="11890"/>
                    <a:pt x="3228" y="11506"/>
                  </a:cubicBezTo>
                  <a:cubicBezTo>
                    <a:pt x="3094" y="11122"/>
                    <a:pt x="2423" y="11342"/>
                    <a:pt x="1752" y="12219"/>
                  </a:cubicBezTo>
                  <a:cubicBezTo>
                    <a:pt x="1081" y="13096"/>
                    <a:pt x="411" y="14631"/>
                    <a:pt x="142" y="16056"/>
                  </a:cubicBezTo>
                  <a:cubicBezTo>
                    <a:pt x="-126" y="17482"/>
                    <a:pt x="8" y="18798"/>
                    <a:pt x="344" y="19620"/>
                  </a:cubicBezTo>
                  <a:cubicBezTo>
                    <a:pt x="679" y="20442"/>
                    <a:pt x="1216" y="20771"/>
                    <a:pt x="2893" y="20552"/>
                  </a:cubicBezTo>
                  <a:cubicBezTo>
                    <a:pt x="4570" y="20333"/>
                    <a:pt x="7387" y="19565"/>
                    <a:pt x="9869" y="18523"/>
                  </a:cubicBezTo>
                  <a:cubicBezTo>
                    <a:pt x="12351" y="17482"/>
                    <a:pt x="14498" y="16166"/>
                    <a:pt x="15705" y="15124"/>
                  </a:cubicBezTo>
                  <a:cubicBezTo>
                    <a:pt x="16913" y="14083"/>
                    <a:pt x="17181" y="13315"/>
                    <a:pt x="16845" y="12932"/>
                  </a:cubicBezTo>
                  <a:cubicBezTo>
                    <a:pt x="16510" y="12548"/>
                    <a:pt x="15571" y="12548"/>
                    <a:pt x="14162" y="13096"/>
                  </a:cubicBezTo>
                  <a:cubicBezTo>
                    <a:pt x="12754" y="13644"/>
                    <a:pt x="10875" y="14741"/>
                    <a:pt x="9668" y="15727"/>
                  </a:cubicBezTo>
                  <a:cubicBezTo>
                    <a:pt x="8460" y="16714"/>
                    <a:pt x="7924" y="17591"/>
                    <a:pt x="7655" y="18523"/>
                  </a:cubicBezTo>
                  <a:cubicBezTo>
                    <a:pt x="7387" y="19455"/>
                    <a:pt x="7387" y="20442"/>
                    <a:pt x="7991" y="20936"/>
                  </a:cubicBezTo>
                  <a:cubicBezTo>
                    <a:pt x="8594" y="21429"/>
                    <a:pt x="9802" y="21429"/>
                    <a:pt x="11278" y="20552"/>
                  </a:cubicBezTo>
                  <a:cubicBezTo>
                    <a:pt x="12754" y="19675"/>
                    <a:pt x="14498" y="17920"/>
                    <a:pt x="16175" y="15289"/>
                  </a:cubicBezTo>
                  <a:cubicBezTo>
                    <a:pt x="17852" y="12657"/>
                    <a:pt x="19462" y="9149"/>
                    <a:pt x="20334" y="6791"/>
                  </a:cubicBezTo>
                  <a:cubicBezTo>
                    <a:pt x="21206" y="4434"/>
                    <a:pt x="21340" y="3228"/>
                    <a:pt x="21407" y="2296"/>
                  </a:cubicBezTo>
                  <a:cubicBezTo>
                    <a:pt x="21474" y="1364"/>
                    <a:pt x="21474" y="706"/>
                    <a:pt x="21072" y="322"/>
                  </a:cubicBezTo>
                  <a:cubicBezTo>
                    <a:pt x="20669" y="-61"/>
                    <a:pt x="19864" y="-171"/>
                    <a:pt x="18925" y="377"/>
                  </a:cubicBezTo>
                  <a:cubicBezTo>
                    <a:pt x="17986" y="925"/>
                    <a:pt x="16913" y="2132"/>
                    <a:pt x="16711" y="4818"/>
                  </a:cubicBezTo>
                  <a:cubicBezTo>
                    <a:pt x="16510" y="7504"/>
                    <a:pt x="17181" y="11671"/>
                    <a:pt x="17919" y="14357"/>
                  </a:cubicBezTo>
                  <a:cubicBezTo>
                    <a:pt x="18657" y="17043"/>
                    <a:pt x="19462" y="18249"/>
                    <a:pt x="20267" y="19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3745131" y="1525918"/>
              <a:ext cx="150367" cy="20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014" fill="norm" stroke="1" extrusionOk="0">
                  <a:moveTo>
                    <a:pt x="15694" y="489"/>
                  </a:moveTo>
                  <a:cubicBezTo>
                    <a:pt x="14215" y="48"/>
                    <a:pt x="12735" y="-393"/>
                    <a:pt x="10220" y="599"/>
                  </a:cubicBezTo>
                  <a:cubicBezTo>
                    <a:pt x="7705" y="1591"/>
                    <a:pt x="4154" y="4015"/>
                    <a:pt x="2083" y="7321"/>
                  </a:cubicBezTo>
                  <a:cubicBezTo>
                    <a:pt x="12" y="10627"/>
                    <a:pt x="-580" y="14815"/>
                    <a:pt x="604" y="17460"/>
                  </a:cubicBezTo>
                  <a:cubicBezTo>
                    <a:pt x="1787" y="20105"/>
                    <a:pt x="4746" y="21207"/>
                    <a:pt x="8445" y="20987"/>
                  </a:cubicBezTo>
                  <a:cubicBezTo>
                    <a:pt x="12143" y="20766"/>
                    <a:pt x="16582" y="19223"/>
                    <a:pt x="21020" y="17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3900700" y="1545494"/>
              <a:ext cx="132610" cy="14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0721" fill="norm" stroke="1" extrusionOk="0">
                  <a:moveTo>
                    <a:pt x="13140" y="5021"/>
                  </a:moveTo>
                  <a:cubicBezTo>
                    <a:pt x="12807" y="3246"/>
                    <a:pt x="12475" y="1470"/>
                    <a:pt x="11478" y="583"/>
                  </a:cubicBezTo>
                  <a:cubicBezTo>
                    <a:pt x="10481" y="-305"/>
                    <a:pt x="8820" y="-305"/>
                    <a:pt x="6660" y="1470"/>
                  </a:cubicBezTo>
                  <a:cubicBezTo>
                    <a:pt x="4500" y="3246"/>
                    <a:pt x="1841" y="6796"/>
                    <a:pt x="678" y="10199"/>
                  </a:cubicBezTo>
                  <a:cubicBezTo>
                    <a:pt x="-485" y="13602"/>
                    <a:pt x="-153" y="16857"/>
                    <a:pt x="1675" y="18780"/>
                  </a:cubicBezTo>
                  <a:cubicBezTo>
                    <a:pt x="3503" y="20703"/>
                    <a:pt x="6826" y="21295"/>
                    <a:pt x="10315" y="20111"/>
                  </a:cubicBezTo>
                  <a:cubicBezTo>
                    <a:pt x="13804" y="18928"/>
                    <a:pt x="17460" y="15969"/>
                    <a:pt x="19287" y="13010"/>
                  </a:cubicBezTo>
                  <a:cubicBezTo>
                    <a:pt x="21115" y="10051"/>
                    <a:pt x="21115" y="7092"/>
                    <a:pt x="20284" y="5317"/>
                  </a:cubicBezTo>
                  <a:cubicBezTo>
                    <a:pt x="19453" y="3542"/>
                    <a:pt x="17792" y="2950"/>
                    <a:pt x="15798" y="2950"/>
                  </a:cubicBezTo>
                  <a:cubicBezTo>
                    <a:pt x="13804" y="2950"/>
                    <a:pt x="11478" y="3542"/>
                    <a:pt x="10647" y="4725"/>
                  </a:cubicBezTo>
                  <a:cubicBezTo>
                    <a:pt x="9817" y="5909"/>
                    <a:pt x="10481" y="7684"/>
                    <a:pt x="11146" y="9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4111397" y="1568715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4117747" y="148616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4174897" y="1491471"/>
              <a:ext cx="97144" cy="155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166" fill="norm" stroke="1" extrusionOk="0">
                  <a:moveTo>
                    <a:pt x="0" y="2734"/>
                  </a:moveTo>
                  <a:cubicBezTo>
                    <a:pt x="460" y="7918"/>
                    <a:pt x="919" y="13102"/>
                    <a:pt x="1149" y="16414"/>
                  </a:cubicBezTo>
                  <a:cubicBezTo>
                    <a:pt x="1379" y="19726"/>
                    <a:pt x="1379" y="21166"/>
                    <a:pt x="1149" y="21166"/>
                  </a:cubicBezTo>
                  <a:cubicBezTo>
                    <a:pt x="919" y="21166"/>
                    <a:pt x="460" y="19726"/>
                    <a:pt x="689" y="16270"/>
                  </a:cubicBezTo>
                  <a:cubicBezTo>
                    <a:pt x="919" y="12814"/>
                    <a:pt x="1838" y="7342"/>
                    <a:pt x="3447" y="4030"/>
                  </a:cubicBezTo>
                  <a:cubicBezTo>
                    <a:pt x="5055" y="718"/>
                    <a:pt x="7353" y="-434"/>
                    <a:pt x="10570" y="142"/>
                  </a:cubicBezTo>
                  <a:cubicBezTo>
                    <a:pt x="13787" y="718"/>
                    <a:pt x="17923" y="3022"/>
                    <a:pt x="19762" y="6190"/>
                  </a:cubicBezTo>
                  <a:cubicBezTo>
                    <a:pt x="21600" y="9358"/>
                    <a:pt x="21140" y="13390"/>
                    <a:pt x="20681" y="17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4378097" y="161951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723460" y="2761164"/>
              <a:ext cx="212938" cy="565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42" fill="norm" stroke="1" extrusionOk="0">
                  <a:moveTo>
                    <a:pt x="21304" y="1256"/>
                  </a:moveTo>
                  <a:cubicBezTo>
                    <a:pt x="20457" y="855"/>
                    <a:pt x="19610" y="453"/>
                    <a:pt x="18551" y="212"/>
                  </a:cubicBezTo>
                  <a:cubicBezTo>
                    <a:pt x="17492" y="-29"/>
                    <a:pt x="16222" y="-109"/>
                    <a:pt x="14633" y="212"/>
                  </a:cubicBezTo>
                  <a:cubicBezTo>
                    <a:pt x="13045" y="533"/>
                    <a:pt x="11139" y="1256"/>
                    <a:pt x="8810" y="2621"/>
                  </a:cubicBezTo>
                  <a:cubicBezTo>
                    <a:pt x="6480" y="3986"/>
                    <a:pt x="3728" y="5994"/>
                    <a:pt x="2033" y="8443"/>
                  </a:cubicBezTo>
                  <a:cubicBezTo>
                    <a:pt x="339" y="10892"/>
                    <a:pt x="-296" y="13782"/>
                    <a:pt x="128" y="15910"/>
                  </a:cubicBezTo>
                  <a:cubicBezTo>
                    <a:pt x="551" y="18038"/>
                    <a:pt x="2033" y="19403"/>
                    <a:pt x="3198" y="20206"/>
                  </a:cubicBezTo>
                  <a:cubicBezTo>
                    <a:pt x="4363" y="21009"/>
                    <a:pt x="5210" y="21250"/>
                    <a:pt x="6375" y="21371"/>
                  </a:cubicBezTo>
                  <a:cubicBezTo>
                    <a:pt x="7539" y="21491"/>
                    <a:pt x="9022" y="21491"/>
                    <a:pt x="10716" y="21130"/>
                  </a:cubicBezTo>
                  <a:cubicBezTo>
                    <a:pt x="12410" y="20768"/>
                    <a:pt x="14316" y="20046"/>
                    <a:pt x="16010" y="19042"/>
                  </a:cubicBezTo>
                  <a:cubicBezTo>
                    <a:pt x="17704" y="18038"/>
                    <a:pt x="19186" y="16753"/>
                    <a:pt x="20033" y="15910"/>
                  </a:cubicBezTo>
                  <a:cubicBezTo>
                    <a:pt x="20880" y="15067"/>
                    <a:pt x="21092" y="14666"/>
                    <a:pt x="21198" y="14264"/>
                  </a:cubicBezTo>
                  <a:cubicBezTo>
                    <a:pt x="21304" y="13863"/>
                    <a:pt x="21304" y="13461"/>
                    <a:pt x="20669" y="13220"/>
                  </a:cubicBezTo>
                  <a:cubicBezTo>
                    <a:pt x="20033" y="12979"/>
                    <a:pt x="18763" y="12899"/>
                    <a:pt x="17492" y="13020"/>
                  </a:cubicBezTo>
                  <a:cubicBezTo>
                    <a:pt x="16222" y="13140"/>
                    <a:pt x="14951" y="13461"/>
                    <a:pt x="13786" y="13782"/>
                  </a:cubicBezTo>
                  <a:cubicBezTo>
                    <a:pt x="12622" y="14104"/>
                    <a:pt x="11563" y="14425"/>
                    <a:pt x="11457" y="14706"/>
                  </a:cubicBezTo>
                  <a:cubicBezTo>
                    <a:pt x="11351" y="14987"/>
                    <a:pt x="12198" y="15228"/>
                    <a:pt x="13045" y="15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016269" y="3073665"/>
              <a:ext cx="2172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130"/>
                    <a:pt x="4448" y="6261"/>
                    <a:pt x="1502" y="9861"/>
                  </a:cubicBezTo>
                  <a:cubicBezTo>
                    <a:pt x="-1443" y="13461"/>
                    <a:pt x="521" y="1753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018947" y="301016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082447" y="3029215"/>
              <a:ext cx="127001" cy="206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309"/>
                  </a:moveTo>
                  <a:cubicBezTo>
                    <a:pt x="1080" y="6327"/>
                    <a:pt x="2160" y="11345"/>
                    <a:pt x="2880" y="14509"/>
                  </a:cubicBezTo>
                  <a:cubicBezTo>
                    <a:pt x="3600" y="17673"/>
                    <a:pt x="3960" y="18982"/>
                    <a:pt x="4860" y="19964"/>
                  </a:cubicBezTo>
                  <a:cubicBezTo>
                    <a:pt x="5760" y="20945"/>
                    <a:pt x="7200" y="21600"/>
                    <a:pt x="8460" y="21055"/>
                  </a:cubicBezTo>
                  <a:cubicBezTo>
                    <a:pt x="9720" y="20509"/>
                    <a:pt x="10800" y="18764"/>
                    <a:pt x="12960" y="15055"/>
                  </a:cubicBezTo>
                  <a:cubicBezTo>
                    <a:pt x="15120" y="11345"/>
                    <a:pt x="18360" y="56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247547" y="2992063"/>
              <a:ext cx="247651" cy="21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7" fill="norm" stroke="1" extrusionOk="0">
                  <a:moveTo>
                    <a:pt x="0" y="11122"/>
                  </a:moveTo>
                  <a:cubicBezTo>
                    <a:pt x="1846" y="9461"/>
                    <a:pt x="3692" y="7799"/>
                    <a:pt x="4708" y="6138"/>
                  </a:cubicBezTo>
                  <a:cubicBezTo>
                    <a:pt x="5723" y="4476"/>
                    <a:pt x="5908" y="2815"/>
                    <a:pt x="5446" y="2088"/>
                  </a:cubicBezTo>
                  <a:cubicBezTo>
                    <a:pt x="4985" y="1361"/>
                    <a:pt x="3877" y="1569"/>
                    <a:pt x="2769" y="3126"/>
                  </a:cubicBezTo>
                  <a:cubicBezTo>
                    <a:pt x="1662" y="4684"/>
                    <a:pt x="554" y="7592"/>
                    <a:pt x="554" y="11019"/>
                  </a:cubicBezTo>
                  <a:cubicBezTo>
                    <a:pt x="554" y="14445"/>
                    <a:pt x="1662" y="18392"/>
                    <a:pt x="3138" y="19949"/>
                  </a:cubicBezTo>
                  <a:cubicBezTo>
                    <a:pt x="4615" y="21507"/>
                    <a:pt x="6462" y="20676"/>
                    <a:pt x="8123" y="18392"/>
                  </a:cubicBezTo>
                  <a:cubicBezTo>
                    <a:pt x="9785" y="16107"/>
                    <a:pt x="11262" y="12369"/>
                    <a:pt x="12092" y="9980"/>
                  </a:cubicBezTo>
                  <a:cubicBezTo>
                    <a:pt x="12923" y="7592"/>
                    <a:pt x="13108" y="6553"/>
                    <a:pt x="12923" y="6553"/>
                  </a:cubicBezTo>
                  <a:cubicBezTo>
                    <a:pt x="12738" y="6553"/>
                    <a:pt x="12185" y="7592"/>
                    <a:pt x="11538" y="9565"/>
                  </a:cubicBezTo>
                  <a:cubicBezTo>
                    <a:pt x="10892" y="11538"/>
                    <a:pt x="10154" y="14445"/>
                    <a:pt x="9785" y="16522"/>
                  </a:cubicBezTo>
                  <a:cubicBezTo>
                    <a:pt x="9415" y="18599"/>
                    <a:pt x="9415" y="19845"/>
                    <a:pt x="9692" y="19534"/>
                  </a:cubicBezTo>
                  <a:cubicBezTo>
                    <a:pt x="9969" y="19222"/>
                    <a:pt x="10523" y="17353"/>
                    <a:pt x="11723" y="14134"/>
                  </a:cubicBezTo>
                  <a:cubicBezTo>
                    <a:pt x="12923" y="10915"/>
                    <a:pt x="14769" y="6345"/>
                    <a:pt x="16154" y="3645"/>
                  </a:cubicBezTo>
                  <a:cubicBezTo>
                    <a:pt x="17538" y="945"/>
                    <a:pt x="18462" y="115"/>
                    <a:pt x="19292" y="11"/>
                  </a:cubicBezTo>
                  <a:cubicBezTo>
                    <a:pt x="20123" y="-93"/>
                    <a:pt x="20862" y="530"/>
                    <a:pt x="21231" y="2815"/>
                  </a:cubicBezTo>
                  <a:cubicBezTo>
                    <a:pt x="21600" y="5099"/>
                    <a:pt x="21600" y="9045"/>
                    <a:pt x="21600" y="11538"/>
                  </a:cubicBezTo>
                  <a:cubicBezTo>
                    <a:pt x="21600" y="14030"/>
                    <a:pt x="21600" y="15069"/>
                    <a:pt x="21600" y="16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704747" y="3041915"/>
              <a:ext cx="330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21600"/>
                  </a:moveTo>
                  <a:cubicBezTo>
                    <a:pt x="831" y="21600"/>
                    <a:pt x="0" y="21600"/>
                    <a:pt x="0" y="21600"/>
                  </a:cubicBezTo>
                  <a:cubicBezTo>
                    <a:pt x="0" y="21600"/>
                    <a:pt x="831" y="21600"/>
                    <a:pt x="3462" y="19200"/>
                  </a:cubicBezTo>
                  <a:cubicBezTo>
                    <a:pt x="6092" y="16800"/>
                    <a:pt x="10523" y="12000"/>
                    <a:pt x="13846" y="8400"/>
                  </a:cubicBezTo>
                  <a:cubicBezTo>
                    <a:pt x="17169" y="4800"/>
                    <a:pt x="1938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958485" y="2972065"/>
              <a:ext cx="18017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3799" y="0"/>
                  </a:moveTo>
                  <a:cubicBezTo>
                    <a:pt x="2040" y="0"/>
                    <a:pt x="282" y="0"/>
                    <a:pt x="31" y="400"/>
                  </a:cubicBezTo>
                  <a:cubicBezTo>
                    <a:pt x="-220" y="800"/>
                    <a:pt x="1036" y="1600"/>
                    <a:pt x="4427" y="3067"/>
                  </a:cubicBezTo>
                  <a:cubicBezTo>
                    <a:pt x="7817" y="4533"/>
                    <a:pt x="13343" y="6667"/>
                    <a:pt x="16733" y="8267"/>
                  </a:cubicBezTo>
                  <a:cubicBezTo>
                    <a:pt x="20124" y="9867"/>
                    <a:pt x="21380" y="10933"/>
                    <a:pt x="21380" y="12667"/>
                  </a:cubicBezTo>
                  <a:cubicBezTo>
                    <a:pt x="21380" y="14400"/>
                    <a:pt x="20124" y="16800"/>
                    <a:pt x="18366" y="18400"/>
                  </a:cubicBezTo>
                  <a:cubicBezTo>
                    <a:pt x="16608" y="20000"/>
                    <a:pt x="14347" y="20800"/>
                    <a:pt x="12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2717753" y="2658340"/>
              <a:ext cx="155395" cy="49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35" fill="norm" stroke="1" extrusionOk="0">
                  <a:moveTo>
                    <a:pt x="21143" y="2604"/>
                  </a:moveTo>
                  <a:cubicBezTo>
                    <a:pt x="18839" y="1681"/>
                    <a:pt x="16535" y="758"/>
                    <a:pt x="13943" y="297"/>
                  </a:cubicBezTo>
                  <a:cubicBezTo>
                    <a:pt x="11351" y="-165"/>
                    <a:pt x="8471" y="-165"/>
                    <a:pt x="5879" y="850"/>
                  </a:cubicBezTo>
                  <a:cubicBezTo>
                    <a:pt x="3287" y="1866"/>
                    <a:pt x="983" y="3897"/>
                    <a:pt x="263" y="6204"/>
                  </a:cubicBezTo>
                  <a:cubicBezTo>
                    <a:pt x="-457" y="8512"/>
                    <a:pt x="407" y="11097"/>
                    <a:pt x="1559" y="13220"/>
                  </a:cubicBezTo>
                  <a:cubicBezTo>
                    <a:pt x="2711" y="15343"/>
                    <a:pt x="4151" y="17004"/>
                    <a:pt x="4439" y="18297"/>
                  </a:cubicBezTo>
                  <a:cubicBezTo>
                    <a:pt x="4727" y="19589"/>
                    <a:pt x="3863" y="20512"/>
                    <a:pt x="2999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676297" y="2946665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00"/>
                    <a:pt x="0" y="12800"/>
                    <a:pt x="2160" y="9400"/>
                  </a:cubicBezTo>
                  <a:cubicBezTo>
                    <a:pt x="4320" y="6000"/>
                    <a:pt x="8640" y="3600"/>
                    <a:pt x="12240" y="2200"/>
                  </a:cubicBezTo>
                  <a:cubicBezTo>
                    <a:pt x="15840" y="800"/>
                    <a:pt x="18720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873147" y="2864115"/>
              <a:ext cx="6351" cy="99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6" fill="norm" stroke="1" extrusionOk="0">
                  <a:moveTo>
                    <a:pt x="21600" y="19837"/>
                  </a:moveTo>
                  <a:cubicBezTo>
                    <a:pt x="21600" y="20718"/>
                    <a:pt x="21600" y="21600"/>
                    <a:pt x="18000" y="18294"/>
                  </a:cubicBezTo>
                  <a:cubicBezTo>
                    <a:pt x="14400" y="14988"/>
                    <a:pt x="7200" y="749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923947" y="2889515"/>
              <a:ext cx="101601" cy="20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0"/>
                  </a:moveTo>
                  <a:cubicBezTo>
                    <a:pt x="6300" y="4500"/>
                    <a:pt x="12600" y="9000"/>
                    <a:pt x="15750" y="12375"/>
                  </a:cubicBezTo>
                  <a:cubicBezTo>
                    <a:pt x="18900" y="15750"/>
                    <a:pt x="18900" y="18000"/>
                    <a:pt x="17550" y="19463"/>
                  </a:cubicBezTo>
                  <a:cubicBezTo>
                    <a:pt x="16200" y="20925"/>
                    <a:pt x="13500" y="21600"/>
                    <a:pt x="11700" y="21262"/>
                  </a:cubicBezTo>
                  <a:cubicBezTo>
                    <a:pt x="9900" y="20925"/>
                    <a:pt x="9000" y="19575"/>
                    <a:pt x="8775" y="17325"/>
                  </a:cubicBezTo>
                  <a:cubicBezTo>
                    <a:pt x="8550" y="15075"/>
                    <a:pt x="9000" y="11925"/>
                    <a:pt x="11250" y="9788"/>
                  </a:cubicBezTo>
                  <a:cubicBezTo>
                    <a:pt x="13500" y="7650"/>
                    <a:pt x="17550" y="6525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3079457" y="2875683"/>
              <a:ext cx="111191" cy="19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42" fill="norm" stroke="1" extrusionOk="0">
                  <a:moveTo>
                    <a:pt x="21012" y="2191"/>
                  </a:moveTo>
                  <a:cubicBezTo>
                    <a:pt x="17412" y="1042"/>
                    <a:pt x="13812" y="-107"/>
                    <a:pt x="10212" y="8"/>
                  </a:cubicBezTo>
                  <a:cubicBezTo>
                    <a:pt x="6612" y="123"/>
                    <a:pt x="3012" y="1502"/>
                    <a:pt x="1212" y="2880"/>
                  </a:cubicBezTo>
                  <a:cubicBezTo>
                    <a:pt x="-588" y="4259"/>
                    <a:pt x="-588" y="5638"/>
                    <a:pt x="2612" y="8050"/>
                  </a:cubicBezTo>
                  <a:cubicBezTo>
                    <a:pt x="5812" y="10463"/>
                    <a:pt x="12212" y="13910"/>
                    <a:pt x="15612" y="16208"/>
                  </a:cubicBezTo>
                  <a:cubicBezTo>
                    <a:pt x="19012" y="18506"/>
                    <a:pt x="19412" y="19655"/>
                    <a:pt x="18612" y="20344"/>
                  </a:cubicBezTo>
                  <a:cubicBezTo>
                    <a:pt x="17812" y="21033"/>
                    <a:pt x="15812" y="21263"/>
                    <a:pt x="13612" y="21378"/>
                  </a:cubicBezTo>
                  <a:cubicBezTo>
                    <a:pt x="11412" y="21493"/>
                    <a:pt x="9012" y="21493"/>
                    <a:pt x="7212" y="21033"/>
                  </a:cubicBezTo>
                  <a:cubicBezTo>
                    <a:pt x="5412" y="20574"/>
                    <a:pt x="4212" y="19655"/>
                    <a:pt x="3012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261505" y="2673615"/>
              <a:ext cx="81543" cy="41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14" fill="norm" stroke="1" extrusionOk="0">
                  <a:moveTo>
                    <a:pt x="9705" y="0"/>
                  </a:moveTo>
                  <a:cubicBezTo>
                    <a:pt x="8044" y="3102"/>
                    <a:pt x="6382" y="6203"/>
                    <a:pt x="4721" y="9526"/>
                  </a:cubicBezTo>
                  <a:cubicBezTo>
                    <a:pt x="3059" y="12849"/>
                    <a:pt x="1398" y="16394"/>
                    <a:pt x="567" y="18443"/>
                  </a:cubicBezTo>
                  <a:cubicBezTo>
                    <a:pt x="-264" y="20492"/>
                    <a:pt x="-264" y="21046"/>
                    <a:pt x="1121" y="21323"/>
                  </a:cubicBezTo>
                  <a:cubicBezTo>
                    <a:pt x="2505" y="21600"/>
                    <a:pt x="5274" y="21600"/>
                    <a:pt x="8874" y="21157"/>
                  </a:cubicBezTo>
                  <a:cubicBezTo>
                    <a:pt x="12474" y="20714"/>
                    <a:pt x="16905" y="19828"/>
                    <a:pt x="21336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247797" y="2838715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280"/>
                    <a:pt x="4800" y="12960"/>
                    <a:pt x="8400" y="9360"/>
                  </a:cubicBezTo>
                  <a:cubicBezTo>
                    <a:pt x="12000" y="5760"/>
                    <a:pt x="168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4073390" y="2696544"/>
              <a:ext cx="153532" cy="37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76" fill="norm" stroke="1" extrusionOk="0">
                  <a:moveTo>
                    <a:pt x="19252" y="4169"/>
                  </a:moveTo>
                  <a:cubicBezTo>
                    <a:pt x="18668" y="2949"/>
                    <a:pt x="18084" y="1729"/>
                    <a:pt x="17209" y="935"/>
                  </a:cubicBezTo>
                  <a:cubicBezTo>
                    <a:pt x="16333" y="142"/>
                    <a:pt x="15165" y="-224"/>
                    <a:pt x="12392" y="142"/>
                  </a:cubicBezTo>
                  <a:cubicBezTo>
                    <a:pt x="9619" y="508"/>
                    <a:pt x="5241" y="1607"/>
                    <a:pt x="2760" y="3071"/>
                  </a:cubicBezTo>
                  <a:cubicBezTo>
                    <a:pt x="279" y="4535"/>
                    <a:pt x="-305" y="6366"/>
                    <a:pt x="133" y="7403"/>
                  </a:cubicBezTo>
                  <a:cubicBezTo>
                    <a:pt x="571" y="8440"/>
                    <a:pt x="2030" y="8684"/>
                    <a:pt x="5387" y="8013"/>
                  </a:cubicBezTo>
                  <a:cubicBezTo>
                    <a:pt x="8744" y="7342"/>
                    <a:pt x="13998" y="5756"/>
                    <a:pt x="17063" y="4718"/>
                  </a:cubicBezTo>
                  <a:cubicBezTo>
                    <a:pt x="20127" y="3681"/>
                    <a:pt x="21003" y="3193"/>
                    <a:pt x="21149" y="3315"/>
                  </a:cubicBezTo>
                  <a:cubicBezTo>
                    <a:pt x="21295" y="3437"/>
                    <a:pt x="20711" y="4169"/>
                    <a:pt x="20273" y="6549"/>
                  </a:cubicBezTo>
                  <a:cubicBezTo>
                    <a:pt x="19836" y="8929"/>
                    <a:pt x="19544" y="12956"/>
                    <a:pt x="19544" y="15701"/>
                  </a:cubicBezTo>
                  <a:cubicBezTo>
                    <a:pt x="19544" y="18447"/>
                    <a:pt x="19836" y="19912"/>
                    <a:pt x="20127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4381016" y="2685433"/>
              <a:ext cx="162182" cy="310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54" fill="norm" stroke="1" extrusionOk="0">
                  <a:moveTo>
                    <a:pt x="16445" y="3539"/>
                  </a:moveTo>
                  <a:cubicBezTo>
                    <a:pt x="14481" y="2379"/>
                    <a:pt x="12517" y="1220"/>
                    <a:pt x="10694" y="567"/>
                  </a:cubicBezTo>
                  <a:cubicBezTo>
                    <a:pt x="8871" y="-85"/>
                    <a:pt x="7188" y="-230"/>
                    <a:pt x="5504" y="422"/>
                  </a:cubicBezTo>
                  <a:cubicBezTo>
                    <a:pt x="3821" y="1075"/>
                    <a:pt x="2138" y="2524"/>
                    <a:pt x="1156" y="3684"/>
                  </a:cubicBezTo>
                  <a:cubicBezTo>
                    <a:pt x="175" y="4844"/>
                    <a:pt x="-106" y="5714"/>
                    <a:pt x="34" y="6511"/>
                  </a:cubicBezTo>
                  <a:cubicBezTo>
                    <a:pt x="175" y="7308"/>
                    <a:pt x="736" y="8033"/>
                    <a:pt x="1717" y="8323"/>
                  </a:cubicBezTo>
                  <a:cubicBezTo>
                    <a:pt x="2699" y="8613"/>
                    <a:pt x="4102" y="8468"/>
                    <a:pt x="6346" y="7526"/>
                  </a:cubicBezTo>
                  <a:cubicBezTo>
                    <a:pt x="8590" y="6583"/>
                    <a:pt x="11676" y="4844"/>
                    <a:pt x="13780" y="3612"/>
                  </a:cubicBezTo>
                  <a:cubicBezTo>
                    <a:pt x="15884" y="2379"/>
                    <a:pt x="17006" y="1655"/>
                    <a:pt x="17567" y="1727"/>
                  </a:cubicBezTo>
                  <a:cubicBezTo>
                    <a:pt x="18128" y="1800"/>
                    <a:pt x="18128" y="2669"/>
                    <a:pt x="17707" y="4989"/>
                  </a:cubicBezTo>
                  <a:cubicBezTo>
                    <a:pt x="17286" y="7308"/>
                    <a:pt x="16445" y="11077"/>
                    <a:pt x="16024" y="13759"/>
                  </a:cubicBezTo>
                  <a:cubicBezTo>
                    <a:pt x="15603" y="16441"/>
                    <a:pt x="15603" y="18036"/>
                    <a:pt x="15884" y="19196"/>
                  </a:cubicBezTo>
                  <a:cubicBezTo>
                    <a:pt x="16164" y="20355"/>
                    <a:pt x="16725" y="21080"/>
                    <a:pt x="17707" y="21225"/>
                  </a:cubicBezTo>
                  <a:cubicBezTo>
                    <a:pt x="18689" y="21370"/>
                    <a:pt x="20091" y="20935"/>
                    <a:pt x="21494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5309430" y="2629165"/>
              <a:ext cx="78318" cy="46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14595" y="0"/>
                  </a:moveTo>
                  <a:cubicBezTo>
                    <a:pt x="10508" y="1486"/>
                    <a:pt x="6422" y="2972"/>
                    <a:pt x="3795" y="5301"/>
                  </a:cubicBezTo>
                  <a:cubicBezTo>
                    <a:pt x="1168" y="7629"/>
                    <a:pt x="0" y="10800"/>
                    <a:pt x="0" y="13525"/>
                  </a:cubicBezTo>
                  <a:cubicBezTo>
                    <a:pt x="0" y="16250"/>
                    <a:pt x="1168" y="18528"/>
                    <a:pt x="2627" y="19866"/>
                  </a:cubicBezTo>
                  <a:cubicBezTo>
                    <a:pt x="4086" y="21204"/>
                    <a:pt x="5838" y="21600"/>
                    <a:pt x="9049" y="21550"/>
                  </a:cubicBezTo>
                  <a:cubicBezTo>
                    <a:pt x="12259" y="21501"/>
                    <a:pt x="16930" y="21006"/>
                    <a:pt x="21600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5271330" y="2880429"/>
              <a:ext cx="300568" cy="14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3803" y="9656"/>
                  </a:moveTo>
                  <a:cubicBezTo>
                    <a:pt x="3042" y="9039"/>
                    <a:pt x="2282" y="8422"/>
                    <a:pt x="1521" y="7805"/>
                  </a:cubicBezTo>
                  <a:cubicBezTo>
                    <a:pt x="761" y="7188"/>
                    <a:pt x="0" y="6571"/>
                    <a:pt x="0" y="5799"/>
                  </a:cubicBezTo>
                  <a:cubicBezTo>
                    <a:pt x="0" y="5028"/>
                    <a:pt x="761" y="4102"/>
                    <a:pt x="3270" y="3176"/>
                  </a:cubicBezTo>
                  <a:cubicBezTo>
                    <a:pt x="5780" y="2251"/>
                    <a:pt x="10039" y="1325"/>
                    <a:pt x="12930" y="862"/>
                  </a:cubicBezTo>
                  <a:cubicBezTo>
                    <a:pt x="15820" y="399"/>
                    <a:pt x="17341" y="399"/>
                    <a:pt x="18482" y="399"/>
                  </a:cubicBezTo>
                  <a:cubicBezTo>
                    <a:pt x="19623" y="399"/>
                    <a:pt x="20383" y="399"/>
                    <a:pt x="20383" y="245"/>
                  </a:cubicBezTo>
                  <a:cubicBezTo>
                    <a:pt x="20383" y="91"/>
                    <a:pt x="19623" y="-218"/>
                    <a:pt x="18558" y="245"/>
                  </a:cubicBezTo>
                  <a:cubicBezTo>
                    <a:pt x="17493" y="708"/>
                    <a:pt x="16124" y="1942"/>
                    <a:pt x="15135" y="3948"/>
                  </a:cubicBezTo>
                  <a:cubicBezTo>
                    <a:pt x="14146" y="5953"/>
                    <a:pt x="13538" y="8731"/>
                    <a:pt x="13234" y="10891"/>
                  </a:cubicBezTo>
                  <a:cubicBezTo>
                    <a:pt x="12930" y="13051"/>
                    <a:pt x="12930" y="14593"/>
                    <a:pt x="13234" y="16136"/>
                  </a:cubicBezTo>
                  <a:cubicBezTo>
                    <a:pt x="13538" y="17679"/>
                    <a:pt x="14146" y="19222"/>
                    <a:pt x="15059" y="20148"/>
                  </a:cubicBezTo>
                  <a:cubicBezTo>
                    <a:pt x="15972" y="21073"/>
                    <a:pt x="17189" y="21382"/>
                    <a:pt x="18101" y="21073"/>
                  </a:cubicBezTo>
                  <a:cubicBezTo>
                    <a:pt x="19014" y="20765"/>
                    <a:pt x="19623" y="19839"/>
                    <a:pt x="20155" y="16445"/>
                  </a:cubicBezTo>
                  <a:cubicBezTo>
                    <a:pt x="20687" y="13051"/>
                    <a:pt x="21144" y="7188"/>
                    <a:pt x="21600" y="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5618463" y="2810798"/>
              <a:ext cx="105835" cy="21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0" y="3363"/>
                  </a:moveTo>
                  <a:cubicBezTo>
                    <a:pt x="19872" y="2324"/>
                    <a:pt x="18144" y="1286"/>
                    <a:pt x="15120" y="663"/>
                  </a:cubicBezTo>
                  <a:cubicBezTo>
                    <a:pt x="12096" y="40"/>
                    <a:pt x="7776" y="-168"/>
                    <a:pt x="4752" y="144"/>
                  </a:cubicBezTo>
                  <a:cubicBezTo>
                    <a:pt x="1728" y="455"/>
                    <a:pt x="0" y="1286"/>
                    <a:pt x="0" y="2532"/>
                  </a:cubicBezTo>
                  <a:cubicBezTo>
                    <a:pt x="0" y="3778"/>
                    <a:pt x="1728" y="5440"/>
                    <a:pt x="5616" y="7932"/>
                  </a:cubicBezTo>
                  <a:cubicBezTo>
                    <a:pt x="9504" y="10424"/>
                    <a:pt x="15552" y="13747"/>
                    <a:pt x="18576" y="15928"/>
                  </a:cubicBezTo>
                  <a:cubicBezTo>
                    <a:pt x="21600" y="18109"/>
                    <a:pt x="21600" y="19147"/>
                    <a:pt x="20736" y="19978"/>
                  </a:cubicBezTo>
                  <a:cubicBezTo>
                    <a:pt x="19872" y="20809"/>
                    <a:pt x="18144" y="21432"/>
                    <a:pt x="15552" y="21328"/>
                  </a:cubicBezTo>
                  <a:cubicBezTo>
                    <a:pt x="12960" y="21224"/>
                    <a:pt x="9504" y="20394"/>
                    <a:pt x="8424" y="19044"/>
                  </a:cubicBezTo>
                  <a:cubicBezTo>
                    <a:pt x="7344" y="17694"/>
                    <a:pt x="8640" y="15824"/>
                    <a:pt x="9936" y="13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5756990" y="2807470"/>
              <a:ext cx="100658" cy="21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55" fill="norm" stroke="1" extrusionOk="0">
                  <a:moveTo>
                    <a:pt x="21399" y="3125"/>
                  </a:moveTo>
                  <a:cubicBezTo>
                    <a:pt x="20499" y="2067"/>
                    <a:pt x="19599" y="1008"/>
                    <a:pt x="17799" y="478"/>
                  </a:cubicBezTo>
                  <a:cubicBezTo>
                    <a:pt x="15999" y="-51"/>
                    <a:pt x="13299" y="-51"/>
                    <a:pt x="10599" y="55"/>
                  </a:cubicBezTo>
                  <a:cubicBezTo>
                    <a:pt x="7899" y="161"/>
                    <a:pt x="5199" y="373"/>
                    <a:pt x="3174" y="902"/>
                  </a:cubicBezTo>
                  <a:cubicBezTo>
                    <a:pt x="1149" y="1431"/>
                    <a:pt x="-201" y="2278"/>
                    <a:pt x="24" y="3125"/>
                  </a:cubicBezTo>
                  <a:cubicBezTo>
                    <a:pt x="249" y="3973"/>
                    <a:pt x="2049" y="4820"/>
                    <a:pt x="5199" y="6620"/>
                  </a:cubicBezTo>
                  <a:cubicBezTo>
                    <a:pt x="8349" y="8420"/>
                    <a:pt x="12849" y="11173"/>
                    <a:pt x="15549" y="13608"/>
                  </a:cubicBezTo>
                  <a:cubicBezTo>
                    <a:pt x="18249" y="16043"/>
                    <a:pt x="19149" y="18161"/>
                    <a:pt x="18474" y="19537"/>
                  </a:cubicBezTo>
                  <a:cubicBezTo>
                    <a:pt x="17799" y="20914"/>
                    <a:pt x="15549" y="21549"/>
                    <a:pt x="13749" y="21443"/>
                  </a:cubicBezTo>
                  <a:cubicBezTo>
                    <a:pt x="11949" y="21337"/>
                    <a:pt x="10599" y="20490"/>
                    <a:pt x="9249" y="19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5895747" y="2786088"/>
              <a:ext cx="289757" cy="24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94" fill="norm" stroke="1" extrusionOk="0">
                  <a:moveTo>
                    <a:pt x="0" y="10503"/>
                  </a:moveTo>
                  <a:cubicBezTo>
                    <a:pt x="2661" y="9233"/>
                    <a:pt x="5322" y="7962"/>
                    <a:pt x="6887" y="6964"/>
                  </a:cubicBezTo>
                  <a:cubicBezTo>
                    <a:pt x="8452" y="5965"/>
                    <a:pt x="8922" y="5239"/>
                    <a:pt x="9235" y="4423"/>
                  </a:cubicBezTo>
                  <a:cubicBezTo>
                    <a:pt x="9548" y="3606"/>
                    <a:pt x="9704" y="2698"/>
                    <a:pt x="9313" y="2244"/>
                  </a:cubicBezTo>
                  <a:cubicBezTo>
                    <a:pt x="8922" y="1791"/>
                    <a:pt x="7983" y="1791"/>
                    <a:pt x="6887" y="2517"/>
                  </a:cubicBezTo>
                  <a:cubicBezTo>
                    <a:pt x="5791" y="3243"/>
                    <a:pt x="4539" y="4695"/>
                    <a:pt x="3600" y="6873"/>
                  </a:cubicBezTo>
                  <a:cubicBezTo>
                    <a:pt x="2661" y="9051"/>
                    <a:pt x="2035" y="11955"/>
                    <a:pt x="1722" y="13952"/>
                  </a:cubicBezTo>
                  <a:cubicBezTo>
                    <a:pt x="1409" y="15949"/>
                    <a:pt x="1409" y="17038"/>
                    <a:pt x="1800" y="17764"/>
                  </a:cubicBezTo>
                  <a:cubicBezTo>
                    <a:pt x="2191" y="18490"/>
                    <a:pt x="2974" y="18853"/>
                    <a:pt x="4304" y="18490"/>
                  </a:cubicBezTo>
                  <a:cubicBezTo>
                    <a:pt x="5635" y="18127"/>
                    <a:pt x="7513" y="17038"/>
                    <a:pt x="9939" y="14769"/>
                  </a:cubicBezTo>
                  <a:cubicBezTo>
                    <a:pt x="12365" y="12500"/>
                    <a:pt x="15339" y="9051"/>
                    <a:pt x="17061" y="6873"/>
                  </a:cubicBezTo>
                  <a:cubicBezTo>
                    <a:pt x="18783" y="4695"/>
                    <a:pt x="19252" y="3787"/>
                    <a:pt x="19643" y="2789"/>
                  </a:cubicBezTo>
                  <a:cubicBezTo>
                    <a:pt x="20035" y="1791"/>
                    <a:pt x="20348" y="702"/>
                    <a:pt x="20035" y="248"/>
                  </a:cubicBezTo>
                  <a:cubicBezTo>
                    <a:pt x="19722" y="-206"/>
                    <a:pt x="18783" y="-24"/>
                    <a:pt x="17765" y="702"/>
                  </a:cubicBezTo>
                  <a:cubicBezTo>
                    <a:pt x="16748" y="1428"/>
                    <a:pt x="15652" y="2698"/>
                    <a:pt x="15104" y="3787"/>
                  </a:cubicBezTo>
                  <a:cubicBezTo>
                    <a:pt x="14557" y="4876"/>
                    <a:pt x="14557" y="5784"/>
                    <a:pt x="15339" y="7236"/>
                  </a:cubicBezTo>
                  <a:cubicBezTo>
                    <a:pt x="16122" y="8688"/>
                    <a:pt x="17687" y="10685"/>
                    <a:pt x="18939" y="12681"/>
                  </a:cubicBezTo>
                  <a:cubicBezTo>
                    <a:pt x="20191" y="14678"/>
                    <a:pt x="21130" y="16675"/>
                    <a:pt x="21365" y="18036"/>
                  </a:cubicBezTo>
                  <a:cubicBezTo>
                    <a:pt x="21600" y="19397"/>
                    <a:pt x="21130" y="20123"/>
                    <a:pt x="20504" y="20577"/>
                  </a:cubicBezTo>
                  <a:cubicBezTo>
                    <a:pt x="19878" y="21031"/>
                    <a:pt x="19096" y="21212"/>
                    <a:pt x="18313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6803797" y="2827668"/>
              <a:ext cx="234951" cy="18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7" fill="norm" stroke="1" extrusionOk="0">
                  <a:moveTo>
                    <a:pt x="0" y="1212"/>
                  </a:moveTo>
                  <a:cubicBezTo>
                    <a:pt x="778" y="515"/>
                    <a:pt x="1557" y="-182"/>
                    <a:pt x="3405" y="631"/>
                  </a:cubicBezTo>
                  <a:cubicBezTo>
                    <a:pt x="5254" y="1444"/>
                    <a:pt x="8173" y="3767"/>
                    <a:pt x="9730" y="6786"/>
                  </a:cubicBezTo>
                  <a:cubicBezTo>
                    <a:pt x="11286" y="9805"/>
                    <a:pt x="11481" y="13521"/>
                    <a:pt x="11189" y="15960"/>
                  </a:cubicBezTo>
                  <a:cubicBezTo>
                    <a:pt x="10897" y="18399"/>
                    <a:pt x="10119" y="19560"/>
                    <a:pt x="9049" y="20257"/>
                  </a:cubicBezTo>
                  <a:cubicBezTo>
                    <a:pt x="7978" y="20954"/>
                    <a:pt x="6616" y="21186"/>
                    <a:pt x="5935" y="18863"/>
                  </a:cubicBezTo>
                  <a:cubicBezTo>
                    <a:pt x="5254" y="16541"/>
                    <a:pt x="5254" y="11663"/>
                    <a:pt x="7005" y="7947"/>
                  </a:cubicBezTo>
                  <a:cubicBezTo>
                    <a:pt x="8757" y="4231"/>
                    <a:pt x="12259" y="1676"/>
                    <a:pt x="14984" y="631"/>
                  </a:cubicBezTo>
                  <a:cubicBezTo>
                    <a:pt x="17708" y="-414"/>
                    <a:pt x="19654" y="51"/>
                    <a:pt x="21600" y="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7007488" y="2830647"/>
              <a:ext cx="145560" cy="18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12" fill="norm" stroke="1" extrusionOk="0">
                  <a:moveTo>
                    <a:pt x="5483" y="5294"/>
                  </a:moveTo>
                  <a:cubicBezTo>
                    <a:pt x="4249" y="6022"/>
                    <a:pt x="3014" y="6750"/>
                    <a:pt x="3323" y="6993"/>
                  </a:cubicBezTo>
                  <a:cubicBezTo>
                    <a:pt x="3631" y="7236"/>
                    <a:pt x="5483" y="6993"/>
                    <a:pt x="7180" y="6386"/>
                  </a:cubicBezTo>
                  <a:cubicBezTo>
                    <a:pt x="8877" y="5779"/>
                    <a:pt x="10420" y="4809"/>
                    <a:pt x="11654" y="3716"/>
                  </a:cubicBezTo>
                  <a:cubicBezTo>
                    <a:pt x="12889" y="2624"/>
                    <a:pt x="13814" y="1411"/>
                    <a:pt x="13506" y="683"/>
                  </a:cubicBezTo>
                  <a:cubicBezTo>
                    <a:pt x="13197" y="-45"/>
                    <a:pt x="11654" y="-288"/>
                    <a:pt x="9649" y="440"/>
                  </a:cubicBezTo>
                  <a:cubicBezTo>
                    <a:pt x="7643" y="1168"/>
                    <a:pt x="5174" y="2867"/>
                    <a:pt x="3169" y="6022"/>
                  </a:cubicBezTo>
                  <a:cubicBezTo>
                    <a:pt x="1163" y="9177"/>
                    <a:pt x="-380" y="13788"/>
                    <a:pt x="83" y="16822"/>
                  </a:cubicBezTo>
                  <a:cubicBezTo>
                    <a:pt x="546" y="19856"/>
                    <a:pt x="3014" y="21312"/>
                    <a:pt x="6871" y="21312"/>
                  </a:cubicBezTo>
                  <a:cubicBezTo>
                    <a:pt x="10729" y="21312"/>
                    <a:pt x="15974" y="19856"/>
                    <a:pt x="21220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7192794" y="2813315"/>
              <a:ext cx="87254" cy="24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99" fill="norm" stroke="1" extrusionOk="0">
                  <a:moveTo>
                    <a:pt x="21200" y="1117"/>
                  </a:moveTo>
                  <a:cubicBezTo>
                    <a:pt x="16057" y="559"/>
                    <a:pt x="10914" y="0"/>
                    <a:pt x="7314" y="0"/>
                  </a:cubicBezTo>
                  <a:cubicBezTo>
                    <a:pt x="3714" y="0"/>
                    <a:pt x="1657" y="559"/>
                    <a:pt x="629" y="1397"/>
                  </a:cubicBezTo>
                  <a:cubicBezTo>
                    <a:pt x="-400" y="2234"/>
                    <a:pt x="-400" y="3352"/>
                    <a:pt x="2429" y="5586"/>
                  </a:cubicBezTo>
                  <a:cubicBezTo>
                    <a:pt x="5257" y="7821"/>
                    <a:pt x="10914" y="11172"/>
                    <a:pt x="12714" y="14059"/>
                  </a:cubicBezTo>
                  <a:cubicBezTo>
                    <a:pt x="14514" y="16945"/>
                    <a:pt x="12457" y="19366"/>
                    <a:pt x="10143" y="20483"/>
                  </a:cubicBezTo>
                  <a:cubicBezTo>
                    <a:pt x="7829" y="21600"/>
                    <a:pt x="5257" y="21414"/>
                    <a:pt x="3714" y="20855"/>
                  </a:cubicBezTo>
                  <a:cubicBezTo>
                    <a:pt x="2171" y="20297"/>
                    <a:pt x="1657" y="19366"/>
                    <a:pt x="1914" y="18248"/>
                  </a:cubicBezTo>
                  <a:cubicBezTo>
                    <a:pt x="2171" y="17131"/>
                    <a:pt x="3200" y="15828"/>
                    <a:pt x="4229" y="14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7339313" y="2832365"/>
              <a:ext cx="188385" cy="19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3398" y="0"/>
                  </a:moveTo>
                  <a:cubicBezTo>
                    <a:pt x="2427" y="689"/>
                    <a:pt x="1456" y="1379"/>
                    <a:pt x="849" y="4251"/>
                  </a:cubicBezTo>
                  <a:cubicBezTo>
                    <a:pt x="243" y="7123"/>
                    <a:pt x="0" y="12179"/>
                    <a:pt x="0" y="15281"/>
                  </a:cubicBezTo>
                  <a:cubicBezTo>
                    <a:pt x="0" y="18383"/>
                    <a:pt x="243" y="19532"/>
                    <a:pt x="971" y="20336"/>
                  </a:cubicBezTo>
                  <a:cubicBezTo>
                    <a:pt x="1699" y="21140"/>
                    <a:pt x="2912" y="21600"/>
                    <a:pt x="5582" y="18957"/>
                  </a:cubicBezTo>
                  <a:cubicBezTo>
                    <a:pt x="8252" y="16315"/>
                    <a:pt x="12378" y="10570"/>
                    <a:pt x="14440" y="7123"/>
                  </a:cubicBezTo>
                  <a:cubicBezTo>
                    <a:pt x="16503" y="3677"/>
                    <a:pt x="16503" y="2528"/>
                    <a:pt x="16139" y="2528"/>
                  </a:cubicBezTo>
                  <a:cubicBezTo>
                    <a:pt x="15775" y="2528"/>
                    <a:pt x="15047" y="3677"/>
                    <a:pt x="14562" y="5745"/>
                  </a:cubicBezTo>
                  <a:cubicBezTo>
                    <a:pt x="14076" y="7813"/>
                    <a:pt x="13834" y="10800"/>
                    <a:pt x="14198" y="12983"/>
                  </a:cubicBezTo>
                  <a:cubicBezTo>
                    <a:pt x="14562" y="15166"/>
                    <a:pt x="15533" y="16545"/>
                    <a:pt x="16867" y="17004"/>
                  </a:cubicBezTo>
                  <a:cubicBezTo>
                    <a:pt x="18202" y="17464"/>
                    <a:pt x="19901" y="17004"/>
                    <a:pt x="21600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7571584" y="2641865"/>
              <a:ext cx="6406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0"/>
                  </a:moveTo>
                  <a:cubicBezTo>
                    <a:pt x="16212" y="1714"/>
                    <a:pt x="11334" y="3429"/>
                    <a:pt x="7502" y="6400"/>
                  </a:cubicBezTo>
                  <a:cubicBezTo>
                    <a:pt x="3670" y="9371"/>
                    <a:pt x="883" y="13600"/>
                    <a:pt x="186" y="16343"/>
                  </a:cubicBezTo>
                  <a:cubicBezTo>
                    <a:pt x="-511" y="19086"/>
                    <a:pt x="883" y="20343"/>
                    <a:pt x="2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7679552" y="2648215"/>
              <a:ext cx="70396" cy="38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95" fill="norm" stroke="1" extrusionOk="0">
                  <a:moveTo>
                    <a:pt x="21128" y="0"/>
                  </a:moveTo>
                  <a:cubicBezTo>
                    <a:pt x="16046" y="1985"/>
                    <a:pt x="10963" y="3970"/>
                    <a:pt x="7152" y="6772"/>
                  </a:cubicBezTo>
                  <a:cubicBezTo>
                    <a:pt x="3340" y="9574"/>
                    <a:pt x="799" y="13194"/>
                    <a:pt x="163" y="15762"/>
                  </a:cubicBezTo>
                  <a:cubicBezTo>
                    <a:pt x="-472" y="18331"/>
                    <a:pt x="799" y="19849"/>
                    <a:pt x="3022" y="20666"/>
                  </a:cubicBezTo>
                  <a:cubicBezTo>
                    <a:pt x="5246" y="21483"/>
                    <a:pt x="8422" y="21600"/>
                    <a:pt x="11281" y="21425"/>
                  </a:cubicBezTo>
                  <a:cubicBezTo>
                    <a:pt x="14140" y="21250"/>
                    <a:pt x="16681" y="20783"/>
                    <a:pt x="19222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658930" y="2838715"/>
              <a:ext cx="154518" cy="1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55" fill="norm" stroke="1" extrusionOk="0">
                  <a:moveTo>
                    <a:pt x="2959" y="16200"/>
                  </a:moveTo>
                  <a:cubicBezTo>
                    <a:pt x="1479" y="16200"/>
                    <a:pt x="0" y="16200"/>
                    <a:pt x="0" y="17550"/>
                  </a:cubicBezTo>
                  <a:cubicBezTo>
                    <a:pt x="0" y="18900"/>
                    <a:pt x="1479" y="21600"/>
                    <a:pt x="5326" y="18900"/>
                  </a:cubicBezTo>
                  <a:cubicBezTo>
                    <a:pt x="9173" y="16200"/>
                    <a:pt x="15386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7813447" y="2579091"/>
              <a:ext cx="330707" cy="44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274" fill="norm" stroke="1" extrusionOk="0">
                  <a:moveTo>
                    <a:pt x="0" y="15785"/>
                  </a:moveTo>
                  <a:cubicBezTo>
                    <a:pt x="543" y="16089"/>
                    <a:pt x="1086" y="16394"/>
                    <a:pt x="1834" y="16394"/>
                  </a:cubicBezTo>
                  <a:cubicBezTo>
                    <a:pt x="2581" y="16394"/>
                    <a:pt x="3532" y="16089"/>
                    <a:pt x="4279" y="15633"/>
                  </a:cubicBezTo>
                  <a:cubicBezTo>
                    <a:pt x="5026" y="15177"/>
                    <a:pt x="5570" y="14568"/>
                    <a:pt x="5773" y="14010"/>
                  </a:cubicBezTo>
                  <a:cubicBezTo>
                    <a:pt x="5977" y="13453"/>
                    <a:pt x="5841" y="12946"/>
                    <a:pt x="5366" y="12692"/>
                  </a:cubicBezTo>
                  <a:cubicBezTo>
                    <a:pt x="4890" y="12439"/>
                    <a:pt x="4075" y="12439"/>
                    <a:pt x="2988" y="13250"/>
                  </a:cubicBezTo>
                  <a:cubicBezTo>
                    <a:pt x="1902" y="14061"/>
                    <a:pt x="543" y="15684"/>
                    <a:pt x="136" y="17154"/>
                  </a:cubicBezTo>
                  <a:cubicBezTo>
                    <a:pt x="-272" y="18625"/>
                    <a:pt x="271" y="19943"/>
                    <a:pt x="1358" y="20653"/>
                  </a:cubicBezTo>
                  <a:cubicBezTo>
                    <a:pt x="2445" y="21363"/>
                    <a:pt x="4075" y="21464"/>
                    <a:pt x="6113" y="20957"/>
                  </a:cubicBezTo>
                  <a:cubicBezTo>
                    <a:pt x="8151" y="20450"/>
                    <a:pt x="10596" y="19334"/>
                    <a:pt x="12362" y="18168"/>
                  </a:cubicBezTo>
                  <a:cubicBezTo>
                    <a:pt x="14128" y="17002"/>
                    <a:pt x="15215" y="15785"/>
                    <a:pt x="15690" y="14923"/>
                  </a:cubicBezTo>
                  <a:cubicBezTo>
                    <a:pt x="16166" y="14061"/>
                    <a:pt x="16030" y="13554"/>
                    <a:pt x="15554" y="13250"/>
                  </a:cubicBezTo>
                  <a:cubicBezTo>
                    <a:pt x="15079" y="12946"/>
                    <a:pt x="14264" y="12844"/>
                    <a:pt x="13177" y="12996"/>
                  </a:cubicBezTo>
                  <a:cubicBezTo>
                    <a:pt x="12090" y="13149"/>
                    <a:pt x="10732" y="13554"/>
                    <a:pt x="9645" y="14619"/>
                  </a:cubicBezTo>
                  <a:cubicBezTo>
                    <a:pt x="8558" y="15684"/>
                    <a:pt x="7743" y="17408"/>
                    <a:pt x="7403" y="18523"/>
                  </a:cubicBezTo>
                  <a:cubicBezTo>
                    <a:pt x="7064" y="19639"/>
                    <a:pt x="7200" y="20146"/>
                    <a:pt x="7607" y="20501"/>
                  </a:cubicBezTo>
                  <a:cubicBezTo>
                    <a:pt x="8015" y="20856"/>
                    <a:pt x="8694" y="21058"/>
                    <a:pt x="10053" y="20653"/>
                  </a:cubicBezTo>
                  <a:cubicBezTo>
                    <a:pt x="11411" y="20247"/>
                    <a:pt x="13449" y="19233"/>
                    <a:pt x="15351" y="17256"/>
                  </a:cubicBezTo>
                  <a:cubicBezTo>
                    <a:pt x="17253" y="15278"/>
                    <a:pt x="19019" y="12337"/>
                    <a:pt x="20037" y="9549"/>
                  </a:cubicBezTo>
                  <a:cubicBezTo>
                    <a:pt x="21056" y="6760"/>
                    <a:pt x="21328" y="4123"/>
                    <a:pt x="21192" y="2501"/>
                  </a:cubicBezTo>
                  <a:cubicBezTo>
                    <a:pt x="21056" y="878"/>
                    <a:pt x="20513" y="270"/>
                    <a:pt x="19902" y="67"/>
                  </a:cubicBezTo>
                  <a:cubicBezTo>
                    <a:pt x="19290" y="-136"/>
                    <a:pt x="18611" y="67"/>
                    <a:pt x="18068" y="1487"/>
                  </a:cubicBezTo>
                  <a:cubicBezTo>
                    <a:pt x="17524" y="2906"/>
                    <a:pt x="17117" y="5543"/>
                    <a:pt x="17117" y="8382"/>
                  </a:cubicBezTo>
                  <a:cubicBezTo>
                    <a:pt x="17117" y="11222"/>
                    <a:pt x="17524" y="14264"/>
                    <a:pt x="18000" y="16039"/>
                  </a:cubicBezTo>
                  <a:cubicBezTo>
                    <a:pt x="18475" y="17813"/>
                    <a:pt x="19019" y="18320"/>
                    <a:pt x="19562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8746897" y="2876815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753247" y="2779824"/>
              <a:ext cx="2540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0" y="11210"/>
                    <a:pt x="0" y="2316"/>
                    <a:pt x="3600" y="410"/>
                  </a:cubicBezTo>
                  <a:cubicBezTo>
                    <a:pt x="7200" y="-1496"/>
                    <a:pt x="144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8804604" y="2846155"/>
              <a:ext cx="168577" cy="18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0990" fill="norm" stroke="1" extrusionOk="0">
                  <a:moveTo>
                    <a:pt x="2302" y="2060"/>
                  </a:moveTo>
                  <a:cubicBezTo>
                    <a:pt x="1775" y="7156"/>
                    <a:pt x="1248" y="12253"/>
                    <a:pt x="853" y="15529"/>
                  </a:cubicBezTo>
                  <a:cubicBezTo>
                    <a:pt x="458" y="18806"/>
                    <a:pt x="194" y="20262"/>
                    <a:pt x="63" y="20262"/>
                  </a:cubicBezTo>
                  <a:cubicBezTo>
                    <a:pt x="-69" y="20262"/>
                    <a:pt x="-69" y="18806"/>
                    <a:pt x="853" y="15408"/>
                  </a:cubicBezTo>
                  <a:cubicBezTo>
                    <a:pt x="1775" y="12010"/>
                    <a:pt x="3619" y="6671"/>
                    <a:pt x="5990" y="3516"/>
                  </a:cubicBezTo>
                  <a:cubicBezTo>
                    <a:pt x="8360" y="361"/>
                    <a:pt x="11258" y="-610"/>
                    <a:pt x="14155" y="361"/>
                  </a:cubicBezTo>
                  <a:cubicBezTo>
                    <a:pt x="17053" y="1332"/>
                    <a:pt x="19951" y="4244"/>
                    <a:pt x="20741" y="8006"/>
                  </a:cubicBezTo>
                  <a:cubicBezTo>
                    <a:pt x="21531" y="11768"/>
                    <a:pt x="20214" y="16379"/>
                    <a:pt x="18897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9559697" y="2622815"/>
              <a:ext cx="508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720"/>
                    <a:pt x="18000" y="7440"/>
                    <a:pt x="14400" y="11040"/>
                  </a:cubicBezTo>
                  <a:cubicBezTo>
                    <a:pt x="10800" y="14640"/>
                    <a:pt x="5400" y="18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9540647" y="2579363"/>
              <a:ext cx="270110" cy="42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9" fill="norm" stroke="1" extrusionOk="0">
                  <a:moveTo>
                    <a:pt x="0" y="15746"/>
                  </a:moveTo>
                  <a:cubicBezTo>
                    <a:pt x="169" y="14994"/>
                    <a:pt x="337" y="14242"/>
                    <a:pt x="844" y="13865"/>
                  </a:cubicBezTo>
                  <a:cubicBezTo>
                    <a:pt x="1350" y="13489"/>
                    <a:pt x="2194" y="13489"/>
                    <a:pt x="3459" y="13543"/>
                  </a:cubicBezTo>
                  <a:cubicBezTo>
                    <a:pt x="4725" y="13597"/>
                    <a:pt x="6412" y="13704"/>
                    <a:pt x="8437" y="13006"/>
                  </a:cubicBezTo>
                  <a:cubicBezTo>
                    <a:pt x="10462" y="12307"/>
                    <a:pt x="12825" y="10803"/>
                    <a:pt x="15019" y="8761"/>
                  </a:cubicBezTo>
                  <a:cubicBezTo>
                    <a:pt x="17212" y="6719"/>
                    <a:pt x="19237" y="4140"/>
                    <a:pt x="20334" y="2474"/>
                  </a:cubicBezTo>
                  <a:cubicBezTo>
                    <a:pt x="21431" y="809"/>
                    <a:pt x="21600" y="56"/>
                    <a:pt x="21516" y="3"/>
                  </a:cubicBezTo>
                  <a:cubicBezTo>
                    <a:pt x="21431" y="-51"/>
                    <a:pt x="21094" y="594"/>
                    <a:pt x="20419" y="2958"/>
                  </a:cubicBezTo>
                  <a:cubicBezTo>
                    <a:pt x="19744" y="5322"/>
                    <a:pt x="18731" y="9406"/>
                    <a:pt x="18141" y="12522"/>
                  </a:cubicBezTo>
                  <a:cubicBezTo>
                    <a:pt x="17550" y="15639"/>
                    <a:pt x="17381" y="17788"/>
                    <a:pt x="17550" y="19131"/>
                  </a:cubicBezTo>
                  <a:cubicBezTo>
                    <a:pt x="17719" y="20474"/>
                    <a:pt x="18225" y="21012"/>
                    <a:pt x="18731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2174647" y="4076965"/>
              <a:ext cx="102798" cy="47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0955" fill="norm" stroke="1" extrusionOk="0">
                  <a:moveTo>
                    <a:pt x="0" y="8206"/>
                  </a:moveTo>
                  <a:cubicBezTo>
                    <a:pt x="2160" y="11602"/>
                    <a:pt x="4320" y="14997"/>
                    <a:pt x="5616" y="17497"/>
                  </a:cubicBezTo>
                  <a:cubicBezTo>
                    <a:pt x="6912" y="19997"/>
                    <a:pt x="7344" y="21600"/>
                    <a:pt x="7128" y="20704"/>
                  </a:cubicBezTo>
                  <a:cubicBezTo>
                    <a:pt x="6912" y="19808"/>
                    <a:pt x="6048" y="16412"/>
                    <a:pt x="5400" y="13111"/>
                  </a:cubicBezTo>
                  <a:cubicBezTo>
                    <a:pt x="4752" y="9810"/>
                    <a:pt x="4320" y="6603"/>
                    <a:pt x="4536" y="4528"/>
                  </a:cubicBezTo>
                  <a:cubicBezTo>
                    <a:pt x="4752" y="2452"/>
                    <a:pt x="5616" y="1509"/>
                    <a:pt x="7560" y="896"/>
                  </a:cubicBezTo>
                  <a:cubicBezTo>
                    <a:pt x="9504" y="283"/>
                    <a:pt x="12528" y="0"/>
                    <a:pt x="14904" y="0"/>
                  </a:cubicBezTo>
                  <a:cubicBezTo>
                    <a:pt x="17280" y="0"/>
                    <a:pt x="19008" y="283"/>
                    <a:pt x="20088" y="1038"/>
                  </a:cubicBezTo>
                  <a:cubicBezTo>
                    <a:pt x="21168" y="1792"/>
                    <a:pt x="21600" y="3018"/>
                    <a:pt x="19440" y="4480"/>
                  </a:cubicBezTo>
                  <a:cubicBezTo>
                    <a:pt x="17280" y="5942"/>
                    <a:pt x="12528" y="7640"/>
                    <a:pt x="7776" y="9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2244497" y="4261115"/>
              <a:ext cx="184151" cy="24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8308"/>
                  </a:moveTo>
                  <a:cubicBezTo>
                    <a:pt x="0" y="7385"/>
                    <a:pt x="0" y="6462"/>
                    <a:pt x="993" y="6000"/>
                  </a:cubicBezTo>
                  <a:cubicBezTo>
                    <a:pt x="1986" y="5538"/>
                    <a:pt x="3972" y="5538"/>
                    <a:pt x="6455" y="6646"/>
                  </a:cubicBezTo>
                  <a:cubicBezTo>
                    <a:pt x="8938" y="7754"/>
                    <a:pt x="11917" y="9969"/>
                    <a:pt x="13407" y="12185"/>
                  </a:cubicBezTo>
                  <a:cubicBezTo>
                    <a:pt x="14897" y="14400"/>
                    <a:pt x="14897" y="16615"/>
                    <a:pt x="14400" y="18185"/>
                  </a:cubicBezTo>
                  <a:cubicBezTo>
                    <a:pt x="13903" y="19754"/>
                    <a:pt x="12910" y="20677"/>
                    <a:pt x="11793" y="21138"/>
                  </a:cubicBezTo>
                  <a:cubicBezTo>
                    <a:pt x="10676" y="21600"/>
                    <a:pt x="9434" y="21600"/>
                    <a:pt x="9310" y="18923"/>
                  </a:cubicBezTo>
                  <a:cubicBezTo>
                    <a:pt x="9186" y="16246"/>
                    <a:pt x="10179" y="10892"/>
                    <a:pt x="12414" y="7292"/>
                  </a:cubicBezTo>
                  <a:cubicBezTo>
                    <a:pt x="14648" y="3692"/>
                    <a:pt x="18124" y="18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2543794" y="4116766"/>
              <a:ext cx="151554" cy="38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163" fill="norm" stroke="1" extrusionOk="0">
                  <a:moveTo>
                    <a:pt x="17396" y="1307"/>
                  </a:moveTo>
                  <a:cubicBezTo>
                    <a:pt x="16229" y="840"/>
                    <a:pt x="15061" y="373"/>
                    <a:pt x="13748" y="140"/>
                  </a:cubicBezTo>
                  <a:cubicBezTo>
                    <a:pt x="12434" y="-94"/>
                    <a:pt x="10975" y="-94"/>
                    <a:pt x="8931" y="607"/>
                  </a:cubicBezTo>
                  <a:cubicBezTo>
                    <a:pt x="6888" y="1307"/>
                    <a:pt x="4261" y="2708"/>
                    <a:pt x="2364" y="5452"/>
                  </a:cubicBezTo>
                  <a:cubicBezTo>
                    <a:pt x="467" y="8196"/>
                    <a:pt x="-701" y="12282"/>
                    <a:pt x="467" y="15260"/>
                  </a:cubicBezTo>
                  <a:cubicBezTo>
                    <a:pt x="1634" y="18237"/>
                    <a:pt x="5137" y="20105"/>
                    <a:pt x="8931" y="20805"/>
                  </a:cubicBezTo>
                  <a:cubicBezTo>
                    <a:pt x="12726" y="21506"/>
                    <a:pt x="16813" y="21039"/>
                    <a:pt x="20899" y="20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2791022" y="4146815"/>
              <a:ext cx="3767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0559" y="0"/>
                  </a:moveTo>
                  <a:cubicBezTo>
                    <a:pt x="6959" y="5165"/>
                    <a:pt x="3359" y="10330"/>
                    <a:pt x="1559" y="13304"/>
                  </a:cubicBezTo>
                  <a:cubicBezTo>
                    <a:pt x="-241" y="16278"/>
                    <a:pt x="-241" y="17061"/>
                    <a:pt x="359" y="18078"/>
                  </a:cubicBezTo>
                  <a:cubicBezTo>
                    <a:pt x="959" y="19096"/>
                    <a:pt x="2159" y="20348"/>
                    <a:pt x="5759" y="20974"/>
                  </a:cubicBezTo>
                  <a:cubicBezTo>
                    <a:pt x="9359" y="21600"/>
                    <a:pt x="15359" y="21600"/>
                    <a:pt x="21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2851894" y="4198938"/>
              <a:ext cx="122589" cy="24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253" fill="norm" stroke="1" extrusionOk="0">
                  <a:moveTo>
                    <a:pt x="11364" y="439"/>
                  </a:moveTo>
                  <a:cubicBezTo>
                    <a:pt x="9534" y="254"/>
                    <a:pt x="7703" y="70"/>
                    <a:pt x="5873" y="1177"/>
                  </a:cubicBezTo>
                  <a:cubicBezTo>
                    <a:pt x="4042" y="2285"/>
                    <a:pt x="2212" y="4685"/>
                    <a:pt x="1113" y="7547"/>
                  </a:cubicBezTo>
                  <a:cubicBezTo>
                    <a:pt x="15" y="10408"/>
                    <a:pt x="-351" y="13731"/>
                    <a:pt x="381" y="16131"/>
                  </a:cubicBezTo>
                  <a:cubicBezTo>
                    <a:pt x="1113" y="18531"/>
                    <a:pt x="2944" y="20008"/>
                    <a:pt x="4957" y="20747"/>
                  </a:cubicBezTo>
                  <a:cubicBezTo>
                    <a:pt x="6971" y="21485"/>
                    <a:pt x="9168" y="21485"/>
                    <a:pt x="11730" y="20285"/>
                  </a:cubicBezTo>
                  <a:cubicBezTo>
                    <a:pt x="14293" y="19085"/>
                    <a:pt x="17222" y="16685"/>
                    <a:pt x="18869" y="14008"/>
                  </a:cubicBezTo>
                  <a:cubicBezTo>
                    <a:pt x="20517" y="11331"/>
                    <a:pt x="20883" y="8377"/>
                    <a:pt x="21066" y="6439"/>
                  </a:cubicBezTo>
                  <a:cubicBezTo>
                    <a:pt x="21249" y="4500"/>
                    <a:pt x="21249" y="3577"/>
                    <a:pt x="21066" y="2654"/>
                  </a:cubicBezTo>
                  <a:cubicBezTo>
                    <a:pt x="20883" y="1731"/>
                    <a:pt x="20517" y="808"/>
                    <a:pt x="19418" y="347"/>
                  </a:cubicBezTo>
                  <a:cubicBezTo>
                    <a:pt x="18320" y="-115"/>
                    <a:pt x="16490" y="-115"/>
                    <a:pt x="15941" y="347"/>
                  </a:cubicBezTo>
                  <a:cubicBezTo>
                    <a:pt x="15391" y="808"/>
                    <a:pt x="16124" y="1731"/>
                    <a:pt x="16856" y="2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2975541" y="4134115"/>
              <a:ext cx="111263" cy="288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165" fill="norm" stroke="1" extrusionOk="0">
                  <a:moveTo>
                    <a:pt x="11635" y="6060"/>
                  </a:moveTo>
                  <a:cubicBezTo>
                    <a:pt x="10457" y="5439"/>
                    <a:pt x="9278" y="4817"/>
                    <a:pt x="7708" y="5050"/>
                  </a:cubicBezTo>
                  <a:cubicBezTo>
                    <a:pt x="6137" y="5283"/>
                    <a:pt x="4173" y="6371"/>
                    <a:pt x="2798" y="8624"/>
                  </a:cubicBezTo>
                  <a:cubicBezTo>
                    <a:pt x="1424" y="10878"/>
                    <a:pt x="638" y="14296"/>
                    <a:pt x="246" y="16550"/>
                  </a:cubicBezTo>
                  <a:cubicBezTo>
                    <a:pt x="-147" y="18803"/>
                    <a:pt x="-147" y="19891"/>
                    <a:pt x="835" y="20590"/>
                  </a:cubicBezTo>
                  <a:cubicBezTo>
                    <a:pt x="1817" y="21289"/>
                    <a:pt x="3780" y="21600"/>
                    <a:pt x="7511" y="20046"/>
                  </a:cubicBezTo>
                  <a:cubicBezTo>
                    <a:pt x="11242" y="18492"/>
                    <a:pt x="16740" y="15073"/>
                    <a:pt x="19097" y="11888"/>
                  </a:cubicBezTo>
                  <a:cubicBezTo>
                    <a:pt x="21453" y="8702"/>
                    <a:pt x="20668" y="5750"/>
                    <a:pt x="19686" y="3807"/>
                  </a:cubicBezTo>
                  <a:cubicBezTo>
                    <a:pt x="18704" y="1865"/>
                    <a:pt x="17526" y="932"/>
                    <a:pt x="163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3085782" y="3897048"/>
              <a:ext cx="225516" cy="34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9" fill="norm" stroke="1" extrusionOk="0">
                  <a:moveTo>
                    <a:pt x="9396" y="1317"/>
                  </a:moveTo>
                  <a:cubicBezTo>
                    <a:pt x="9396" y="659"/>
                    <a:pt x="9396" y="0"/>
                    <a:pt x="9194" y="0"/>
                  </a:cubicBezTo>
                  <a:cubicBezTo>
                    <a:pt x="8992" y="0"/>
                    <a:pt x="8588" y="659"/>
                    <a:pt x="7781" y="3424"/>
                  </a:cubicBezTo>
                  <a:cubicBezTo>
                    <a:pt x="6973" y="6190"/>
                    <a:pt x="5762" y="11063"/>
                    <a:pt x="5157" y="14224"/>
                  </a:cubicBezTo>
                  <a:cubicBezTo>
                    <a:pt x="4551" y="17385"/>
                    <a:pt x="4551" y="18834"/>
                    <a:pt x="4652" y="19888"/>
                  </a:cubicBezTo>
                  <a:cubicBezTo>
                    <a:pt x="4753" y="20941"/>
                    <a:pt x="4955" y="21600"/>
                    <a:pt x="5157" y="21534"/>
                  </a:cubicBezTo>
                  <a:cubicBezTo>
                    <a:pt x="5358" y="21468"/>
                    <a:pt x="5560" y="20678"/>
                    <a:pt x="4955" y="19032"/>
                  </a:cubicBezTo>
                  <a:cubicBezTo>
                    <a:pt x="4349" y="17385"/>
                    <a:pt x="2936" y="14883"/>
                    <a:pt x="1826" y="13368"/>
                  </a:cubicBezTo>
                  <a:cubicBezTo>
                    <a:pt x="715" y="11854"/>
                    <a:pt x="-92" y="11327"/>
                    <a:pt x="9" y="10932"/>
                  </a:cubicBezTo>
                  <a:cubicBezTo>
                    <a:pt x="110" y="10537"/>
                    <a:pt x="1119" y="10273"/>
                    <a:pt x="3037" y="8956"/>
                  </a:cubicBezTo>
                  <a:cubicBezTo>
                    <a:pt x="4955" y="7639"/>
                    <a:pt x="7781" y="5268"/>
                    <a:pt x="9497" y="3754"/>
                  </a:cubicBezTo>
                  <a:cubicBezTo>
                    <a:pt x="11213" y="2239"/>
                    <a:pt x="11818" y="1580"/>
                    <a:pt x="12525" y="1054"/>
                  </a:cubicBezTo>
                  <a:cubicBezTo>
                    <a:pt x="13231" y="527"/>
                    <a:pt x="14039" y="132"/>
                    <a:pt x="14443" y="329"/>
                  </a:cubicBezTo>
                  <a:cubicBezTo>
                    <a:pt x="14846" y="527"/>
                    <a:pt x="14846" y="1317"/>
                    <a:pt x="14342" y="3622"/>
                  </a:cubicBezTo>
                  <a:cubicBezTo>
                    <a:pt x="13837" y="5927"/>
                    <a:pt x="12828" y="9746"/>
                    <a:pt x="12121" y="12183"/>
                  </a:cubicBezTo>
                  <a:cubicBezTo>
                    <a:pt x="11415" y="14620"/>
                    <a:pt x="11011" y="15673"/>
                    <a:pt x="10708" y="16661"/>
                  </a:cubicBezTo>
                  <a:cubicBezTo>
                    <a:pt x="10405" y="17649"/>
                    <a:pt x="10203" y="18571"/>
                    <a:pt x="10304" y="18637"/>
                  </a:cubicBezTo>
                  <a:cubicBezTo>
                    <a:pt x="10405" y="18702"/>
                    <a:pt x="10809" y="17912"/>
                    <a:pt x="11919" y="16595"/>
                  </a:cubicBezTo>
                  <a:cubicBezTo>
                    <a:pt x="13029" y="15278"/>
                    <a:pt x="14846" y="13434"/>
                    <a:pt x="16360" y="12446"/>
                  </a:cubicBezTo>
                  <a:cubicBezTo>
                    <a:pt x="17874" y="11459"/>
                    <a:pt x="19086" y="11327"/>
                    <a:pt x="19893" y="11656"/>
                  </a:cubicBezTo>
                  <a:cubicBezTo>
                    <a:pt x="20701" y="11985"/>
                    <a:pt x="21104" y="12776"/>
                    <a:pt x="21306" y="13698"/>
                  </a:cubicBezTo>
                  <a:cubicBezTo>
                    <a:pt x="21508" y="14620"/>
                    <a:pt x="21508" y="15673"/>
                    <a:pt x="21508" y="16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3821033" y="3994415"/>
              <a:ext cx="258615" cy="44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53" fill="norm" stroke="1" extrusionOk="0">
                  <a:moveTo>
                    <a:pt x="6178" y="0"/>
                  </a:moveTo>
                  <a:cubicBezTo>
                    <a:pt x="5300" y="3411"/>
                    <a:pt x="4422" y="6821"/>
                    <a:pt x="3895" y="9973"/>
                  </a:cubicBezTo>
                  <a:cubicBezTo>
                    <a:pt x="3368" y="13125"/>
                    <a:pt x="3193" y="16019"/>
                    <a:pt x="3105" y="17776"/>
                  </a:cubicBezTo>
                  <a:cubicBezTo>
                    <a:pt x="3017" y="19533"/>
                    <a:pt x="3017" y="20153"/>
                    <a:pt x="3368" y="20670"/>
                  </a:cubicBezTo>
                  <a:cubicBezTo>
                    <a:pt x="3719" y="21187"/>
                    <a:pt x="4422" y="21600"/>
                    <a:pt x="5036" y="21548"/>
                  </a:cubicBezTo>
                  <a:cubicBezTo>
                    <a:pt x="5651" y="21497"/>
                    <a:pt x="6178" y="20980"/>
                    <a:pt x="6002" y="19946"/>
                  </a:cubicBezTo>
                  <a:cubicBezTo>
                    <a:pt x="5827" y="18913"/>
                    <a:pt x="4949" y="17363"/>
                    <a:pt x="4158" y="16433"/>
                  </a:cubicBezTo>
                  <a:cubicBezTo>
                    <a:pt x="3368" y="15502"/>
                    <a:pt x="2666" y="15192"/>
                    <a:pt x="1876" y="14934"/>
                  </a:cubicBezTo>
                  <a:cubicBezTo>
                    <a:pt x="1085" y="14676"/>
                    <a:pt x="207" y="14469"/>
                    <a:pt x="32" y="14159"/>
                  </a:cubicBezTo>
                  <a:cubicBezTo>
                    <a:pt x="-144" y="13849"/>
                    <a:pt x="383" y="13435"/>
                    <a:pt x="2402" y="13074"/>
                  </a:cubicBezTo>
                  <a:cubicBezTo>
                    <a:pt x="4422" y="12712"/>
                    <a:pt x="7934" y="12402"/>
                    <a:pt x="10305" y="12247"/>
                  </a:cubicBezTo>
                  <a:cubicBezTo>
                    <a:pt x="12676" y="12092"/>
                    <a:pt x="13905" y="12092"/>
                    <a:pt x="14958" y="12040"/>
                  </a:cubicBezTo>
                  <a:cubicBezTo>
                    <a:pt x="16012" y="11989"/>
                    <a:pt x="16890" y="11885"/>
                    <a:pt x="16890" y="11833"/>
                  </a:cubicBezTo>
                  <a:cubicBezTo>
                    <a:pt x="16890" y="11782"/>
                    <a:pt x="16012" y="11782"/>
                    <a:pt x="15222" y="12040"/>
                  </a:cubicBezTo>
                  <a:cubicBezTo>
                    <a:pt x="14432" y="12299"/>
                    <a:pt x="13729" y="12815"/>
                    <a:pt x="13202" y="13900"/>
                  </a:cubicBezTo>
                  <a:cubicBezTo>
                    <a:pt x="12676" y="14986"/>
                    <a:pt x="12324" y="16639"/>
                    <a:pt x="12324" y="17724"/>
                  </a:cubicBezTo>
                  <a:cubicBezTo>
                    <a:pt x="12324" y="18810"/>
                    <a:pt x="12676" y="19326"/>
                    <a:pt x="13378" y="19585"/>
                  </a:cubicBezTo>
                  <a:cubicBezTo>
                    <a:pt x="14080" y="19843"/>
                    <a:pt x="15134" y="19843"/>
                    <a:pt x="16363" y="19326"/>
                  </a:cubicBezTo>
                  <a:cubicBezTo>
                    <a:pt x="17593" y="18810"/>
                    <a:pt x="18997" y="17776"/>
                    <a:pt x="19876" y="16588"/>
                  </a:cubicBezTo>
                  <a:cubicBezTo>
                    <a:pt x="20754" y="15399"/>
                    <a:pt x="21105" y="14056"/>
                    <a:pt x="21456" y="12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4124097" y="4211109"/>
              <a:ext cx="74492" cy="20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15" fill="norm" stroke="1" extrusionOk="0">
                  <a:moveTo>
                    <a:pt x="19800" y="4641"/>
                  </a:moveTo>
                  <a:cubicBezTo>
                    <a:pt x="20400" y="3516"/>
                    <a:pt x="21000" y="2391"/>
                    <a:pt x="19800" y="1603"/>
                  </a:cubicBezTo>
                  <a:cubicBezTo>
                    <a:pt x="18600" y="816"/>
                    <a:pt x="15600" y="366"/>
                    <a:pt x="12000" y="141"/>
                  </a:cubicBezTo>
                  <a:cubicBezTo>
                    <a:pt x="8400" y="-84"/>
                    <a:pt x="4200" y="-84"/>
                    <a:pt x="2100" y="478"/>
                  </a:cubicBezTo>
                  <a:cubicBezTo>
                    <a:pt x="0" y="1041"/>
                    <a:pt x="0" y="2166"/>
                    <a:pt x="1200" y="3853"/>
                  </a:cubicBezTo>
                  <a:cubicBezTo>
                    <a:pt x="2400" y="5541"/>
                    <a:pt x="4800" y="7791"/>
                    <a:pt x="7800" y="9816"/>
                  </a:cubicBezTo>
                  <a:cubicBezTo>
                    <a:pt x="10800" y="11841"/>
                    <a:pt x="14400" y="13641"/>
                    <a:pt x="17100" y="15328"/>
                  </a:cubicBezTo>
                  <a:cubicBezTo>
                    <a:pt x="19800" y="17016"/>
                    <a:pt x="21600" y="18591"/>
                    <a:pt x="21000" y="19716"/>
                  </a:cubicBezTo>
                  <a:cubicBezTo>
                    <a:pt x="20400" y="20841"/>
                    <a:pt x="17400" y="21516"/>
                    <a:pt x="13500" y="21403"/>
                  </a:cubicBezTo>
                  <a:cubicBezTo>
                    <a:pt x="9600" y="21291"/>
                    <a:pt x="4800" y="20391"/>
                    <a:pt x="0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4251097" y="4234115"/>
              <a:ext cx="90882" cy="21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57" fill="norm" stroke="1" extrusionOk="0">
                  <a:moveTo>
                    <a:pt x="20618" y="155"/>
                  </a:moveTo>
                  <a:cubicBezTo>
                    <a:pt x="17673" y="-50"/>
                    <a:pt x="14727" y="-256"/>
                    <a:pt x="12027" y="978"/>
                  </a:cubicBezTo>
                  <a:cubicBezTo>
                    <a:pt x="9327" y="2213"/>
                    <a:pt x="6873" y="4887"/>
                    <a:pt x="8345" y="7767"/>
                  </a:cubicBezTo>
                  <a:cubicBezTo>
                    <a:pt x="9818" y="10647"/>
                    <a:pt x="15218" y="13733"/>
                    <a:pt x="18164" y="15893"/>
                  </a:cubicBezTo>
                  <a:cubicBezTo>
                    <a:pt x="21109" y="18053"/>
                    <a:pt x="21600" y="19287"/>
                    <a:pt x="20618" y="20110"/>
                  </a:cubicBezTo>
                  <a:cubicBezTo>
                    <a:pt x="19636" y="20933"/>
                    <a:pt x="17182" y="21344"/>
                    <a:pt x="13500" y="21241"/>
                  </a:cubicBezTo>
                  <a:cubicBezTo>
                    <a:pt x="9818" y="21138"/>
                    <a:pt x="4909" y="20521"/>
                    <a:pt x="0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4797197" y="4242065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457"/>
                    <a:pt x="4800" y="11314"/>
                    <a:pt x="8400" y="7714"/>
                  </a:cubicBezTo>
                  <a:cubicBezTo>
                    <a:pt x="12000" y="4114"/>
                    <a:pt x="16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4835297" y="4343665"/>
              <a:ext cx="342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7280"/>
                    <a:pt x="9067" y="12960"/>
                    <a:pt x="12667" y="9360"/>
                  </a:cubicBezTo>
                  <a:cubicBezTo>
                    <a:pt x="16267" y="5760"/>
                    <a:pt x="1893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5540147" y="4085645"/>
              <a:ext cx="31751" cy="321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692"/>
                  </a:moveTo>
                  <a:cubicBezTo>
                    <a:pt x="15840" y="269"/>
                    <a:pt x="10080" y="-155"/>
                    <a:pt x="6480" y="57"/>
                  </a:cubicBezTo>
                  <a:cubicBezTo>
                    <a:pt x="2880" y="269"/>
                    <a:pt x="1440" y="1116"/>
                    <a:pt x="720" y="4363"/>
                  </a:cubicBezTo>
                  <a:cubicBezTo>
                    <a:pt x="0" y="7610"/>
                    <a:pt x="0" y="13257"/>
                    <a:pt x="0" y="16504"/>
                  </a:cubicBezTo>
                  <a:cubicBezTo>
                    <a:pt x="0" y="19751"/>
                    <a:pt x="0" y="20598"/>
                    <a:pt x="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5387747" y="4051565"/>
              <a:ext cx="342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7723"/>
                    <a:pt x="7467" y="13846"/>
                    <a:pt x="11067" y="10246"/>
                  </a:cubicBezTo>
                  <a:cubicBezTo>
                    <a:pt x="14667" y="6646"/>
                    <a:pt x="18133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5768747" y="3937265"/>
              <a:ext cx="12807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0" y="0"/>
                  </a:moveTo>
                  <a:cubicBezTo>
                    <a:pt x="4877" y="2304"/>
                    <a:pt x="9755" y="4608"/>
                    <a:pt x="13587" y="7152"/>
                  </a:cubicBezTo>
                  <a:cubicBezTo>
                    <a:pt x="17419" y="9696"/>
                    <a:pt x="20206" y="12480"/>
                    <a:pt x="20903" y="14688"/>
                  </a:cubicBezTo>
                  <a:cubicBezTo>
                    <a:pt x="21600" y="16896"/>
                    <a:pt x="20206" y="18528"/>
                    <a:pt x="17245" y="19584"/>
                  </a:cubicBezTo>
                  <a:cubicBezTo>
                    <a:pt x="14284" y="20640"/>
                    <a:pt x="9755" y="21120"/>
                    <a:pt x="5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403747" y="4200508"/>
              <a:ext cx="2349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32" y="11375"/>
                    <a:pt x="12065" y="2735"/>
                    <a:pt x="15568" y="575"/>
                  </a:cubicBezTo>
                  <a:cubicBezTo>
                    <a:pt x="19070" y="-1585"/>
                    <a:pt x="20043" y="2735"/>
                    <a:pt x="20627" y="7055"/>
                  </a:cubicBezTo>
                  <a:cubicBezTo>
                    <a:pt x="21211" y="11375"/>
                    <a:pt x="21405" y="1569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452430" y="4248415"/>
              <a:ext cx="294218" cy="6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1554" y="17280"/>
                  </a:moveTo>
                  <a:cubicBezTo>
                    <a:pt x="777" y="18720"/>
                    <a:pt x="0" y="20160"/>
                    <a:pt x="0" y="20880"/>
                  </a:cubicBezTo>
                  <a:cubicBezTo>
                    <a:pt x="0" y="21600"/>
                    <a:pt x="777" y="21600"/>
                    <a:pt x="4118" y="18720"/>
                  </a:cubicBezTo>
                  <a:cubicBezTo>
                    <a:pt x="7459" y="15840"/>
                    <a:pt x="13364" y="10080"/>
                    <a:pt x="16705" y="6480"/>
                  </a:cubicBezTo>
                  <a:cubicBezTo>
                    <a:pt x="20046" y="2880"/>
                    <a:pt x="208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6929196" y="3854538"/>
              <a:ext cx="193959" cy="400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496" fill="norm" stroke="1" extrusionOk="0">
                  <a:moveTo>
                    <a:pt x="170" y="4102"/>
                  </a:moveTo>
                  <a:cubicBezTo>
                    <a:pt x="-55" y="3534"/>
                    <a:pt x="-280" y="2965"/>
                    <a:pt x="1070" y="2113"/>
                  </a:cubicBezTo>
                  <a:cubicBezTo>
                    <a:pt x="2420" y="1260"/>
                    <a:pt x="5345" y="123"/>
                    <a:pt x="9057" y="10"/>
                  </a:cubicBezTo>
                  <a:cubicBezTo>
                    <a:pt x="12770" y="-104"/>
                    <a:pt x="17270" y="805"/>
                    <a:pt x="19295" y="2738"/>
                  </a:cubicBezTo>
                  <a:cubicBezTo>
                    <a:pt x="21320" y="4671"/>
                    <a:pt x="20870" y="7627"/>
                    <a:pt x="18958" y="10184"/>
                  </a:cubicBezTo>
                  <a:cubicBezTo>
                    <a:pt x="17045" y="12742"/>
                    <a:pt x="13670" y="14902"/>
                    <a:pt x="11645" y="16721"/>
                  </a:cubicBezTo>
                  <a:cubicBezTo>
                    <a:pt x="9620" y="18540"/>
                    <a:pt x="8945" y="20018"/>
                    <a:pt x="827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7051447" y="4400815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8062798" y="3721365"/>
              <a:ext cx="99900" cy="38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05" fill="norm" stroke="1" extrusionOk="0">
                  <a:moveTo>
                    <a:pt x="2338" y="0"/>
                  </a:moveTo>
                  <a:cubicBezTo>
                    <a:pt x="988" y="1298"/>
                    <a:pt x="-362" y="2597"/>
                    <a:pt x="88" y="5252"/>
                  </a:cubicBezTo>
                  <a:cubicBezTo>
                    <a:pt x="538" y="7908"/>
                    <a:pt x="2788" y="11921"/>
                    <a:pt x="4588" y="14636"/>
                  </a:cubicBezTo>
                  <a:cubicBezTo>
                    <a:pt x="6388" y="17351"/>
                    <a:pt x="7738" y="18767"/>
                    <a:pt x="9088" y="19770"/>
                  </a:cubicBezTo>
                  <a:cubicBezTo>
                    <a:pt x="10438" y="20774"/>
                    <a:pt x="11788" y="21364"/>
                    <a:pt x="13363" y="21482"/>
                  </a:cubicBezTo>
                  <a:cubicBezTo>
                    <a:pt x="14938" y="21600"/>
                    <a:pt x="16738" y="21246"/>
                    <a:pt x="18088" y="20656"/>
                  </a:cubicBezTo>
                  <a:cubicBezTo>
                    <a:pt x="19438" y="20066"/>
                    <a:pt x="20338" y="19239"/>
                    <a:pt x="21238" y="18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8144010" y="3803915"/>
              <a:ext cx="126638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7644" y="2649"/>
                    <a:pt x="14103" y="5298"/>
                    <a:pt x="11447" y="7845"/>
                  </a:cubicBezTo>
                  <a:cubicBezTo>
                    <a:pt x="8792" y="10392"/>
                    <a:pt x="7021" y="12838"/>
                    <a:pt x="5074" y="14943"/>
                  </a:cubicBezTo>
                  <a:cubicBezTo>
                    <a:pt x="3126" y="17049"/>
                    <a:pt x="1001" y="18815"/>
                    <a:pt x="293" y="19868"/>
                  </a:cubicBezTo>
                  <a:cubicBezTo>
                    <a:pt x="-415" y="20921"/>
                    <a:pt x="293" y="21260"/>
                    <a:pt x="10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8287434" y="4205241"/>
              <a:ext cx="376914" cy="338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58" fill="norm" stroke="1" extrusionOk="0">
                  <a:moveTo>
                    <a:pt x="129" y="3139"/>
                  </a:moveTo>
                  <a:cubicBezTo>
                    <a:pt x="9" y="2468"/>
                    <a:pt x="-112" y="1797"/>
                    <a:pt x="190" y="1261"/>
                  </a:cubicBezTo>
                  <a:cubicBezTo>
                    <a:pt x="491" y="724"/>
                    <a:pt x="1215" y="321"/>
                    <a:pt x="2241" y="120"/>
                  </a:cubicBezTo>
                  <a:cubicBezTo>
                    <a:pt x="3267" y="-81"/>
                    <a:pt x="4594" y="-81"/>
                    <a:pt x="5560" y="523"/>
                  </a:cubicBezTo>
                  <a:cubicBezTo>
                    <a:pt x="6525" y="1126"/>
                    <a:pt x="7128" y="2334"/>
                    <a:pt x="6947" y="4615"/>
                  </a:cubicBezTo>
                  <a:cubicBezTo>
                    <a:pt x="6766" y="6895"/>
                    <a:pt x="5801" y="10249"/>
                    <a:pt x="4835" y="13067"/>
                  </a:cubicBezTo>
                  <a:cubicBezTo>
                    <a:pt x="3870" y="15884"/>
                    <a:pt x="2905" y="18165"/>
                    <a:pt x="2603" y="19574"/>
                  </a:cubicBezTo>
                  <a:cubicBezTo>
                    <a:pt x="2301" y="20982"/>
                    <a:pt x="2663" y="21519"/>
                    <a:pt x="3930" y="21452"/>
                  </a:cubicBezTo>
                  <a:cubicBezTo>
                    <a:pt x="5197" y="21385"/>
                    <a:pt x="7370" y="20714"/>
                    <a:pt x="10447" y="19976"/>
                  </a:cubicBezTo>
                  <a:cubicBezTo>
                    <a:pt x="13524" y="19238"/>
                    <a:pt x="17506" y="18433"/>
                    <a:pt x="21488" y="17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1170645" y="1008187"/>
              <a:ext cx="3669134" cy="120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42" fill="norm" stroke="1" extrusionOk="0">
                  <a:moveTo>
                    <a:pt x="13874" y="2992"/>
                  </a:moveTo>
                  <a:cubicBezTo>
                    <a:pt x="13886" y="2498"/>
                    <a:pt x="13898" y="2005"/>
                    <a:pt x="13905" y="1663"/>
                  </a:cubicBezTo>
                  <a:cubicBezTo>
                    <a:pt x="13911" y="1322"/>
                    <a:pt x="13911" y="1132"/>
                    <a:pt x="13855" y="923"/>
                  </a:cubicBezTo>
                  <a:cubicBezTo>
                    <a:pt x="13799" y="714"/>
                    <a:pt x="13687" y="486"/>
                    <a:pt x="13408" y="316"/>
                  </a:cubicBezTo>
                  <a:cubicBezTo>
                    <a:pt x="13128" y="145"/>
                    <a:pt x="12680" y="31"/>
                    <a:pt x="12221" y="50"/>
                  </a:cubicBezTo>
                  <a:cubicBezTo>
                    <a:pt x="11761" y="69"/>
                    <a:pt x="11289" y="221"/>
                    <a:pt x="10847" y="392"/>
                  </a:cubicBezTo>
                  <a:cubicBezTo>
                    <a:pt x="10406" y="562"/>
                    <a:pt x="9996" y="752"/>
                    <a:pt x="9567" y="961"/>
                  </a:cubicBezTo>
                  <a:cubicBezTo>
                    <a:pt x="9138" y="1170"/>
                    <a:pt x="8691" y="1398"/>
                    <a:pt x="8237" y="1644"/>
                  </a:cubicBezTo>
                  <a:cubicBezTo>
                    <a:pt x="7784" y="1891"/>
                    <a:pt x="7324" y="2157"/>
                    <a:pt x="6858" y="2460"/>
                  </a:cubicBezTo>
                  <a:cubicBezTo>
                    <a:pt x="6392" y="2764"/>
                    <a:pt x="5920" y="3106"/>
                    <a:pt x="5429" y="3523"/>
                  </a:cubicBezTo>
                  <a:cubicBezTo>
                    <a:pt x="4938" y="3941"/>
                    <a:pt x="4428" y="4434"/>
                    <a:pt x="3950" y="4966"/>
                  </a:cubicBezTo>
                  <a:cubicBezTo>
                    <a:pt x="3471" y="5497"/>
                    <a:pt x="3024" y="6067"/>
                    <a:pt x="2570" y="6693"/>
                  </a:cubicBezTo>
                  <a:cubicBezTo>
                    <a:pt x="2117" y="7319"/>
                    <a:pt x="1657" y="8003"/>
                    <a:pt x="1253" y="8838"/>
                  </a:cubicBezTo>
                  <a:cubicBezTo>
                    <a:pt x="849" y="9673"/>
                    <a:pt x="501" y="10660"/>
                    <a:pt x="283" y="11628"/>
                  </a:cubicBezTo>
                  <a:cubicBezTo>
                    <a:pt x="66" y="12596"/>
                    <a:pt x="-21" y="13545"/>
                    <a:pt x="4" y="14589"/>
                  </a:cubicBezTo>
                  <a:cubicBezTo>
                    <a:pt x="29" y="15633"/>
                    <a:pt x="165" y="16772"/>
                    <a:pt x="420" y="17702"/>
                  </a:cubicBezTo>
                  <a:cubicBezTo>
                    <a:pt x="675" y="18632"/>
                    <a:pt x="1048" y="19353"/>
                    <a:pt x="1464" y="19885"/>
                  </a:cubicBezTo>
                  <a:cubicBezTo>
                    <a:pt x="1880" y="20416"/>
                    <a:pt x="2340" y="20758"/>
                    <a:pt x="2819" y="21005"/>
                  </a:cubicBezTo>
                  <a:cubicBezTo>
                    <a:pt x="3297" y="21251"/>
                    <a:pt x="3794" y="21403"/>
                    <a:pt x="4273" y="21479"/>
                  </a:cubicBezTo>
                  <a:cubicBezTo>
                    <a:pt x="4751" y="21555"/>
                    <a:pt x="5211" y="21555"/>
                    <a:pt x="5677" y="21517"/>
                  </a:cubicBezTo>
                  <a:cubicBezTo>
                    <a:pt x="6143" y="21479"/>
                    <a:pt x="6616" y="21403"/>
                    <a:pt x="7113" y="21270"/>
                  </a:cubicBezTo>
                  <a:cubicBezTo>
                    <a:pt x="7610" y="21137"/>
                    <a:pt x="8132" y="20948"/>
                    <a:pt x="8579" y="20758"/>
                  </a:cubicBezTo>
                  <a:cubicBezTo>
                    <a:pt x="9027" y="20568"/>
                    <a:pt x="9399" y="20378"/>
                    <a:pt x="9779" y="20188"/>
                  </a:cubicBezTo>
                  <a:cubicBezTo>
                    <a:pt x="10158" y="19999"/>
                    <a:pt x="10543" y="19809"/>
                    <a:pt x="10941" y="19600"/>
                  </a:cubicBezTo>
                  <a:cubicBezTo>
                    <a:pt x="11338" y="19391"/>
                    <a:pt x="11748" y="19163"/>
                    <a:pt x="12140" y="18936"/>
                  </a:cubicBezTo>
                  <a:cubicBezTo>
                    <a:pt x="12531" y="18708"/>
                    <a:pt x="12904" y="18480"/>
                    <a:pt x="13271" y="18252"/>
                  </a:cubicBezTo>
                  <a:cubicBezTo>
                    <a:pt x="13637" y="18025"/>
                    <a:pt x="13998" y="17797"/>
                    <a:pt x="14377" y="17550"/>
                  </a:cubicBezTo>
                  <a:cubicBezTo>
                    <a:pt x="14756" y="17303"/>
                    <a:pt x="15154" y="17038"/>
                    <a:pt x="15614" y="16696"/>
                  </a:cubicBezTo>
                  <a:cubicBezTo>
                    <a:pt x="16073" y="16354"/>
                    <a:pt x="16595" y="15937"/>
                    <a:pt x="17092" y="15481"/>
                  </a:cubicBezTo>
                  <a:cubicBezTo>
                    <a:pt x="17590" y="15026"/>
                    <a:pt x="18062" y="14532"/>
                    <a:pt x="18497" y="14039"/>
                  </a:cubicBezTo>
                  <a:cubicBezTo>
                    <a:pt x="18932" y="13545"/>
                    <a:pt x="19330" y="13052"/>
                    <a:pt x="19727" y="12387"/>
                  </a:cubicBezTo>
                  <a:cubicBezTo>
                    <a:pt x="20125" y="11723"/>
                    <a:pt x="20523" y="10888"/>
                    <a:pt x="20833" y="9787"/>
                  </a:cubicBezTo>
                  <a:cubicBezTo>
                    <a:pt x="21144" y="8686"/>
                    <a:pt x="21368" y="7319"/>
                    <a:pt x="21473" y="6124"/>
                  </a:cubicBezTo>
                  <a:cubicBezTo>
                    <a:pt x="21579" y="4928"/>
                    <a:pt x="21567" y="3903"/>
                    <a:pt x="21424" y="3011"/>
                  </a:cubicBezTo>
                  <a:cubicBezTo>
                    <a:pt x="21281" y="2119"/>
                    <a:pt x="21007" y="1360"/>
                    <a:pt x="20566" y="847"/>
                  </a:cubicBezTo>
                  <a:cubicBezTo>
                    <a:pt x="20125" y="335"/>
                    <a:pt x="19516" y="69"/>
                    <a:pt x="18926" y="12"/>
                  </a:cubicBezTo>
                  <a:cubicBezTo>
                    <a:pt x="18335" y="-45"/>
                    <a:pt x="17764" y="107"/>
                    <a:pt x="17242" y="335"/>
                  </a:cubicBezTo>
                  <a:cubicBezTo>
                    <a:pt x="16720" y="562"/>
                    <a:pt x="16247" y="866"/>
                    <a:pt x="15775" y="11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0" y="2025915"/>
              <a:ext cx="8403998" cy="4393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7" fill="norm" stroke="1" extrusionOk="0">
                  <a:moveTo>
                    <a:pt x="4202" y="125"/>
                  </a:moveTo>
                  <a:cubicBezTo>
                    <a:pt x="4011" y="62"/>
                    <a:pt x="3821" y="0"/>
                    <a:pt x="3622" y="0"/>
                  </a:cubicBezTo>
                  <a:cubicBezTo>
                    <a:pt x="3424" y="0"/>
                    <a:pt x="3217" y="62"/>
                    <a:pt x="3021" y="172"/>
                  </a:cubicBezTo>
                  <a:cubicBezTo>
                    <a:pt x="2826" y="281"/>
                    <a:pt x="2641" y="437"/>
                    <a:pt x="2467" y="609"/>
                  </a:cubicBezTo>
                  <a:cubicBezTo>
                    <a:pt x="2292" y="780"/>
                    <a:pt x="2129" y="968"/>
                    <a:pt x="1958" y="1186"/>
                  </a:cubicBezTo>
                  <a:cubicBezTo>
                    <a:pt x="1787" y="1405"/>
                    <a:pt x="1607" y="1654"/>
                    <a:pt x="1452" y="1899"/>
                  </a:cubicBezTo>
                  <a:cubicBezTo>
                    <a:pt x="1297" y="2143"/>
                    <a:pt x="1166" y="2383"/>
                    <a:pt x="1041" y="2648"/>
                  </a:cubicBezTo>
                  <a:cubicBezTo>
                    <a:pt x="916" y="2913"/>
                    <a:pt x="797" y="3205"/>
                    <a:pt x="688" y="3506"/>
                  </a:cubicBezTo>
                  <a:cubicBezTo>
                    <a:pt x="579" y="3808"/>
                    <a:pt x="481" y="4120"/>
                    <a:pt x="397" y="4443"/>
                  </a:cubicBezTo>
                  <a:cubicBezTo>
                    <a:pt x="312" y="4765"/>
                    <a:pt x="242" y="5098"/>
                    <a:pt x="187" y="5436"/>
                  </a:cubicBezTo>
                  <a:cubicBezTo>
                    <a:pt x="133" y="5775"/>
                    <a:pt x="95" y="6118"/>
                    <a:pt x="68" y="6477"/>
                  </a:cubicBezTo>
                  <a:cubicBezTo>
                    <a:pt x="41" y="6836"/>
                    <a:pt x="24" y="7210"/>
                    <a:pt x="13" y="7580"/>
                  </a:cubicBezTo>
                  <a:cubicBezTo>
                    <a:pt x="2" y="7949"/>
                    <a:pt x="-3" y="8313"/>
                    <a:pt x="2" y="8688"/>
                  </a:cubicBezTo>
                  <a:cubicBezTo>
                    <a:pt x="8" y="9062"/>
                    <a:pt x="24" y="9447"/>
                    <a:pt x="51" y="9817"/>
                  </a:cubicBezTo>
                  <a:cubicBezTo>
                    <a:pt x="79" y="10186"/>
                    <a:pt x="117" y="10540"/>
                    <a:pt x="163" y="10888"/>
                  </a:cubicBezTo>
                  <a:cubicBezTo>
                    <a:pt x="209" y="11237"/>
                    <a:pt x="264" y="11580"/>
                    <a:pt x="334" y="11913"/>
                  </a:cubicBezTo>
                  <a:cubicBezTo>
                    <a:pt x="405" y="12246"/>
                    <a:pt x="492" y="12569"/>
                    <a:pt x="593" y="12886"/>
                  </a:cubicBezTo>
                  <a:cubicBezTo>
                    <a:pt x="693" y="13203"/>
                    <a:pt x="807" y="13516"/>
                    <a:pt x="930" y="13823"/>
                  </a:cubicBezTo>
                  <a:cubicBezTo>
                    <a:pt x="1052" y="14129"/>
                    <a:pt x="1183" y="14431"/>
                    <a:pt x="1319" y="14728"/>
                  </a:cubicBezTo>
                  <a:cubicBezTo>
                    <a:pt x="1455" y="15024"/>
                    <a:pt x="1596" y="15316"/>
                    <a:pt x="1740" y="15597"/>
                  </a:cubicBezTo>
                  <a:cubicBezTo>
                    <a:pt x="1884" y="15877"/>
                    <a:pt x="2031" y="16148"/>
                    <a:pt x="2186" y="16413"/>
                  </a:cubicBezTo>
                  <a:cubicBezTo>
                    <a:pt x="2341" y="16679"/>
                    <a:pt x="2505" y="16939"/>
                    <a:pt x="2673" y="17194"/>
                  </a:cubicBezTo>
                  <a:cubicBezTo>
                    <a:pt x="2842" y="17449"/>
                    <a:pt x="3016" y="17698"/>
                    <a:pt x="3201" y="17927"/>
                  </a:cubicBezTo>
                  <a:cubicBezTo>
                    <a:pt x="3386" y="18156"/>
                    <a:pt x="3582" y="18364"/>
                    <a:pt x="3780" y="18562"/>
                  </a:cubicBezTo>
                  <a:cubicBezTo>
                    <a:pt x="3979" y="18760"/>
                    <a:pt x="4180" y="18947"/>
                    <a:pt x="4354" y="19103"/>
                  </a:cubicBezTo>
                  <a:cubicBezTo>
                    <a:pt x="4528" y="19259"/>
                    <a:pt x="4675" y="19384"/>
                    <a:pt x="4827" y="19503"/>
                  </a:cubicBezTo>
                  <a:cubicBezTo>
                    <a:pt x="4980" y="19623"/>
                    <a:pt x="5137" y="19738"/>
                    <a:pt x="5292" y="19842"/>
                  </a:cubicBezTo>
                  <a:cubicBezTo>
                    <a:pt x="5447" y="19946"/>
                    <a:pt x="5600" y="20039"/>
                    <a:pt x="5755" y="20133"/>
                  </a:cubicBezTo>
                  <a:cubicBezTo>
                    <a:pt x="5910" y="20227"/>
                    <a:pt x="6067" y="20320"/>
                    <a:pt x="6231" y="20414"/>
                  </a:cubicBezTo>
                  <a:cubicBezTo>
                    <a:pt x="6394" y="20508"/>
                    <a:pt x="6562" y="20601"/>
                    <a:pt x="6728" y="20690"/>
                  </a:cubicBezTo>
                  <a:cubicBezTo>
                    <a:pt x="6894" y="20778"/>
                    <a:pt x="7057" y="20861"/>
                    <a:pt x="7226" y="20939"/>
                  </a:cubicBezTo>
                  <a:cubicBezTo>
                    <a:pt x="7395" y="21017"/>
                    <a:pt x="7569" y="21090"/>
                    <a:pt x="7743" y="21153"/>
                  </a:cubicBezTo>
                  <a:cubicBezTo>
                    <a:pt x="7917" y="21215"/>
                    <a:pt x="8091" y="21267"/>
                    <a:pt x="8260" y="21319"/>
                  </a:cubicBezTo>
                  <a:cubicBezTo>
                    <a:pt x="8428" y="21371"/>
                    <a:pt x="8591" y="21423"/>
                    <a:pt x="8760" y="21460"/>
                  </a:cubicBezTo>
                  <a:cubicBezTo>
                    <a:pt x="8929" y="21496"/>
                    <a:pt x="9103" y="21517"/>
                    <a:pt x="9282" y="21538"/>
                  </a:cubicBezTo>
                  <a:cubicBezTo>
                    <a:pt x="9462" y="21558"/>
                    <a:pt x="9647" y="21579"/>
                    <a:pt x="9832" y="21590"/>
                  </a:cubicBezTo>
                  <a:cubicBezTo>
                    <a:pt x="10016" y="21600"/>
                    <a:pt x="10201" y="21600"/>
                    <a:pt x="10400" y="21584"/>
                  </a:cubicBezTo>
                  <a:cubicBezTo>
                    <a:pt x="10598" y="21569"/>
                    <a:pt x="10811" y="21538"/>
                    <a:pt x="11017" y="21501"/>
                  </a:cubicBezTo>
                  <a:cubicBezTo>
                    <a:pt x="11224" y="21465"/>
                    <a:pt x="11425" y="21423"/>
                    <a:pt x="11629" y="21376"/>
                  </a:cubicBezTo>
                  <a:cubicBezTo>
                    <a:pt x="11833" y="21329"/>
                    <a:pt x="12040" y="21277"/>
                    <a:pt x="12236" y="21220"/>
                  </a:cubicBezTo>
                  <a:cubicBezTo>
                    <a:pt x="12432" y="21163"/>
                    <a:pt x="12616" y="21101"/>
                    <a:pt x="12815" y="21028"/>
                  </a:cubicBezTo>
                  <a:cubicBezTo>
                    <a:pt x="13014" y="20955"/>
                    <a:pt x="13226" y="20872"/>
                    <a:pt x="13424" y="20788"/>
                  </a:cubicBezTo>
                  <a:cubicBezTo>
                    <a:pt x="13623" y="20705"/>
                    <a:pt x="13808" y="20622"/>
                    <a:pt x="14004" y="20534"/>
                  </a:cubicBezTo>
                  <a:cubicBezTo>
                    <a:pt x="14199" y="20445"/>
                    <a:pt x="14406" y="20351"/>
                    <a:pt x="14602" y="20258"/>
                  </a:cubicBezTo>
                  <a:cubicBezTo>
                    <a:pt x="14798" y="20164"/>
                    <a:pt x="14983" y="20071"/>
                    <a:pt x="15170" y="19977"/>
                  </a:cubicBezTo>
                  <a:cubicBezTo>
                    <a:pt x="15358" y="19883"/>
                    <a:pt x="15548" y="19790"/>
                    <a:pt x="15728" y="19691"/>
                  </a:cubicBezTo>
                  <a:cubicBezTo>
                    <a:pt x="15907" y="19592"/>
                    <a:pt x="16076" y="19488"/>
                    <a:pt x="16253" y="19384"/>
                  </a:cubicBezTo>
                  <a:cubicBezTo>
                    <a:pt x="16430" y="19280"/>
                    <a:pt x="16614" y="19176"/>
                    <a:pt x="16794" y="19072"/>
                  </a:cubicBezTo>
                  <a:cubicBezTo>
                    <a:pt x="16973" y="18968"/>
                    <a:pt x="17148" y="18864"/>
                    <a:pt x="17319" y="18760"/>
                  </a:cubicBezTo>
                  <a:cubicBezTo>
                    <a:pt x="17490" y="18655"/>
                    <a:pt x="17659" y="18551"/>
                    <a:pt x="17827" y="18453"/>
                  </a:cubicBezTo>
                  <a:cubicBezTo>
                    <a:pt x="17996" y="18354"/>
                    <a:pt x="18165" y="18260"/>
                    <a:pt x="18358" y="18146"/>
                  </a:cubicBezTo>
                  <a:cubicBezTo>
                    <a:pt x="18551" y="18031"/>
                    <a:pt x="18768" y="17896"/>
                    <a:pt x="18967" y="17766"/>
                  </a:cubicBezTo>
                  <a:cubicBezTo>
                    <a:pt x="19166" y="17636"/>
                    <a:pt x="19345" y="17511"/>
                    <a:pt x="19535" y="17365"/>
                  </a:cubicBezTo>
                  <a:cubicBezTo>
                    <a:pt x="19726" y="17220"/>
                    <a:pt x="19927" y="17053"/>
                    <a:pt x="20126" y="16850"/>
                  </a:cubicBezTo>
                  <a:cubicBezTo>
                    <a:pt x="20324" y="16647"/>
                    <a:pt x="20520" y="16408"/>
                    <a:pt x="20680" y="16200"/>
                  </a:cubicBezTo>
                  <a:cubicBezTo>
                    <a:pt x="20841" y="15992"/>
                    <a:pt x="20966" y="15815"/>
                    <a:pt x="21053" y="15597"/>
                  </a:cubicBezTo>
                  <a:cubicBezTo>
                    <a:pt x="21140" y="15378"/>
                    <a:pt x="21189" y="15118"/>
                    <a:pt x="21214" y="14931"/>
                  </a:cubicBezTo>
                  <a:cubicBezTo>
                    <a:pt x="21238" y="14743"/>
                    <a:pt x="21238" y="14629"/>
                    <a:pt x="21230" y="14530"/>
                  </a:cubicBezTo>
                  <a:cubicBezTo>
                    <a:pt x="21222" y="14431"/>
                    <a:pt x="21205" y="14348"/>
                    <a:pt x="21184" y="14301"/>
                  </a:cubicBezTo>
                  <a:cubicBezTo>
                    <a:pt x="21162" y="14254"/>
                    <a:pt x="21135" y="14244"/>
                    <a:pt x="21069" y="14280"/>
                  </a:cubicBezTo>
                  <a:cubicBezTo>
                    <a:pt x="21004" y="14317"/>
                    <a:pt x="20901" y="14400"/>
                    <a:pt x="20822" y="14504"/>
                  </a:cubicBezTo>
                  <a:cubicBezTo>
                    <a:pt x="20743" y="14608"/>
                    <a:pt x="20689" y="14733"/>
                    <a:pt x="20656" y="14821"/>
                  </a:cubicBezTo>
                  <a:cubicBezTo>
                    <a:pt x="20623" y="14910"/>
                    <a:pt x="20612" y="14962"/>
                    <a:pt x="20618" y="14972"/>
                  </a:cubicBezTo>
                  <a:cubicBezTo>
                    <a:pt x="20623" y="14983"/>
                    <a:pt x="20645" y="14951"/>
                    <a:pt x="20710" y="14847"/>
                  </a:cubicBezTo>
                  <a:cubicBezTo>
                    <a:pt x="20776" y="14743"/>
                    <a:pt x="20884" y="14566"/>
                    <a:pt x="20993" y="14483"/>
                  </a:cubicBezTo>
                  <a:cubicBezTo>
                    <a:pt x="21102" y="14400"/>
                    <a:pt x="21211" y="14410"/>
                    <a:pt x="21290" y="14457"/>
                  </a:cubicBezTo>
                  <a:cubicBezTo>
                    <a:pt x="21369" y="14504"/>
                    <a:pt x="21417" y="14587"/>
                    <a:pt x="21464" y="14743"/>
                  </a:cubicBezTo>
                  <a:cubicBezTo>
                    <a:pt x="21510" y="14899"/>
                    <a:pt x="21553" y="15128"/>
                    <a:pt x="21597" y="153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5298138" y="-1"/>
              <a:ext cx="1180793" cy="117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96" fill="norm" stroke="1" extrusionOk="0">
                  <a:moveTo>
                    <a:pt x="13552" y="2087"/>
                  </a:moveTo>
                  <a:cubicBezTo>
                    <a:pt x="13359" y="1586"/>
                    <a:pt x="13166" y="1085"/>
                    <a:pt x="12626" y="699"/>
                  </a:cubicBezTo>
                  <a:cubicBezTo>
                    <a:pt x="12086" y="313"/>
                    <a:pt x="11199" y="43"/>
                    <a:pt x="10138" y="5"/>
                  </a:cubicBezTo>
                  <a:cubicBezTo>
                    <a:pt x="9077" y="-34"/>
                    <a:pt x="7843" y="159"/>
                    <a:pt x="6647" y="564"/>
                  </a:cubicBezTo>
                  <a:cubicBezTo>
                    <a:pt x="5452" y="969"/>
                    <a:pt x="4295" y="1586"/>
                    <a:pt x="3350" y="2415"/>
                  </a:cubicBezTo>
                  <a:cubicBezTo>
                    <a:pt x="2405" y="3245"/>
                    <a:pt x="1672" y="4286"/>
                    <a:pt x="1151" y="5405"/>
                  </a:cubicBezTo>
                  <a:cubicBezTo>
                    <a:pt x="630" y="6523"/>
                    <a:pt x="322" y="7719"/>
                    <a:pt x="148" y="9127"/>
                  </a:cubicBezTo>
                  <a:cubicBezTo>
                    <a:pt x="-25" y="10535"/>
                    <a:pt x="-64" y="12155"/>
                    <a:pt x="129" y="13640"/>
                  </a:cubicBezTo>
                  <a:cubicBezTo>
                    <a:pt x="322" y="15125"/>
                    <a:pt x="746" y="16475"/>
                    <a:pt x="1363" y="17612"/>
                  </a:cubicBezTo>
                  <a:cubicBezTo>
                    <a:pt x="1980" y="18750"/>
                    <a:pt x="2790" y="19676"/>
                    <a:pt x="3735" y="20312"/>
                  </a:cubicBezTo>
                  <a:cubicBezTo>
                    <a:pt x="4680" y="20949"/>
                    <a:pt x="5760" y="21296"/>
                    <a:pt x="7033" y="21431"/>
                  </a:cubicBezTo>
                  <a:cubicBezTo>
                    <a:pt x="8306" y="21566"/>
                    <a:pt x="9772" y="21489"/>
                    <a:pt x="11122" y="21219"/>
                  </a:cubicBezTo>
                  <a:cubicBezTo>
                    <a:pt x="12472" y="20949"/>
                    <a:pt x="13706" y="20486"/>
                    <a:pt x="14863" y="19850"/>
                  </a:cubicBezTo>
                  <a:cubicBezTo>
                    <a:pt x="16020" y="19213"/>
                    <a:pt x="17100" y="18403"/>
                    <a:pt x="18084" y="17420"/>
                  </a:cubicBezTo>
                  <a:cubicBezTo>
                    <a:pt x="19067" y="16436"/>
                    <a:pt x="19955" y="15279"/>
                    <a:pt x="20572" y="14025"/>
                  </a:cubicBezTo>
                  <a:cubicBezTo>
                    <a:pt x="21189" y="12772"/>
                    <a:pt x="21536" y="11422"/>
                    <a:pt x="21517" y="10072"/>
                  </a:cubicBezTo>
                  <a:cubicBezTo>
                    <a:pt x="21497" y="8722"/>
                    <a:pt x="21112" y="7372"/>
                    <a:pt x="20244" y="6311"/>
                  </a:cubicBezTo>
                  <a:cubicBezTo>
                    <a:pt x="19376" y="5250"/>
                    <a:pt x="18026" y="4479"/>
                    <a:pt x="16599" y="4074"/>
                  </a:cubicBezTo>
                  <a:cubicBezTo>
                    <a:pt x="15172" y="3669"/>
                    <a:pt x="13667" y="3630"/>
                    <a:pt x="12163" y="35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6054497" y="1016265"/>
              <a:ext cx="62175" cy="168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87" fill="norm" stroke="1" extrusionOk="0">
                  <a:moveTo>
                    <a:pt x="0" y="0"/>
                  </a:moveTo>
                  <a:cubicBezTo>
                    <a:pt x="7200" y="841"/>
                    <a:pt x="14400" y="1682"/>
                    <a:pt x="18000" y="2673"/>
                  </a:cubicBezTo>
                  <a:cubicBezTo>
                    <a:pt x="21600" y="3663"/>
                    <a:pt x="21600" y="4803"/>
                    <a:pt x="20520" y="5861"/>
                  </a:cubicBezTo>
                  <a:cubicBezTo>
                    <a:pt x="19440" y="6920"/>
                    <a:pt x="17280" y="7896"/>
                    <a:pt x="15840" y="8873"/>
                  </a:cubicBezTo>
                  <a:cubicBezTo>
                    <a:pt x="14400" y="9850"/>
                    <a:pt x="13680" y="10827"/>
                    <a:pt x="14040" y="11831"/>
                  </a:cubicBezTo>
                  <a:cubicBezTo>
                    <a:pt x="14400" y="12835"/>
                    <a:pt x="15840" y="13866"/>
                    <a:pt x="16560" y="14938"/>
                  </a:cubicBezTo>
                  <a:cubicBezTo>
                    <a:pt x="17280" y="16010"/>
                    <a:pt x="17280" y="17123"/>
                    <a:pt x="16920" y="18181"/>
                  </a:cubicBezTo>
                  <a:cubicBezTo>
                    <a:pt x="16560" y="19239"/>
                    <a:pt x="15840" y="20243"/>
                    <a:pt x="15840" y="20827"/>
                  </a:cubicBezTo>
                  <a:cubicBezTo>
                    <a:pt x="15840" y="21410"/>
                    <a:pt x="16560" y="21573"/>
                    <a:pt x="17280" y="21586"/>
                  </a:cubicBezTo>
                  <a:cubicBezTo>
                    <a:pt x="18000" y="21600"/>
                    <a:pt x="18720" y="21464"/>
                    <a:pt x="19440" y="21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5945445" y="2540265"/>
              <a:ext cx="10905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7548" y="0"/>
                  </a:moveTo>
                  <a:cubicBezTo>
                    <a:pt x="4695" y="800"/>
                    <a:pt x="1842" y="1600"/>
                    <a:pt x="620" y="4000"/>
                  </a:cubicBezTo>
                  <a:cubicBezTo>
                    <a:pt x="-603" y="6400"/>
                    <a:pt x="-195" y="10400"/>
                    <a:pt x="3472" y="13600"/>
                  </a:cubicBezTo>
                  <a:cubicBezTo>
                    <a:pt x="7140" y="16800"/>
                    <a:pt x="14069" y="19200"/>
                    <a:pt x="2099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5997347" y="2527565"/>
              <a:ext cx="254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3086"/>
                    <a:pt x="12240" y="6171"/>
                    <a:pt x="8640" y="9771"/>
                  </a:cubicBezTo>
                  <a:cubicBezTo>
                    <a:pt x="5040" y="13371"/>
                    <a:pt x="252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139597" y="2585078"/>
              <a:ext cx="7893051" cy="26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15400"/>
                  </a:moveTo>
                  <a:cubicBezTo>
                    <a:pt x="214" y="14200"/>
                    <a:pt x="429" y="13000"/>
                    <a:pt x="643" y="12142"/>
                  </a:cubicBezTo>
                  <a:cubicBezTo>
                    <a:pt x="857" y="11285"/>
                    <a:pt x="1072" y="10771"/>
                    <a:pt x="1306" y="10171"/>
                  </a:cubicBezTo>
                  <a:cubicBezTo>
                    <a:pt x="1541" y="9571"/>
                    <a:pt x="1796" y="8885"/>
                    <a:pt x="2036" y="8285"/>
                  </a:cubicBezTo>
                  <a:cubicBezTo>
                    <a:pt x="2276" y="7685"/>
                    <a:pt x="2502" y="7171"/>
                    <a:pt x="2737" y="6571"/>
                  </a:cubicBezTo>
                  <a:cubicBezTo>
                    <a:pt x="2972" y="5971"/>
                    <a:pt x="3215" y="5285"/>
                    <a:pt x="3423" y="4771"/>
                  </a:cubicBezTo>
                  <a:cubicBezTo>
                    <a:pt x="3632" y="4257"/>
                    <a:pt x="3806" y="3914"/>
                    <a:pt x="3988" y="3571"/>
                  </a:cubicBezTo>
                  <a:cubicBezTo>
                    <a:pt x="4171" y="3228"/>
                    <a:pt x="4362" y="2885"/>
                    <a:pt x="4550" y="2542"/>
                  </a:cubicBezTo>
                  <a:cubicBezTo>
                    <a:pt x="4738" y="2200"/>
                    <a:pt x="4924" y="1857"/>
                    <a:pt x="5115" y="1600"/>
                  </a:cubicBezTo>
                  <a:cubicBezTo>
                    <a:pt x="5306" y="1342"/>
                    <a:pt x="5503" y="1171"/>
                    <a:pt x="5714" y="1000"/>
                  </a:cubicBezTo>
                  <a:cubicBezTo>
                    <a:pt x="5926" y="828"/>
                    <a:pt x="6152" y="657"/>
                    <a:pt x="6375" y="571"/>
                  </a:cubicBezTo>
                  <a:cubicBezTo>
                    <a:pt x="6598" y="485"/>
                    <a:pt x="6818" y="485"/>
                    <a:pt x="7047" y="400"/>
                  </a:cubicBezTo>
                  <a:cubicBezTo>
                    <a:pt x="7275" y="314"/>
                    <a:pt x="7513" y="142"/>
                    <a:pt x="7750" y="57"/>
                  </a:cubicBezTo>
                  <a:cubicBezTo>
                    <a:pt x="7988" y="-29"/>
                    <a:pt x="8225" y="-29"/>
                    <a:pt x="8469" y="142"/>
                  </a:cubicBezTo>
                  <a:cubicBezTo>
                    <a:pt x="8712" y="314"/>
                    <a:pt x="8961" y="657"/>
                    <a:pt x="9207" y="914"/>
                  </a:cubicBezTo>
                  <a:cubicBezTo>
                    <a:pt x="9453" y="1171"/>
                    <a:pt x="9697" y="1342"/>
                    <a:pt x="9946" y="1514"/>
                  </a:cubicBezTo>
                  <a:cubicBezTo>
                    <a:pt x="10195" y="1685"/>
                    <a:pt x="10450" y="1857"/>
                    <a:pt x="10638" y="1942"/>
                  </a:cubicBezTo>
                  <a:cubicBezTo>
                    <a:pt x="10826" y="2028"/>
                    <a:pt x="10948" y="2028"/>
                    <a:pt x="11078" y="2028"/>
                  </a:cubicBezTo>
                  <a:cubicBezTo>
                    <a:pt x="11208" y="2028"/>
                    <a:pt x="11347" y="2028"/>
                    <a:pt x="11484" y="2028"/>
                  </a:cubicBezTo>
                  <a:cubicBezTo>
                    <a:pt x="11620" y="2028"/>
                    <a:pt x="11753" y="2028"/>
                    <a:pt x="11950" y="2028"/>
                  </a:cubicBezTo>
                  <a:cubicBezTo>
                    <a:pt x="12147" y="2028"/>
                    <a:pt x="12407" y="2028"/>
                    <a:pt x="12616" y="2028"/>
                  </a:cubicBezTo>
                  <a:cubicBezTo>
                    <a:pt x="12824" y="2028"/>
                    <a:pt x="12981" y="2028"/>
                    <a:pt x="13186" y="2114"/>
                  </a:cubicBezTo>
                  <a:cubicBezTo>
                    <a:pt x="13392" y="2200"/>
                    <a:pt x="13647" y="2371"/>
                    <a:pt x="13841" y="2457"/>
                  </a:cubicBezTo>
                  <a:cubicBezTo>
                    <a:pt x="14035" y="2542"/>
                    <a:pt x="14168" y="2542"/>
                    <a:pt x="14426" y="2800"/>
                  </a:cubicBezTo>
                  <a:cubicBezTo>
                    <a:pt x="14684" y="3057"/>
                    <a:pt x="15066" y="3571"/>
                    <a:pt x="15382" y="3914"/>
                  </a:cubicBezTo>
                  <a:cubicBezTo>
                    <a:pt x="15698" y="4257"/>
                    <a:pt x="15947" y="4428"/>
                    <a:pt x="16196" y="4771"/>
                  </a:cubicBezTo>
                  <a:cubicBezTo>
                    <a:pt x="16445" y="5114"/>
                    <a:pt x="16694" y="5628"/>
                    <a:pt x="16934" y="6057"/>
                  </a:cubicBezTo>
                  <a:cubicBezTo>
                    <a:pt x="17175" y="6485"/>
                    <a:pt x="17406" y="6828"/>
                    <a:pt x="17626" y="7257"/>
                  </a:cubicBezTo>
                  <a:cubicBezTo>
                    <a:pt x="17847" y="7685"/>
                    <a:pt x="18055" y="8200"/>
                    <a:pt x="18266" y="8714"/>
                  </a:cubicBezTo>
                  <a:cubicBezTo>
                    <a:pt x="18478" y="9228"/>
                    <a:pt x="18692" y="9742"/>
                    <a:pt x="18901" y="10342"/>
                  </a:cubicBezTo>
                  <a:cubicBezTo>
                    <a:pt x="19109" y="10942"/>
                    <a:pt x="19312" y="11628"/>
                    <a:pt x="19535" y="12314"/>
                  </a:cubicBezTo>
                  <a:cubicBezTo>
                    <a:pt x="19758" y="13000"/>
                    <a:pt x="20001" y="13685"/>
                    <a:pt x="20250" y="14542"/>
                  </a:cubicBezTo>
                  <a:cubicBezTo>
                    <a:pt x="20499" y="15400"/>
                    <a:pt x="20754" y="16428"/>
                    <a:pt x="20980" y="17628"/>
                  </a:cubicBezTo>
                  <a:cubicBezTo>
                    <a:pt x="21206" y="18828"/>
                    <a:pt x="21403" y="20200"/>
                    <a:pt x="21600" y="21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2269897" y="2559315"/>
              <a:ext cx="7518401" cy="81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" y="21209"/>
                    <a:pt x="426" y="20819"/>
                    <a:pt x="648" y="20540"/>
                  </a:cubicBezTo>
                  <a:cubicBezTo>
                    <a:pt x="870" y="20260"/>
                    <a:pt x="1101" y="20093"/>
                    <a:pt x="1338" y="19898"/>
                  </a:cubicBezTo>
                  <a:cubicBezTo>
                    <a:pt x="1575" y="19702"/>
                    <a:pt x="1818" y="19479"/>
                    <a:pt x="2043" y="19200"/>
                  </a:cubicBezTo>
                  <a:cubicBezTo>
                    <a:pt x="2268" y="18921"/>
                    <a:pt x="2475" y="18586"/>
                    <a:pt x="2688" y="18223"/>
                  </a:cubicBezTo>
                  <a:cubicBezTo>
                    <a:pt x="2901" y="17860"/>
                    <a:pt x="3120" y="17470"/>
                    <a:pt x="3354" y="17079"/>
                  </a:cubicBezTo>
                  <a:cubicBezTo>
                    <a:pt x="3588" y="16688"/>
                    <a:pt x="3837" y="16298"/>
                    <a:pt x="4029" y="15991"/>
                  </a:cubicBezTo>
                  <a:cubicBezTo>
                    <a:pt x="4220" y="15684"/>
                    <a:pt x="4354" y="15460"/>
                    <a:pt x="4491" y="15237"/>
                  </a:cubicBezTo>
                  <a:cubicBezTo>
                    <a:pt x="4628" y="15014"/>
                    <a:pt x="4768" y="14791"/>
                    <a:pt x="4907" y="14567"/>
                  </a:cubicBezTo>
                  <a:cubicBezTo>
                    <a:pt x="5047" y="14344"/>
                    <a:pt x="5187" y="14121"/>
                    <a:pt x="5345" y="13870"/>
                  </a:cubicBezTo>
                  <a:cubicBezTo>
                    <a:pt x="5503" y="13619"/>
                    <a:pt x="5680" y="13340"/>
                    <a:pt x="5835" y="13116"/>
                  </a:cubicBezTo>
                  <a:cubicBezTo>
                    <a:pt x="5990" y="12893"/>
                    <a:pt x="6124" y="12726"/>
                    <a:pt x="6276" y="12530"/>
                  </a:cubicBezTo>
                  <a:cubicBezTo>
                    <a:pt x="6428" y="12335"/>
                    <a:pt x="6598" y="12112"/>
                    <a:pt x="6774" y="11888"/>
                  </a:cubicBezTo>
                  <a:cubicBezTo>
                    <a:pt x="6951" y="11665"/>
                    <a:pt x="7133" y="11442"/>
                    <a:pt x="7392" y="11135"/>
                  </a:cubicBezTo>
                  <a:cubicBezTo>
                    <a:pt x="7650" y="10828"/>
                    <a:pt x="7984" y="10437"/>
                    <a:pt x="8246" y="10158"/>
                  </a:cubicBezTo>
                  <a:cubicBezTo>
                    <a:pt x="8507" y="9879"/>
                    <a:pt x="8696" y="9712"/>
                    <a:pt x="8878" y="9544"/>
                  </a:cubicBezTo>
                  <a:cubicBezTo>
                    <a:pt x="9061" y="9377"/>
                    <a:pt x="9237" y="9209"/>
                    <a:pt x="9407" y="9042"/>
                  </a:cubicBezTo>
                  <a:cubicBezTo>
                    <a:pt x="9578" y="8874"/>
                    <a:pt x="9742" y="8707"/>
                    <a:pt x="9915" y="8567"/>
                  </a:cubicBezTo>
                  <a:cubicBezTo>
                    <a:pt x="10089" y="8428"/>
                    <a:pt x="10271" y="8316"/>
                    <a:pt x="10456" y="8177"/>
                  </a:cubicBezTo>
                  <a:cubicBezTo>
                    <a:pt x="10642" y="8037"/>
                    <a:pt x="10830" y="7870"/>
                    <a:pt x="11016" y="7730"/>
                  </a:cubicBezTo>
                  <a:cubicBezTo>
                    <a:pt x="11201" y="7591"/>
                    <a:pt x="11384" y="7479"/>
                    <a:pt x="11569" y="7367"/>
                  </a:cubicBezTo>
                  <a:cubicBezTo>
                    <a:pt x="11755" y="7256"/>
                    <a:pt x="11943" y="7144"/>
                    <a:pt x="12123" y="7033"/>
                  </a:cubicBezTo>
                  <a:cubicBezTo>
                    <a:pt x="12302" y="6921"/>
                    <a:pt x="12472" y="6809"/>
                    <a:pt x="12655" y="6698"/>
                  </a:cubicBezTo>
                  <a:cubicBezTo>
                    <a:pt x="12837" y="6586"/>
                    <a:pt x="13032" y="6474"/>
                    <a:pt x="13223" y="6335"/>
                  </a:cubicBezTo>
                  <a:cubicBezTo>
                    <a:pt x="13415" y="6195"/>
                    <a:pt x="13603" y="6028"/>
                    <a:pt x="13789" y="5888"/>
                  </a:cubicBezTo>
                  <a:cubicBezTo>
                    <a:pt x="13974" y="5749"/>
                    <a:pt x="14157" y="5637"/>
                    <a:pt x="14333" y="5526"/>
                  </a:cubicBezTo>
                  <a:cubicBezTo>
                    <a:pt x="14509" y="5414"/>
                    <a:pt x="14680" y="5302"/>
                    <a:pt x="14862" y="5191"/>
                  </a:cubicBezTo>
                  <a:cubicBezTo>
                    <a:pt x="15045" y="5079"/>
                    <a:pt x="15239" y="4967"/>
                    <a:pt x="15510" y="4772"/>
                  </a:cubicBezTo>
                  <a:cubicBezTo>
                    <a:pt x="15780" y="4577"/>
                    <a:pt x="16127" y="4298"/>
                    <a:pt x="16392" y="4074"/>
                  </a:cubicBezTo>
                  <a:cubicBezTo>
                    <a:pt x="16656" y="3851"/>
                    <a:pt x="16839" y="3684"/>
                    <a:pt x="17103" y="3460"/>
                  </a:cubicBezTo>
                  <a:cubicBezTo>
                    <a:pt x="17368" y="3237"/>
                    <a:pt x="17714" y="2958"/>
                    <a:pt x="18033" y="2707"/>
                  </a:cubicBezTo>
                  <a:cubicBezTo>
                    <a:pt x="18353" y="2456"/>
                    <a:pt x="18645" y="2233"/>
                    <a:pt x="18943" y="1981"/>
                  </a:cubicBezTo>
                  <a:cubicBezTo>
                    <a:pt x="19241" y="1730"/>
                    <a:pt x="19545" y="1451"/>
                    <a:pt x="19824" y="1200"/>
                  </a:cubicBezTo>
                  <a:cubicBezTo>
                    <a:pt x="20104" y="949"/>
                    <a:pt x="20359" y="726"/>
                    <a:pt x="20651" y="530"/>
                  </a:cubicBezTo>
                  <a:cubicBezTo>
                    <a:pt x="20943" y="335"/>
                    <a:pt x="21272" y="1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Drawing"/>
          <p:cNvGrpSpPr/>
          <p:nvPr/>
        </p:nvGrpSpPr>
        <p:grpSpPr>
          <a:xfrm>
            <a:off x="1327150" y="1247981"/>
            <a:ext cx="11639551" cy="7465325"/>
            <a:chOff x="0" y="0"/>
            <a:chExt cx="11639550" cy="7465324"/>
          </a:xfrm>
        </p:grpSpPr>
        <p:sp>
          <p:nvSpPr>
            <p:cNvPr id="298" name="Line"/>
            <p:cNvSpPr/>
            <p:nvPr/>
          </p:nvSpPr>
          <p:spPr>
            <a:xfrm>
              <a:off x="712522" y="244143"/>
              <a:ext cx="139754" cy="460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285" fill="norm" stroke="1" extrusionOk="0">
                  <a:moveTo>
                    <a:pt x="6472" y="6749"/>
                  </a:moveTo>
                  <a:cubicBezTo>
                    <a:pt x="5836" y="9095"/>
                    <a:pt x="5201" y="11441"/>
                    <a:pt x="5360" y="13542"/>
                  </a:cubicBezTo>
                  <a:cubicBezTo>
                    <a:pt x="5519" y="15643"/>
                    <a:pt x="6472" y="17500"/>
                    <a:pt x="6948" y="18869"/>
                  </a:cubicBezTo>
                  <a:cubicBezTo>
                    <a:pt x="7425" y="20237"/>
                    <a:pt x="7425" y="21117"/>
                    <a:pt x="6948" y="21263"/>
                  </a:cubicBezTo>
                  <a:cubicBezTo>
                    <a:pt x="6472" y="21410"/>
                    <a:pt x="5519" y="20824"/>
                    <a:pt x="4248" y="18967"/>
                  </a:cubicBezTo>
                  <a:cubicBezTo>
                    <a:pt x="2977" y="17110"/>
                    <a:pt x="1389" y="13982"/>
                    <a:pt x="595" y="11050"/>
                  </a:cubicBezTo>
                  <a:cubicBezTo>
                    <a:pt x="-199" y="8118"/>
                    <a:pt x="-199" y="5381"/>
                    <a:pt x="595" y="3524"/>
                  </a:cubicBezTo>
                  <a:cubicBezTo>
                    <a:pt x="1389" y="1667"/>
                    <a:pt x="2977" y="690"/>
                    <a:pt x="5519" y="250"/>
                  </a:cubicBezTo>
                  <a:cubicBezTo>
                    <a:pt x="8060" y="-190"/>
                    <a:pt x="11554" y="-92"/>
                    <a:pt x="14889" y="885"/>
                  </a:cubicBezTo>
                  <a:cubicBezTo>
                    <a:pt x="18225" y="1862"/>
                    <a:pt x="21401" y="3720"/>
                    <a:pt x="20925" y="5381"/>
                  </a:cubicBezTo>
                  <a:cubicBezTo>
                    <a:pt x="20448" y="7043"/>
                    <a:pt x="16319" y="8509"/>
                    <a:pt x="13460" y="9339"/>
                  </a:cubicBezTo>
                  <a:cubicBezTo>
                    <a:pt x="10601" y="10170"/>
                    <a:pt x="9013" y="10366"/>
                    <a:pt x="8377" y="10366"/>
                  </a:cubicBezTo>
                  <a:cubicBezTo>
                    <a:pt x="7742" y="10366"/>
                    <a:pt x="8060" y="10170"/>
                    <a:pt x="8377" y="9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861337" y="460168"/>
              <a:ext cx="148313" cy="20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99" fill="norm" stroke="1" extrusionOk="0">
                  <a:moveTo>
                    <a:pt x="325" y="8100"/>
                  </a:moveTo>
                  <a:cubicBezTo>
                    <a:pt x="21" y="6075"/>
                    <a:pt x="-283" y="4050"/>
                    <a:pt x="478" y="2925"/>
                  </a:cubicBezTo>
                  <a:cubicBezTo>
                    <a:pt x="1238" y="1800"/>
                    <a:pt x="3063" y="1575"/>
                    <a:pt x="5193" y="3038"/>
                  </a:cubicBezTo>
                  <a:cubicBezTo>
                    <a:pt x="7323" y="4500"/>
                    <a:pt x="9756" y="7650"/>
                    <a:pt x="10973" y="10575"/>
                  </a:cubicBezTo>
                  <a:cubicBezTo>
                    <a:pt x="12190" y="13500"/>
                    <a:pt x="12190" y="16200"/>
                    <a:pt x="11278" y="18225"/>
                  </a:cubicBezTo>
                  <a:cubicBezTo>
                    <a:pt x="10365" y="20250"/>
                    <a:pt x="8540" y="21600"/>
                    <a:pt x="7323" y="21375"/>
                  </a:cubicBezTo>
                  <a:cubicBezTo>
                    <a:pt x="6106" y="21150"/>
                    <a:pt x="5497" y="19350"/>
                    <a:pt x="5802" y="16763"/>
                  </a:cubicBezTo>
                  <a:cubicBezTo>
                    <a:pt x="6106" y="14175"/>
                    <a:pt x="7323" y="10800"/>
                    <a:pt x="10061" y="7875"/>
                  </a:cubicBezTo>
                  <a:cubicBezTo>
                    <a:pt x="12799" y="4950"/>
                    <a:pt x="17058" y="2475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117335" y="301418"/>
              <a:ext cx="8281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20612" y="0"/>
                  </a:moveTo>
                  <a:cubicBezTo>
                    <a:pt x="17978" y="0"/>
                    <a:pt x="15344" y="0"/>
                    <a:pt x="11919" y="1037"/>
                  </a:cubicBezTo>
                  <a:cubicBezTo>
                    <a:pt x="8495" y="2075"/>
                    <a:pt x="4280" y="4149"/>
                    <a:pt x="1910" y="7078"/>
                  </a:cubicBezTo>
                  <a:cubicBezTo>
                    <a:pt x="-461" y="10007"/>
                    <a:pt x="-988" y="13790"/>
                    <a:pt x="2436" y="16353"/>
                  </a:cubicBezTo>
                  <a:cubicBezTo>
                    <a:pt x="5861" y="18915"/>
                    <a:pt x="13236" y="20258"/>
                    <a:pt x="206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316184" y="390318"/>
              <a:ext cx="15066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600" fill="norm" stroke="1" extrusionOk="0">
                  <a:moveTo>
                    <a:pt x="21062" y="0"/>
                  </a:moveTo>
                  <a:cubicBezTo>
                    <a:pt x="16032" y="3467"/>
                    <a:pt x="11002" y="6933"/>
                    <a:pt x="7599" y="9200"/>
                  </a:cubicBezTo>
                  <a:cubicBezTo>
                    <a:pt x="4196" y="11467"/>
                    <a:pt x="2421" y="12533"/>
                    <a:pt x="1237" y="13733"/>
                  </a:cubicBezTo>
                  <a:cubicBezTo>
                    <a:pt x="54" y="14933"/>
                    <a:pt x="-538" y="16267"/>
                    <a:pt x="646" y="17600"/>
                  </a:cubicBezTo>
                  <a:cubicBezTo>
                    <a:pt x="1829" y="18933"/>
                    <a:pt x="4788" y="20267"/>
                    <a:pt x="8191" y="20933"/>
                  </a:cubicBezTo>
                  <a:cubicBezTo>
                    <a:pt x="11594" y="21600"/>
                    <a:pt x="15440" y="21600"/>
                    <a:pt x="19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416049" y="434768"/>
              <a:ext cx="520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1" y="19800"/>
                    <a:pt x="4741" y="18000"/>
                    <a:pt x="7551" y="15900"/>
                  </a:cubicBezTo>
                  <a:cubicBezTo>
                    <a:pt x="10361" y="13800"/>
                    <a:pt x="13610" y="11400"/>
                    <a:pt x="16024" y="8700"/>
                  </a:cubicBezTo>
                  <a:cubicBezTo>
                    <a:pt x="18439" y="6000"/>
                    <a:pt x="20020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879599" y="403018"/>
              <a:ext cx="9987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0" y="0"/>
                  </a:moveTo>
                  <a:cubicBezTo>
                    <a:pt x="6300" y="1080"/>
                    <a:pt x="12600" y="2160"/>
                    <a:pt x="16425" y="3420"/>
                  </a:cubicBezTo>
                  <a:cubicBezTo>
                    <a:pt x="20250" y="4680"/>
                    <a:pt x="21600" y="6120"/>
                    <a:pt x="21150" y="8460"/>
                  </a:cubicBezTo>
                  <a:cubicBezTo>
                    <a:pt x="20700" y="10800"/>
                    <a:pt x="18450" y="14040"/>
                    <a:pt x="16200" y="16380"/>
                  </a:cubicBezTo>
                  <a:cubicBezTo>
                    <a:pt x="13950" y="18720"/>
                    <a:pt x="11700" y="20160"/>
                    <a:pt x="9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2057399" y="288718"/>
              <a:ext cx="8323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3" h="21600" fill="norm" stroke="1" extrusionOk="0">
                  <a:moveTo>
                    <a:pt x="0" y="0"/>
                  </a:moveTo>
                  <a:cubicBezTo>
                    <a:pt x="6171" y="1702"/>
                    <a:pt x="12343" y="3404"/>
                    <a:pt x="16200" y="5629"/>
                  </a:cubicBezTo>
                  <a:cubicBezTo>
                    <a:pt x="20057" y="7855"/>
                    <a:pt x="21600" y="10604"/>
                    <a:pt x="18771" y="13353"/>
                  </a:cubicBezTo>
                  <a:cubicBezTo>
                    <a:pt x="15943" y="16102"/>
                    <a:pt x="8743" y="18851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2438399" y="428418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2438399" y="517318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847888" y="323938"/>
              <a:ext cx="167183" cy="21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976" fill="norm" stroke="1" extrusionOk="0">
                  <a:moveTo>
                    <a:pt x="14996" y="4599"/>
                  </a:moveTo>
                  <a:cubicBezTo>
                    <a:pt x="13646" y="4188"/>
                    <a:pt x="12296" y="3777"/>
                    <a:pt x="10271" y="4497"/>
                  </a:cubicBezTo>
                  <a:cubicBezTo>
                    <a:pt x="8246" y="5217"/>
                    <a:pt x="5546" y="7068"/>
                    <a:pt x="3521" y="9742"/>
                  </a:cubicBezTo>
                  <a:cubicBezTo>
                    <a:pt x="1496" y="12417"/>
                    <a:pt x="146" y="15914"/>
                    <a:pt x="11" y="18177"/>
                  </a:cubicBezTo>
                  <a:cubicBezTo>
                    <a:pt x="-124" y="20439"/>
                    <a:pt x="956" y="21468"/>
                    <a:pt x="4196" y="20748"/>
                  </a:cubicBezTo>
                  <a:cubicBezTo>
                    <a:pt x="7436" y="20028"/>
                    <a:pt x="12836" y="17559"/>
                    <a:pt x="16076" y="14577"/>
                  </a:cubicBezTo>
                  <a:cubicBezTo>
                    <a:pt x="19316" y="11594"/>
                    <a:pt x="20396" y="8097"/>
                    <a:pt x="20936" y="5628"/>
                  </a:cubicBezTo>
                  <a:cubicBezTo>
                    <a:pt x="21476" y="3159"/>
                    <a:pt x="21476" y="1719"/>
                    <a:pt x="20801" y="897"/>
                  </a:cubicBezTo>
                  <a:cubicBezTo>
                    <a:pt x="20126" y="74"/>
                    <a:pt x="18776" y="-132"/>
                    <a:pt x="17561" y="74"/>
                  </a:cubicBezTo>
                  <a:cubicBezTo>
                    <a:pt x="16346" y="279"/>
                    <a:pt x="15266" y="897"/>
                    <a:pt x="14591" y="1719"/>
                  </a:cubicBezTo>
                  <a:cubicBezTo>
                    <a:pt x="13916" y="2542"/>
                    <a:pt x="13646" y="3571"/>
                    <a:pt x="13376" y="4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079749" y="466518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213099" y="248539"/>
              <a:ext cx="162752" cy="34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66" fill="norm" stroke="1" extrusionOk="0">
                  <a:moveTo>
                    <a:pt x="0" y="5266"/>
                  </a:moveTo>
                  <a:cubicBezTo>
                    <a:pt x="0" y="4607"/>
                    <a:pt x="0" y="3949"/>
                    <a:pt x="2492" y="3093"/>
                  </a:cubicBezTo>
                  <a:cubicBezTo>
                    <a:pt x="4985" y="2237"/>
                    <a:pt x="9969" y="1183"/>
                    <a:pt x="13292" y="590"/>
                  </a:cubicBezTo>
                  <a:cubicBezTo>
                    <a:pt x="16615" y="-2"/>
                    <a:pt x="18277" y="-134"/>
                    <a:pt x="19523" y="129"/>
                  </a:cubicBezTo>
                  <a:cubicBezTo>
                    <a:pt x="20769" y="393"/>
                    <a:pt x="21600" y="1051"/>
                    <a:pt x="21185" y="2961"/>
                  </a:cubicBezTo>
                  <a:cubicBezTo>
                    <a:pt x="20769" y="4871"/>
                    <a:pt x="19108" y="8032"/>
                    <a:pt x="17585" y="10929"/>
                  </a:cubicBezTo>
                  <a:cubicBezTo>
                    <a:pt x="16062" y="13827"/>
                    <a:pt x="14677" y="16461"/>
                    <a:pt x="14123" y="18173"/>
                  </a:cubicBezTo>
                  <a:cubicBezTo>
                    <a:pt x="13569" y="19886"/>
                    <a:pt x="13846" y="20676"/>
                    <a:pt x="14123" y="21071"/>
                  </a:cubicBezTo>
                  <a:cubicBezTo>
                    <a:pt x="14400" y="21466"/>
                    <a:pt x="14677" y="21466"/>
                    <a:pt x="14954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3295649" y="428418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200"/>
                    <a:pt x="6887" y="10800"/>
                    <a:pt x="10487" y="7200"/>
                  </a:cubicBezTo>
                  <a:cubicBezTo>
                    <a:pt x="14087" y="3600"/>
                    <a:pt x="178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013199" y="688768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4819649" y="189477"/>
              <a:ext cx="151294" cy="48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81" fill="norm" stroke="1" extrusionOk="0">
                  <a:moveTo>
                    <a:pt x="2663" y="7717"/>
                  </a:moveTo>
                  <a:cubicBezTo>
                    <a:pt x="2367" y="10230"/>
                    <a:pt x="2071" y="12744"/>
                    <a:pt x="1775" y="14886"/>
                  </a:cubicBezTo>
                  <a:cubicBezTo>
                    <a:pt x="1479" y="17027"/>
                    <a:pt x="1184" y="18796"/>
                    <a:pt x="888" y="19913"/>
                  </a:cubicBezTo>
                  <a:cubicBezTo>
                    <a:pt x="592" y="21030"/>
                    <a:pt x="296" y="21496"/>
                    <a:pt x="148" y="21356"/>
                  </a:cubicBezTo>
                  <a:cubicBezTo>
                    <a:pt x="0" y="21217"/>
                    <a:pt x="0" y="20472"/>
                    <a:pt x="0" y="18424"/>
                  </a:cubicBezTo>
                  <a:cubicBezTo>
                    <a:pt x="0" y="16375"/>
                    <a:pt x="0" y="13024"/>
                    <a:pt x="888" y="10091"/>
                  </a:cubicBezTo>
                  <a:cubicBezTo>
                    <a:pt x="1775" y="7158"/>
                    <a:pt x="3551" y="4644"/>
                    <a:pt x="5178" y="3015"/>
                  </a:cubicBezTo>
                  <a:cubicBezTo>
                    <a:pt x="6805" y="1386"/>
                    <a:pt x="8285" y="641"/>
                    <a:pt x="10060" y="268"/>
                  </a:cubicBezTo>
                  <a:cubicBezTo>
                    <a:pt x="11836" y="-104"/>
                    <a:pt x="13907" y="-104"/>
                    <a:pt x="15978" y="362"/>
                  </a:cubicBezTo>
                  <a:cubicBezTo>
                    <a:pt x="18049" y="827"/>
                    <a:pt x="20121" y="1758"/>
                    <a:pt x="20860" y="2922"/>
                  </a:cubicBezTo>
                  <a:cubicBezTo>
                    <a:pt x="21600" y="4086"/>
                    <a:pt x="21008" y="5482"/>
                    <a:pt x="18049" y="6646"/>
                  </a:cubicBezTo>
                  <a:cubicBezTo>
                    <a:pt x="15090" y="7810"/>
                    <a:pt x="9764" y="8741"/>
                    <a:pt x="4438" y="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4927599" y="396668"/>
              <a:ext cx="171451" cy="198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8867"/>
                  </a:moveTo>
                  <a:cubicBezTo>
                    <a:pt x="0" y="7731"/>
                    <a:pt x="0" y="6594"/>
                    <a:pt x="1067" y="6025"/>
                  </a:cubicBezTo>
                  <a:cubicBezTo>
                    <a:pt x="2133" y="5457"/>
                    <a:pt x="4267" y="5457"/>
                    <a:pt x="6533" y="6821"/>
                  </a:cubicBezTo>
                  <a:cubicBezTo>
                    <a:pt x="8800" y="8185"/>
                    <a:pt x="11200" y="10914"/>
                    <a:pt x="12133" y="13528"/>
                  </a:cubicBezTo>
                  <a:cubicBezTo>
                    <a:pt x="13067" y="16143"/>
                    <a:pt x="12533" y="18644"/>
                    <a:pt x="11600" y="20008"/>
                  </a:cubicBezTo>
                  <a:cubicBezTo>
                    <a:pt x="10667" y="21373"/>
                    <a:pt x="9333" y="21600"/>
                    <a:pt x="8400" y="21145"/>
                  </a:cubicBezTo>
                  <a:cubicBezTo>
                    <a:pt x="7467" y="20691"/>
                    <a:pt x="6933" y="19554"/>
                    <a:pt x="6667" y="17166"/>
                  </a:cubicBezTo>
                  <a:cubicBezTo>
                    <a:pt x="6400" y="14779"/>
                    <a:pt x="6400" y="11141"/>
                    <a:pt x="8933" y="8072"/>
                  </a:cubicBezTo>
                  <a:cubicBezTo>
                    <a:pt x="11467" y="5002"/>
                    <a:pt x="16533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5190886" y="234252"/>
              <a:ext cx="174865" cy="3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197" fill="norm" stroke="1" extrusionOk="0">
                  <a:moveTo>
                    <a:pt x="11214" y="4286"/>
                  </a:moveTo>
                  <a:cubicBezTo>
                    <a:pt x="11472" y="3669"/>
                    <a:pt x="11729" y="3052"/>
                    <a:pt x="11986" y="2312"/>
                  </a:cubicBezTo>
                  <a:cubicBezTo>
                    <a:pt x="12243" y="1571"/>
                    <a:pt x="12500" y="707"/>
                    <a:pt x="11986" y="275"/>
                  </a:cubicBezTo>
                  <a:cubicBezTo>
                    <a:pt x="11472" y="-157"/>
                    <a:pt x="10186" y="-157"/>
                    <a:pt x="8257" y="830"/>
                  </a:cubicBezTo>
                  <a:cubicBezTo>
                    <a:pt x="6329" y="1818"/>
                    <a:pt x="3757" y="3793"/>
                    <a:pt x="2086" y="6570"/>
                  </a:cubicBezTo>
                  <a:cubicBezTo>
                    <a:pt x="414" y="9347"/>
                    <a:pt x="-357" y="12926"/>
                    <a:pt x="157" y="15580"/>
                  </a:cubicBezTo>
                  <a:cubicBezTo>
                    <a:pt x="672" y="18234"/>
                    <a:pt x="2472" y="19962"/>
                    <a:pt x="6200" y="20702"/>
                  </a:cubicBezTo>
                  <a:cubicBezTo>
                    <a:pt x="9929" y="21443"/>
                    <a:pt x="15586" y="21196"/>
                    <a:pt x="21243" y="2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5480049" y="434768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581649" y="358568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5734049" y="256968"/>
              <a:ext cx="109053" cy="348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542" fill="norm" stroke="1" extrusionOk="0">
                  <a:moveTo>
                    <a:pt x="0" y="0"/>
                  </a:moveTo>
                  <a:cubicBezTo>
                    <a:pt x="6928" y="2880"/>
                    <a:pt x="13857" y="5760"/>
                    <a:pt x="17525" y="8575"/>
                  </a:cubicBezTo>
                  <a:cubicBezTo>
                    <a:pt x="21192" y="11389"/>
                    <a:pt x="21600" y="14138"/>
                    <a:pt x="20377" y="16167"/>
                  </a:cubicBezTo>
                  <a:cubicBezTo>
                    <a:pt x="19155" y="18196"/>
                    <a:pt x="16302" y="19505"/>
                    <a:pt x="13857" y="20356"/>
                  </a:cubicBezTo>
                  <a:cubicBezTo>
                    <a:pt x="11411" y="21207"/>
                    <a:pt x="9374" y="21600"/>
                    <a:pt x="7743" y="21535"/>
                  </a:cubicBezTo>
                  <a:cubicBezTo>
                    <a:pt x="6113" y="21469"/>
                    <a:pt x="4891" y="20945"/>
                    <a:pt x="3668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070599" y="405912"/>
              <a:ext cx="1524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00" y="2735"/>
                    <a:pt x="11400" y="-1585"/>
                    <a:pt x="15000" y="575"/>
                  </a:cubicBezTo>
                  <a:cubicBezTo>
                    <a:pt x="18600" y="2735"/>
                    <a:pt x="201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6019799" y="523668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6436697" y="366742"/>
              <a:ext cx="117716" cy="21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110" fill="norm" stroke="1" extrusionOk="0">
                  <a:moveTo>
                    <a:pt x="20857" y="3559"/>
                  </a:moveTo>
                  <a:cubicBezTo>
                    <a:pt x="20857" y="2313"/>
                    <a:pt x="20857" y="1067"/>
                    <a:pt x="19910" y="444"/>
                  </a:cubicBezTo>
                  <a:cubicBezTo>
                    <a:pt x="18962" y="-179"/>
                    <a:pt x="17068" y="-179"/>
                    <a:pt x="14415" y="652"/>
                  </a:cubicBezTo>
                  <a:cubicBezTo>
                    <a:pt x="11762" y="1483"/>
                    <a:pt x="8352" y="3144"/>
                    <a:pt x="5699" y="6156"/>
                  </a:cubicBezTo>
                  <a:cubicBezTo>
                    <a:pt x="3047" y="9167"/>
                    <a:pt x="1152" y="13529"/>
                    <a:pt x="394" y="16229"/>
                  </a:cubicBezTo>
                  <a:cubicBezTo>
                    <a:pt x="-364" y="18929"/>
                    <a:pt x="15" y="19967"/>
                    <a:pt x="1152" y="20590"/>
                  </a:cubicBezTo>
                  <a:cubicBezTo>
                    <a:pt x="2289" y="21213"/>
                    <a:pt x="4183" y="21421"/>
                    <a:pt x="7404" y="20383"/>
                  </a:cubicBezTo>
                  <a:cubicBezTo>
                    <a:pt x="10625" y="19344"/>
                    <a:pt x="15173" y="17059"/>
                    <a:pt x="17825" y="13736"/>
                  </a:cubicBezTo>
                  <a:cubicBezTo>
                    <a:pt x="20478" y="10413"/>
                    <a:pt x="21236" y="6052"/>
                    <a:pt x="21047" y="3456"/>
                  </a:cubicBezTo>
                  <a:cubicBezTo>
                    <a:pt x="20857" y="859"/>
                    <a:pt x="19720" y="29"/>
                    <a:pt x="18773" y="340"/>
                  </a:cubicBezTo>
                  <a:cubicBezTo>
                    <a:pt x="17825" y="652"/>
                    <a:pt x="17068" y="2106"/>
                    <a:pt x="16310" y="3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673849" y="491918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6800849" y="345868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771"/>
                    <a:pt x="12960" y="7543"/>
                    <a:pt x="9360" y="11143"/>
                  </a:cubicBezTo>
                  <a:cubicBezTo>
                    <a:pt x="5760" y="14743"/>
                    <a:pt x="288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7397749" y="739568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8022949" y="322057"/>
              <a:ext cx="142155" cy="474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10" fill="norm" stroke="1" extrusionOk="0">
                  <a:moveTo>
                    <a:pt x="7188" y="9677"/>
                  </a:moveTo>
                  <a:cubicBezTo>
                    <a:pt x="5917" y="12162"/>
                    <a:pt x="4647" y="14647"/>
                    <a:pt x="3853" y="16463"/>
                  </a:cubicBezTo>
                  <a:cubicBezTo>
                    <a:pt x="3058" y="18278"/>
                    <a:pt x="2741" y="19425"/>
                    <a:pt x="2264" y="20238"/>
                  </a:cubicBezTo>
                  <a:cubicBezTo>
                    <a:pt x="1788" y="21050"/>
                    <a:pt x="1153" y="21528"/>
                    <a:pt x="676" y="21385"/>
                  </a:cubicBezTo>
                  <a:cubicBezTo>
                    <a:pt x="200" y="21241"/>
                    <a:pt x="-118" y="20477"/>
                    <a:pt x="41" y="18278"/>
                  </a:cubicBezTo>
                  <a:cubicBezTo>
                    <a:pt x="200" y="16080"/>
                    <a:pt x="835" y="12448"/>
                    <a:pt x="1947" y="9581"/>
                  </a:cubicBezTo>
                  <a:cubicBezTo>
                    <a:pt x="3058" y="6714"/>
                    <a:pt x="4647" y="4611"/>
                    <a:pt x="5758" y="3321"/>
                  </a:cubicBezTo>
                  <a:cubicBezTo>
                    <a:pt x="6870" y="2031"/>
                    <a:pt x="7506" y="1553"/>
                    <a:pt x="8300" y="1123"/>
                  </a:cubicBezTo>
                  <a:cubicBezTo>
                    <a:pt x="9094" y="693"/>
                    <a:pt x="10047" y="310"/>
                    <a:pt x="11635" y="119"/>
                  </a:cubicBezTo>
                  <a:cubicBezTo>
                    <a:pt x="13223" y="-72"/>
                    <a:pt x="15447" y="-72"/>
                    <a:pt x="17511" y="406"/>
                  </a:cubicBezTo>
                  <a:cubicBezTo>
                    <a:pt x="19576" y="884"/>
                    <a:pt x="21482" y="1840"/>
                    <a:pt x="21323" y="3178"/>
                  </a:cubicBezTo>
                  <a:cubicBezTo>
                    <a:pt x="21164" y="4516"/>
                    <a:pt x="18941" y="6236"/>
                    <a:pt x="15764" y="7287"/>
                  </a:cubicBezTo>
                  <a:cubicBezTo>
                    <a:pt x="12588" y="8339"/>
                    <a:pt x="8458" y="8721"/>
                    <a:pt x="4329" y="9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8159749" y="561768"/>
              <a:ext cx="158751" cy="20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7057"/>
                  </a:moveTo>
                  <a:cubicBezTo>
                    <a:pt x="288" y="5988"/>
                    <a:pt x="576" y="4919"/>
                    <a:pt x="1728" y="4384"/>
                  </a:cubicBezTo>
                  <a:cubicBezTo>
                    <a:pt x="2880" y="3850"/>
                    <a:pt x="4896" y="3850"/>
                    <a:pt x="6912" y="4919"/>
                  </a:cubicBezTo>
                  <a:cubicBezTo>
                    <a:pt x="8928" y="5988"/>
                    <a:pt x="10944" y="8127"/>
                    <a:pt x="11952" y="10479"/>
                  </a:cubicBezTo>
                  <a:cubicBezTo>
                    <a:pt x="12960" y="12832"/>
                    <a:pt x="12960" y="15398"/>
                    <a:pt x="12816" y="17216"/>
                  </a:cubicBezTo>
                  <a:cubicBezTo>
                    <a:pt x="12672" y="19034"/>
                    <a:pt x="12384" y="20103"/>
                    <a:pt x="11520" y="20745"/>
                  </a:cubicBezTo>
                  <a:cubicBezTo>
                    <a:pt x="10656" y="21386"/>
                    <a:pt x="9216" y="21600"/>
                    <a:pt x="8064" y="19568"/>
                  </a:cubicBezTo>
                  <a:cubicBezTo>
                    <a:pt x="6912" y="17537"/>
                    <a:pt x="6048" y="13259"/>
                    <a:pt x="7632" y="9731"/>
                  </a:cubicBezTo>
                  <a:cubicBezTo>
                    <a:pt x="9216" y="6202"/>
                    <a:pt x="13248" y="3422"/>
                    <a:pt x="15984" y="1925"/>
                  </a:cubicBezTo>
                  <a:cubicBezTo>
                    <a:pt x="18720" y="428"/>
                    <a:pt x="20160" y="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8462268" y="399111"/>
              <a:ext cx="192782" cy="32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40" fill="norm" stroke="1" extrusionOk="0">
                  <a:moveTo>
                    <a:pt x="21154" y="2332"/>
                  </a:moveTo>
                  <a:cubicBezTo>
                    <a:pt x="21154" y="1502"/>
                    <a:pt x="21154" y="671"/>
                    <a:pt x="20457" y="255"/>
                  </a:cubicBezTo>
                  <a:cubicBezTo>
                    <a:pt x="19760" y="-160"/>
                    <a:pt x="18367" y="-160"/>
                    <a:pt x="16044" y="948"/>
                  </a:cubicBezTo>
                  <a:cubicBezTo>
                    <a:pt x="13722" y="2055"/>
                    <a:pt x="10470" y="4271"/>
                    <a:pt x="7567" y="7178"/>
                  </a:cubicBezTo>
                  <a:cubicBezTo>
                    <a:pt x="4664" y="10086"/>
                    <a:pt x="2109" y="13686"/>
                    <a:pt x="831" y="16109"/>
                  </a:cubicBezTo>
                  <a:cubicBezTo>
                    <a:pt x="-446" y="18532"/>
                    <a:pt x="-446" y="19778"/>
                    <a:pt x="2225" y="20471"/>
                  </a:cubicBezTo>
                  <a:cubicBezTo>
                    <a:pt x="4896" y="21163"/>
                    <a:pt x="10238" y="21302"/>
                    <a:pt x="1558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782049" y="618918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9042399" y="428418"/>
              <a:ext cx="8547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0" y="0"/>
                  </a:moveTo>
                  <a:cubicBezTo>
                    <a:pt x="7200" y="2174"/>
                    <a:pt x="14400" y="4347"/>
                    <a:pt x="18000" y="6928"/>
                  </a:cubicBezTo>
                  <a:cubicBezTo>
                    <a:pt x="21600" y="9509"/>
                    <a:pt x="21600" y="12498"/>
                    <a:pt x="18514" y="15011"/>
                  </a:cubicBezTo>
                  <a:cubicBezTo>
                    <a:pt x="15429" y="17525"/>
                    <a:pt x="9257" y="19562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9505677" y="570235"/>
              <a:ext cx="216174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914" y="21600"/>
                  </a:moveTo>
                  <a:cubicBezTo>
                    <a:pt x="866" y="16200"/>
                    <a:pt x="-183" y="10800"/>
                    <a:pt x="27" y="6750"/>
                  </a:cubicBezTo>
                  <a:cubicBezTo>
                    <a:pt x="236" y="2700"/>
                    <a:pt x="1704" y="0"/>
                    <a:pt x="5479" y="0"/>
                  </a:cubicBezTo>
                  <a:cubicBezTo>
                    <a:pt x="9254" y="0"/>
                    <a:pt x="15335" y="2700"/>
                    <a:pt x="21417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9505949" y="688768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9800"/>
                    <a:pt x="11676" y="18000"/>
                    <a:pt x="15276" y="14400"/>
                  </a:cubicBezTo>
                  <a:cubicBezTo>
                    <a:pt x="18876" y="10800"/>
                    <a:pt x="2023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9639299" y="0"/>
              <a:ext cx="128715" cy="288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06" fill="norm" stroke="1" extrusionOk="0">
                  <a:moveTo>
                    <a:pt x="0" y="3532"/>
                  </a:moveTo>
                  <a:cubicBezTo>
                    <a:pt x="0" y="2744"/>
                    <a:pt x="0" y="1956"/>
                    <a:pt x="871" y="1404"/>
                  </a:cubicBezTo>
                  <a:cubicBezTo>
                    <a:pt x="1742" y="852"/>
                    <a:pt x="3484" y="537"/>
                    <a:pt x="6619" y="300"/>
                  </a:cubicBezTo>
                  <a:cubicBezTo>
                    <a:pt x="9755" y="64"/>
                    <a:pt x="14284" y="-94"/>
                    <a:pt x="17245" y="64"/>
                  </a:cubicBezTo>
                  <a:cubicBezTo>
                    <a:pt x="20206" y="221"/>
                    <a:pt x="21600" y="694"/>
                    <a:pt x="21077" y="2665"/>
                  </a:cubicBezTo>
                  <a:cubicBezTo>
                    <a:pt x="20555" y="4636"/>
                    <a:pt x="18116" y="8105"/>
                    <a:pt x="15329" y="10785"/>
                  </a:cubicBezTo>
                  <a:cubicBezTo>
                    <a:pt x="12542" y="13465"/>
                    <a:pt x="9406" y="15357"/>
                    <a:pt x="8361" y="17013"/>
                  </a:cubicBezTo>
                  <a:cubicBezTo>
                    <a:pt x="7316" y="18668"/>
                    <a:pt x="8361" y="20087"/>
                    <a:pt x="9406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690099" y="4411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246783" y="493090"/>
              <a:ext cx="173034" cy="30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04" fill="norm" stroke="1" extrusionOk="0">
                  <a:moveTo>
                    <a:pt x="12117" y="2599"/>
                  </a:moveTo>
                  <a:cubicBezTo>
                    <a:pt x="12644" y="1557"/>
                    <a:pt x="13171" y="514"/>
                    <a:pt x="12776" y="141"/>
                  </a:cubicBezTo>
                  <a:cubicBezTo>
                    <a:pt x="12380" y="-231"/>
                    <a:pt x="11063" y="67"/>
                    <a:pt x="8956" y="1855"/>
                  </a:cubicBezTo>
                  <a:cubicBezTo>
                    <a:pt x="6849" y="3642"/>
                    <a:pt x="3951" y="6919"/>
                    <a:pt x="2239" y="9899"/>
                  </a:cubicBezTo>
                  <a:cubicBezTo>
                    <a:pt x="527" y="12878"/>
                    <a:pt x="0" y="15559"/>
                    <a:pt x="0" y="17272"/>
                  </a:cubicBezTo>
                  <a:cubicBezTo>
                    <a:pt x="0" y="18986"/>
                    <a:pt x="527" y="19730"/>
                    <a:pt x="1449" y="20326"/>
                  </a:cubicBezTo>
                  <a:cubicBezTo>
                    <a:pt x="2371" y="20922"/>
                    <a:pt x="3688" y="21369"/>
                    <a:pt x="5663" y="21146"/>
                  </a:cubicBezTo>
                  <a:cubicBezTo>
                    <a:pt x="7639" y="20922"/>
                    <a:pt x="10273" y="20028"/>
                    <a:pt x="12907" y="17421"/>
                  </a:cubicBezTo>
                  <a:cubicBezTo>
                    <a:pt x="15541" y="14815"/>
                    <a:pt x="18176" y="10495"/>
                    <a:pt x="19624" y="7888"/>
                  </a:cubicBezTo>
                  <a:cubicBezTo>
                    <a:pt x="21073" y="5281"/>
                    <a:pt x="21337" y="4387"/>
                    <a:pt x="21468" y="3568"/>
                  </a:cubicBezTo>
                  <a:cubicBezTo>
                    <a:pt x="21600" y="2748"/>
                    <a:pt x="21600" y="2003"/>
                    <a:pt x="20810" y="1557"/>
                  </a:cubicBezTo>
                  <a:cubicBezTo>
                    <a:pt x="20020" y="1110"/>
                    <a:pt x="18439" y="961"/>
                    <a:pt x="16595" y="1855"/>
                  </a:cubicBezTo>
                  <a:cubicBezTo>
                    <a:pt x="14751" y="2748"/>
                    <a:pt x="12644" y="4685"/>
                    <a:pt x="10537" y="6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0509249" y="682418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653037" y="435904"/>
              <a:ext cx="313414" cy="264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4" fill="norm" stroke="1" extrusionOk="0">
                  <a:moveTo>
                    <a:pt x="155" y="3508"/>
                  </a:moveTo>
                  <a:cubicBezTo>
                    <a:pt x="10" y="2651"/>
                    <a:pt x="-135" y="1794"/>
                    <a:pt x="227" y="1194"/>
                  </a:cubicBezTo>
                  <a:cubicBezTo>
                    <a:pt x="590" y="594"/>
                    <a:pt x="1460" y="251"/>
                    <a:pt x="2619" y="79"/>
                  </a:cubicBezTo>
                  <a:cubicBezTo>
                    <a:pt x="3779" y="-92"/>
                    <a:pt x="5229" y="-92"/>
                    <a:pt x="6461" y="1194"/>
                  </a:cubicBezTo>
                  <a:cubicBezTo>
                    <a:pt x="7693" y="2479"/>
                    <a:pt x="8708" y="5051"/>
                    <a:pt x="8273" y="7708"/>
                  </a:cubicBezTo>
                  <a:cubicBezTo>
                    <a:pt x="7838" y="10365"/>
                    <a:pt x="5954" y="13108"/>
                    <a:pt x="4721" y="14994"/>
                  </a:cubicBezTo>
                  <a:cubicBezTo>
                    <a:pt x="3489" y="16879"/>
                    <a:pt x="2909" y="17908"/>
                    <a:pt x="2474" y="18851"/>
                  </a:cubicBezTo>
                  <a:cubicBezTo>
                    <a:pt x="2039" y="19794"/>
                    <a:pt x="1750" y="20651"/>
                    <a:pt x="1967" y="21079"/>
                  </a:cubicBezTo>
                  <a:cubicBezTo>
                    <a:pt x="2184" y="21508"/>
                    <a:pt x="2909" y="21508"/>
                    <a:pt x="5664" y="21337"/>
                  </a:cubicBezTo>
                  <a:cubicBezTo>
                    <a:pt x="8418" y="21165"/>
                    <a:pt x="13202" y="20822"/>
                    <a:pt x="16174" y="20737"/>
                  </a:cubicBezTo>
                  <a:cubicBezTo>
                    <a:pt x="19146" y="20651"/>
                    <a:pt x="20305" y="20822"/>
                    <a:pt x="21465" y="20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2923376" y="1476168"/>
              <a:ext cx="499275" cy="47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89" fill="norm" stroke="1" extrusionOk="0">
                  <a:moveTo>
                    <a:pt x="19311" y="0"/>
                  </a:moveTo>
                  <a:cubicBezTo>
                    <a:pt x="17488" y="771"/>
                    <a:pt x="15665" y="1543"/>
                    <a:pt x="13387" y="2652"/>
                  </a:cubicBezTo>
                  <a:cubicBezTo>
                    <a:pt x="11108" y="3761"/>
                    <a:pt x="8374" y="5207"/>
                    <a:pt x="6323" y="6412"/>
                  </a:cubicBezTo>
                  <a:cubicBezTo>
                    <a:pt x="4273" y="7618"/>
                    <a:pt x="2906" y="8582"/>
                    <a:pt x="2131" y="9305"/>
                  </a:cubicBezTo>
                  <a:cubicBezTo>
                    <a:pt x="1356" y="10029"/>
                    <a:pt x="1174" y="10511"/>
                    <a:pt x="1356" y="10848"/>
                  </a:cubicBezTo>
                  <a:cubicBezTo>
                    <a:pt x="1539" y="11186"/>
                    <a:pt x="2085" y="11379"/>
                    <a:pt x="3498" y="11523"/>
                  </a:cubicBezTo>
                  <a:cubicBezTo>
                    <a:pt x="4911" y="11668"/>
                    <a:pt x="7189" y="11764"/>
                    <a:pt x="8602" y="12005"/>
                  </a:cubicBezTo>
                  <a:cubicBezTo>
                    <a:pt x="10014" y="12246"/>
                    <a:pt x="10561" y="12632"/>
                    <a:pt x="10744" y="13066"/>
                  </a:cubicBezTo>
                  <a:cubicBezTo>
                    <a:pt x="10926" y="13500"/>
                    <a:pt x="10744" y="13982"/>
                    <a:pt x="9468" y="14898"/>
                  </a:cubicBezTo>
                  <a:cubicBezTo>
                    <a:pt x="8192" y="15814"/>
                    <a:pt x="5822" y="17164"/>
                    <a:pt x="4136" y="18129"/>
                  </a:cubicBezTo>
                  <a:cubicBezTo>
                    <a:pt x="2450" y="19093"/>
                    <a:pt x="1447" y="19671"/>
                    <a:pt x="809" y="20154"/>
                  </a:cubicBezTo>
                  <a:cubicBezTo>
                    <a:pt x="171" y="20636"/>
                    <a:pt x="-102" y="21021"/>
                    <a:pt x="35" y="21263"/>
                  </a:cubicBezTo>
                  <a:cubicBezTo>
                    <a:pt x="171" y="21504"/>
                    <a:pt x="718" y="21600"/>
                    <a:pt x="2495" y="21311"/>
                  </a:cubicBezTo>
                  <a:cubicBezTo>
                    <a:pt x="4273" y="21021"/>
                    <a:pt x="7280" y="20346"/>
                    <a:pt x="10425" y="19816"/>
                  </a:cubicBezTo>
                  <a:cubicBezTo>
                    <a:pt x="13569" y="19286"/>
                    <a:pt x="16850" y="18900"/>
                    <a:pt x="18718" y="18755"/>
                  </a:cubicBezTo>
                  <a:cubicBezTo>
                    <a:pt x="20587" y="18611"/>
                    <a:pt x="21042" y="18707"/>
                    <a:pt x="21498" y="18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3758636" y="1355627"/>
              <a:ext cx="119330" cy="50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506" fill="norm" stroke="1" extrusionOk="0">
                  <a:moveTo>
                    <a:pt x="5686" y="6718"/>
                  </a:moveTo>
                  <a:cubicBezTo>
                    <a:pt x="4941" y="8600"/>
                    <a:pt x="4196" y="10482"/>
                    <a:pt x="4010" y="12767"/>
                  </a:cubicBezTo>
                  <a:cubicBezTo>
                    <a:pt x="3824" y="15053"/>
                    <a:pt x="4196" y="17742"/>
                    <a:pt x="4196" y="19355"/>
                  </a:cubicBezTo>
                  <a:cubicBezTo>
                    <a:pt x="4196" y="20968"/>
                    <a:pt x="3824" y="21506"/>
                    <a:pt x="3265" y="21506"/>
                  </a:cubicBezTo>
                  <a:cubicBezTo>
                    <a:pt x="2706" y="21506"/>
                    <a:pt x="1961" y="20968"/>
                    <a:pt x="1217" y="19086"/>
                  </a:cubicBezTo>
                  <a:cubicBezTo>
                    <a:pt x="472" y="17204"/>
                    <a:pt x="-273" y="13977"/>
                    <a:pt x="99" y="11020"/>
                  </a:cubicBezTo>
                  <a:cubicBezTo>
                    <a:pt x="472" y="8062"/>
                    <a:pt x="1961" y="5373"/>
                    <a:pt x="3079" y="3760"/>
                  </a:cubicBezTo>
                  <a:cubicBezTo>
                    <a:pt x="4196" y="2147"/>
                    <a:pt x="4941" y="1609"/>
                    <a:pt x="6058" y="1116"/>
                  </a:cubicBezTo>
                  <a:cubicBezTo>
                    <a:pt x="7175" y="623"/>
                    <a:pt x="8665" y="175"/>
                    <a:pt x="10527" y="40"/>
                  </a:cubicBezTo>
                  <a:cubicBezTo>
                    <a:pt x="12389" y="-94"/>
                    <a:pt x="14624" y="85"/>
                    <a:pt x="16858" y="937"/>
                  </a:cubicBezTo>
                  <a:cubicBezTo>
                    <a:pt x="19093" y="1788"/>
                    <a:pt x="21327" y="3312"/>
                    <a:pt x="20955" y="4835"/>
                  </a:cubicBezTo>
                  <a:cubicBezTo>
                    <a:pt x="20582" y="6359"/>
                    <a:pt x="17603" y="7883"/>
                    <a:pt x="15182" y="8779"/>
                  </a:cubicBezTo>
                  <a:cubicBezTo>
                    <a:pt x="12761" y="9675"/>
                    <a:pt x="10899" y="9944"/>
                    <a:pt x="9224" y="9944"/>
                  </a:cubicBezTo>
                  <a:cubicBezTo>
                    <a:pt x="7548" y="9944"/>
                    <a:pt x="6058" y="9675"/>
                    <a:pt x="4568" y="9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3898899" y="1546018"/>
              <a:ext cx="165101" cy="227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8400"/>
                  </a:moveTo>
                  <a:cubicBezTo>
                    <a:pt x="1385" y="8600"/>
                    <a:pt x="2769" y="8800"/>
                    <a:pt x="4154" y="10700"/>
                  </a:cubicBezTo>
                  <a:cubicBezTo>
                    <a:pt x="5538" y="12600"/>
                    <a:pt x="6923" y="16200"/>
                    <a:pt x="7062" y="18400"/>
                  </a:cubicBezTo>
                  <a:cubicBezTo>
                    <a:pt x="7200" y="20600"/>
                    <a:pt x="6092" y="21400"/>
                    <a:pt x="4985" y="21500"/>
                  </a:cubicBezTo>
                  <a:cubicBezTo>
                    <a:pt x="3877" y="21600"/>
                    <a:pt x="2769" y="21000"/>
                    <a:pt x="2908" y="18500"/>
                  </a:cubicBezTo>
                  <a:cubicBezTo>
                    <a:pt x="3046" y="16000"/>
                    <a:pt x="4431" y="11600"/>
                    <a:pt x="7754" y="8200"/>
                  </a:cubicBezTo>
                  <a:cubicBezTo>
                    <a:pt x="11077" y="4800"/>
                    <a:pt x="163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4123515" y="1440185"/>
              <a:ext cx="118285" cy="3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21176" y="919"/>
                  </a:moveTo>
                  <a:cubicBezTo>
                    <a:pt x="19660" y="460"/>
                    <a:pt x="18144" y="0"/>
                    <a:pt x="16629" y="0"/>
                  </a:cubicBezTo>
                  <a:cubicBezTo>
                    <a:pt x="15113" y="0"/>
                    <a:pt x="13597" y="460"/>
                    <a:pt x="11134" y="2240"/>
                  </a:cubicBezTo>
                  <a:cubicBezTo>
                    <a:pt x="8671" y="4021"/>
                    <a:pt x="5260" y="7123"/>
                    <a:pt x="2987" y="9938"/>
                  </a:cubicBezTo>
                  <a:cubicBezTo>
                    <a:pt x="713" y="12753"/>
                    <a:pt x="-424" y="15281"/>
                    <a:pt x="144" y="17177"/>
                  </a:cubicBezTo>
                  <a:cubicBezTo>
                    <a:pt x="713" y="19072"/>
                    <a:pt x="2987" y="20336"/>
                    <a:pt x="5639" y="20968"/>
                  </a:cubicBezTo>
                  <a:cubicBezTo>
                    <a:pt x="8292" y="21600"/>
                    <a:pt x="11323" y="21600"/>
                    <a:pt x="143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4338332" y="1520618"/>
              <a:ext cx="26541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982" y="3240"/>
                  </a:moveTo>
                  <a:cubicBezTo>
                    <a:pt x="1953" y="6840"/>
                    <a:pt x="925" y="10440"/>
                    <a:pt x="410" y="13320"/>
                  </a:cubicBezTo>
                  <a:cubicBezTo>
                    <a:pt x="-104" y="16200"/>
                    <a:pt x="-104" y="18360"/>
                    <a:pt x="239" y="19710"/>
                  </a:cubicBezTo>
                  <a:cubicBezTo>
                    <a:pt x="582" y="21060"/>
                    <a:pt x="1267" y="21600"/>
                    <a:pt x="2039" y="21600"/>
                  </a:cubicBezTo>
                  <a:cubicBezTo>
                    <a:pt x="2810" y="21600"/>
                    <a:pt x="3667" y="21060"/>
                    <a:pt x="4353" y="19890"/>
                  </a:cubicBezTo>
                  <a:cubicBezTo>
                    <a:pt x="5039" y="18720"/>
                    <a:pt x="5553" y="16920"/>
                    <a:pt x="5982" y="15480"/>
                  </a:cubicBezTo>
                  <a:cubicBezTo>
                    <a:pt x="6410" y="14040"/>
                    <a:pt x="6753" y="12960"/>
                    <a:pt x="6925" y="12870"/>
                  </a:cubicBezTo>
                  <a:cubicBezTo>
                    <a:pt x="7096" y="12780"/>
                    <a:pt x="7096" y="13680"/>
                    <a:pt x="7096" y="14580"/>
                  </a:cubicBezTo>
                  <a:cubicBezTo>
                    <a:pt x="7096" y="15480"/>
                    <a:pt x="7096" y="16380"/>
                    <a:pt x="7353" y="17190"/>
                  </a:cubicBezTo>
                  <a:cubicBezTo>
                    <a:pt x="7610" y="18000"/>
                    <a:pt x="8125" y="18720"/>
                    <a:pt x="8810" y="18990"/>
                  </a:cubicBezTo>
                  <a:cubicBezTo>
                    <a:pt x="9496" y="19260"/>
                    <a:pt x="10353" y="19080"/>
                    <a:pt x="11896" y="16560"/>
                  </a:cubicBezTo>
                  <a:cubicBezTo>
                    <a:pt x="13439" y="14040"/>
                    <a:pt x="15667" y="9180"/>
                    <a:pt x="16782" y="6210"/>
                  </a:cubicBezTo>
                  <a:cubicBezTo>
                    <a:pt x="17896" y="3240"/>
                    <a:pt x="17896" y="2160"/>
                    <a:pt x="17553" y="1350"/>
                  </a:cubicBezTo>
                  <a:cubicBezTo>
                    <a:pt x="17210" y="540"/>
                    <a:pt x="16525" y="0"/>
                    <a:pt x="15839" y="0"/>
                  </a:cubicBezTo>
                  <a:cubicBezTo>
                    <a:pt x="15153" y="0"/>
                    <a:pt x="14467" y="540"/>
                    <a:pt x="13867" y="1440"/>
                  </a:cubicBezTo>
                  <a:cubicBezTo>
                    <a:pt x="13267" y="2340"/>
                    <a:pt x="12753" y="3600"/>
                    <a:pt x="12925" y="5040"/>
                  </a:cubicBezTo>
                  <a:cubicBezTo>
                    <a:pt x="13096" y="6480"/>
                    <a:pt x="13953" y="8100"/>
                    <a:pt x="15496" y="8910"/>
                  </a:cubicBezTo>
                  <a:cubicBezTo>
                    <a:pt x="17039" y="9720"/>
                    <a:pt x="19267" y="9720"/>
                    <a:pt x="21496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584699" y="1425368"/>
              <a:ext cx="15144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12259" y="0"/>
                  </a:moveTo>
                  <a:cubicBezTo>
                    <a:pt x="13427" y="1670"/>
                    <a:pt x="14595" y="3339"/>
                    <a:pt x="16638" y="5478"/>
                  </a:cubicBezTo>
                  <a:cubicBezTo>
                    <a:pt x="18681" y="7617"/>
                    <a:pt x="21600" y="10226"/>
                    <a:pt x="20724" y="12783"/>
                  </a:cubicBezTo>
                  <a:cubicBezTo>
                    <a:pt x="19849" y="15339"/>
                    <a:pt x="15178" y="17843"/>
                    <a:pt x="11092" y="19304"/>
                  </a:cubicBezTo>
                  <a:cubicBezTo>
                    <a:pt x="7005" y="20765"/>
                    <a:pt x="3503" y="21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5079999" y="1632655"/>
              <a:ext cx="2857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480" y="12793"/>
                    <a:pt x="8960" y="5170"/>
                    <a:pt x="12560" y="1993"/>
                  </a:cubicBezTo>
                  <a:cubicBezTo>
                    <a:pt x="16160" y="-1183"/>
                    <a:pt x="1888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5035549" y="1774618"/>
              <a:ext cx="330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046" y="18900"/>
                    <a:pt x="6092" y="21600"/>
                    <a:pt x="9692" y="18900"/>
                  </a:cubicBezTo>
                  <a:cubicBezTo>
                    <a:pt x="13292" y="16200"/>
                    <a:pt x="17446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5791199" y="1488868"/>
              <a:ext cx="571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92"/>
                  </a:moveTo>
                  <a:cubicBezTo>
                    <a:pt x="0" y="1246"/>
                    <a:pt x="0" y="0"/>
                    <a:pt x="1200" y="0"/>
                  </a:cubicBezTo>
                  <a:cubicBezTo>
                    <a:pt x="2400" y="0"/>
                    <a:pt x="4800" y="1246"/>
                    <a:pt x="6000" y="4500"/>
                  </a:cubicBezTo>
                  <a:cubicBezTo>
                    <a:pt x="7200" y="7754"/>
                    <a:pt x="7200" y="13015"/>
                    <a:pt x="7600" y="16062"/>
                  </a:cubicBezTo>
                  <a:cubicBezTo>
                    <a:pt x="8000" y="19108"/>
                    <a:pt x="8800" y="19938"/>
                    <a:pt x="11200" y="20492"/>
                  </a:cubicBezTo>
                  <a:cubicBezTo>
                    <a:pt x="13600" y="21046"/>
                    <a:pt x="17600" y="213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0" y="2765218"/>
              <a:ext cx="116395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118"/>
                  </a:moveTo>
                  <a:cubicBezTo>
                    <a:pt x="134" y="10800"/>
                    <a:pt x="267" y="10482"/>
                    <a:pt x="410" y="10324"/>
                  </a:cubicBezTo>
                  <a:cubicBezTo>
                    <a:pt x="554" y="10165"/>
                    <a:pt x="707" y="10165"/>
                    <a:pt x="858" y="10059"/>
                  </a:cubicBezTo>
                  <a:cubicBezTo>
                    <a:pt x="1009" y="9953"/>
                    <a:pt x="1159" y="9741"/>
                    <a:pt x="1300" y="9529"/>
                  </a:cubicBezTo>
                  <a:cubicBezTo>
                    <a:pt x="1442" y="9318"/>
                    <a:pt x="1575" y="9106"/>
                    <a:pt x="1722" y="8894"/>
                  </a:cubicBezTo>
                  <a:cubicBezTo>
                    <a:pt x="1870" y="8682"/>
                    <a:pt x="2031" y="8471"/>
                    <a:pt x="2196" y="8153"/>
                  </a:cubicBezTo>
                  <a:cubicBezTo>
                    <a:pt x="2361" y="7835"/>
                    <a:pt x="2530" y="7412"/>
                    <a:pt x="2677" y="7094"/>
                  </a:cubicBezTo>
                  <a:cubicBezTo>
                    <a:pt x="2824" y="6776"/>
                    <a:pt x="2950" y="6565"/>
                    <a:pt x="3076" y="6300"/>
                  </a:cubicBezTo>
                  <a:cubicBezTo>
                    <a:pt x="3201" y="6035"/>
                    <a:pt x="3327" y="5718"/>
                    <a:pt x="3459" y="5400"/>
                  </a:cubicBezTo>
                  <a:cubicBezTo>
                    <a:pt x="3590" y="5082"/>
                    <a:pt x="3728" y="4765"/>
                    <a:pt x="3873" y="4500"/>
                  </a:cubicBezTo>
                  <a:cubicBezTo>
                    <a:pt x="4018" y="4235"/>
                    <a:pt x="4172" y="4024"/>
                    <a:pt x="4323" y="3812"/>
                  </a:cubicBezTo>
                  <a:cubicBezTo>
                    <a:pt x="4474" y="3600"/>
                    <a:pt x="4623" y="3388"/>
                    <a:pt x="4780" y="3176"/>
                  </a:cubicBezTo>
                  <a:cubicBezTo>
                    <a:pt x="4937" y="2965"/>
                    <a:pt x="5102" y="2753"/>
                    <a:pt x="5269" y="2594"/>
                  </a:cubicBezTo>
                  <a:cubicBezTo>
                    <a:pt x="5436" y="2435"/>
                    <a:pt x="5605" y="2329"/>
                    <a:pt x="5772" y="2171"/>
                  </a:cubicBezTo>
                  <a:cubicBezTo>
                    <a:pt x="5939" y="2012"/>
                    <a:pt x="6104" y="1800"/>
                    <a:pt x="6234" y="1694"/>
                  </a:cubicBezTo>
                  <a:cubicBezTo>
                    <a:pt x="6363" y="1588"/>
                    <a:pt x="6458" y="1588"/>
                    <a:pt x="6546" y="1588"/>
                  </a:cubicBezTo>
                  <a:cubicBezTo>
                    <a:pt x="6634" y="1588"/>
                    <a:pt x="6717" y="1588"/>
                    <a:pt x="6807" y="1535"/>
                  </a:cubicBezTo>
                  <a:cubicBezTo>
                    <a:pt x="6898" y="1482"/>
                    <a:pt x="6996" y="1376"/>
                    <a:pt x="7090" y="1271"/>
                  </a:cubicBezTo>
                  <a:cubicBezTo>
                    <a:pt x="7184" y="1165"/>
                    <a:pt x="7275" y="1059"/>
                    <a:pt x="7373" y="1006"/>
                  </a:cubicBezTo>
                  <a:cubicBezTo>
                    <a:pt x="7471" y="953"/>
                    <a:pt x="7577" y="953"/>
                    <a:pt x="7669" y="900"/>
                  </a:cubicBezTo>
                  <a:cubicBezTo>
                    <a:pt x="7762" y="847"/>
                    <a:pt x="7840" y="741"/>
                    <a:pt x="7936" y="688"/>
                  </a:cubicBezTo>
                  <a:cubicBezTo>
                    <a:pt x="8033" y="635"/>
                    <a:pt x="8147" y="635"/>
                    <a:pt x="8247" y="582"/>
                  </a:cubicBezTo>
                  <a:cubicBezTo>
                    <a:pt x="8347" y="529"/>
                    <a:pt x="8433" y="424"/>
                    <a:pt x="8530" y="371"/>
                  </a:cubicBezTo>
                  <a:cubicBezTo>
                    <a:pt x="8626" y="318"/>
                    <a:pt x="8732" y="318"/>
                    <a:pt x="8836" y="318"/>
                  </a:cubicBezTo>
                  <a:cubicBezTo>
                    <a:pt x="8940" y="318"/>
                    <a:pt x="9042" y="318"/>
                    <a:pt x="9201" y="265"/>
                  </a:cubicBezTo>
                  <a:cubicBezTo>
                    <a:pt x="9360" y="212"/>
                    <a:pt x="9576" y="106"/>
                    <a:pt x="9737" y="53"/>
                  </a:cubicBezTo>
                  <a:cubicBezTo>
                    <a:pt x="9899" y="0"/>
                    <a:pt x="10005" y="0"/>
                    <a:pt x="10103" y="0"/>
                  </a:cubicBezTo>
                  <a:cubicBezTo>
                    <a:pt x="10201" y="0"/>
                    <a:pt x="10291" y="0"/>
                    <a:pt x="10393" y="0"/>
                  </a:cubicBezTo>
                  <a:cubicBezTo>
                    <a:pt x="10496" y="0"/>
                    <a:pt x="10609" y="0"/>
                    <a:pt x="10782" y="53"/>
                  </a:cubicBezTo>
                  <a:cubicBezTo>
                    <a:pt x="10955" y="106"/>
                    <a:pt x="11187" y="212"/>
                    <a:pt x="11354" y="265"/>
                  </a:cubicBezTo>
                  <a:cubicBezTo>
                    <a:pt x="11521" y="318"/>
                    <a:pt x="11623" y="318"/>
                    <a:pt x="11733" y="371"/>
                  </a:cubicBezTo>
                  <a:cubicBezTo>
                    <a:pt x="11843" y="424"/>
                    <a:pt x="11961" y="529"/>
                    <a:pt x="12130" y="635"/>
                  </a:cubicBezTo>
                  <a:cubicBezTo>
                    <a:pt x="12299" y="741"/>
                    <a:pt x="12518" y="847"/>
                    <a:pt x="12687" y="953"/>
                  </a:cubicBezTo>
                  <a:cubicBezTo>
                    <a:pt x="12856" y="1059"/>
                    <a:pt x="12974" y="1165"/>
                    <a:pt x="13094" y="1271"/>
                  </a:cubicBezTo>
                  <a:cubicBezTo>
                    <a:pt x="13214" y="1376"/>
                    <a:pt x="13336" y="1482"/>
                    <a:pt x="13453" y="1588"/>
                  </a:cubicBezTo>
                  <a:cubicBezTo>
                    <a:pt x="13571" y="1694"/>
                    <a:pt x="13685" y="1800"/>
                    <a:pt x="13801" y="1906"/>
                  </a:cubicBezTo>
                  <a:cubicBezTo>
                    <a:pt x="13917" y="2012"/>
                    <a:pt x="14035" y="2118"/>
                    <a:pt x="14149" y="2224"/>
                  </a:cubicBezTo>
                  <a:cubicBezTo>
                    <a:pt x="14263" y="2329"/>
                    <a:pt x="14373" y="2435"/>
                    <a:pt x="14486" y="2594"/>
                  </a:cubicBezTo>
                  <a:cubicBezTo>
                    <a:pt x="14600" y="2753"/>
                    <a:pt x="14718" y="2965"/>
                    <a:pt x="14836" y="3176"/>
                  </a:cubicBezTo>
                  <a:cubicBezTo>
                    <a:pt x="14954" y="3388"/>
                    <a:pt x="15072" y="3600"/>
                    <a:pt x="15188" y="3812"/>
                  </a:cubicBezTo>
                  <a:cubicBezTo>
                    <a:pt x="15303" y="4024"/>
                    <a:pt x="15417" y="4235"/>
                    <a:pt x="15586" y="4553"/>
                  </a:cubicBezTo>
                  <a:cubicBezTo>
                    <a:pt x="15755" y="4871"/>
                    <a:pt x="15979" y="5294"/>
                    <a:pt x="16146" y="5612"/>
                  </a:cubicBezTo>
                  <a:cubicBezTo>
                    <a:pt x="16313" y="5929"/>
                    <a:pt x="16423" y="6141"/>
                    <a:pt x="16529" y="6406"/>
                  </a:cubicBezTo>
                  <a:cubicBezTo>
                    <a:pt x="16635" y="6671"/>
                    <a:pt x="16737" y="6988"/>
                    <a:pt x="16843" y="7253"/>
                  </a:cubicBezTo>
                  <a:cubicBezTo>
                    <a:pt x="16949" y="7518"/>
                    <a:pt x="17059" y="7729"/>
                    <a:pt x="17165" y="7994"/>
                  </a:cubicBezTo>
                  <a:cubicBezTo>
                    <a:pt x="17271" y="8259"/>
                    <a:pt x="17373" y="8576"/>
                    <a:pt x="17536" y="9053"/>
                  </a:cubicBezTo>
                  <a:cubicBezTo>
                    <a:pt x="17700" y="9529"/>
                    <a:pt x="17923" y="10165"/>
                    <a:pt x="18077" y="10588"/>
                  </a:cubicBezTo>
                  <a:cubicBezTo>
                    <a:pt x="18230" y="11012"/>
                    <a:pt x="18312" y="11224"/>
                    <a:pt x="18456" y="11594"/>
                  </a:cubicBezTo>
                  <a:cubicBezTo>
                    <a:pt x="18599" y="11965"/>
                    <a:pt x="18803" y="12494"/>
                    <a:pt x="19002" y="13024"/>
                  </a:cubicBezTo>
                  <a:cubicBezTo>
                    <a:pt x="19200" y="13553"/>
                    <a:pt x="19392" y="14082"/>
                    <a:pt x="19583" y="14612"/>
                  </a:cubicBezTo>
                  <a:cubicBezTo>
                    <a:pt x="19773" y="15141"/>
                    <a:pt x="19962" y="15671"/>
                    <a:pt x="20147" y="16147"/>
                  </a:cubicBezTo>
                  <a:cubicBezTo>
                    <a:pt x="20331" y="16624"/>
                    <a:pt x="20512" y="17047"/>
                    <a:pt x="20683" y="17524"/>
                  </a:cubicBezTo>
                  <a:cubicBezTo>
                    <a:pt x="20854" y="18000"/>
                    <a:pt x="21015" y="18529"/>
                    <a:pt x="21166" y="19218"/>
                  </a:cubicBezTo>
                  <a:cubicBezTo>
                    <a:pt x="21317" y="19906"/>
                    <a:pt x="21459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79745" y="3190411"/>
              <a:ext cx="136205" cy="485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57" fill="norm" stroke="1" extrusionOk="0">
                  <a:moveTo>
                    <a:pt x="14405" y="6715"/>
                  </a:moveTo>
                  <a:cubicBezTo>
                    <a:pt x="11746" y="9228"/>
                    <a:pt x="9088" y="11742"/>
                    <a:pt x="7094" y="13744"/>
                  </a:cubicBezTo>
                  <a:cubicBezTo>
                    <a:pt x="5100" y="15746"/>
                    <a:pt x="3771" y="17235"/>
                    <a:pt x="2608" y="18585"/>
                  </a:cubicBezTo>
                  <a:cubicBezTo>
                    <a:pt x="1445" y="19935"/>
                    <a:pt x="448" y="21146"/>
                    <a:pt x="115" y="21332"/>
                  </a:cubicBezTo>
                  <a:cubicBezTo>
                    <a:pt x="-217" y="21518"/>
                    <a:pt x="115" y="20680"/>
                    <a:pt x="1777" y="18492"/>
                  </a:cubicBezTo>
                  <a:cubicBezTo>
                    <a:pt x="3438" y="16304"/>
                    <a:pt x="6429" y="12766"/>
                    <a:pt x="9586" y="9601"/>
                  </a:cubicBezTo>
                  <a:cubicBezTo>
                    <a:pt x="12743" y="6435"/>
                    <a:pt x="16066" y="3642"/>
                    <a:pt x="17894" y="2013"/>
                  </a:cubicBezTo>
                  <a:cubicBezTo>
                    <a:pt x="19721" y="384"/>
                    <a:pt x="20054" y="-82"/>
                    <a:pt x="20386" y="11"/>
                  </a:cubicBezTo>
                  <a:cubicBezTo>
                    <a:pt x="20718" y="104"/>
                    <a:pt x="21051" y="756"/>
                    <a:pt x="21217" y="3084"/>
                  </a:cubicBezTo>
                  <a:cubicBezTo>
                    <a:pt x="21383" y="5411"/>
                    <a:pt x="21383" y="9415"/>
                    <a:pt x="21383" y="12440"/>
                  </a:cubicBezTo>
                  <a:cubicBezTo>
                    <a:pt x="21383" y="15466"/>
                    <a:pt x="21383" y="17515"/>
                    <a:pt x="21383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63549" y="3470068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674806" y="3424487"/>
              <a:ext cx="106245" cy="20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05" fill="norm" stroke="1" extrusionOk="0">
                  <a:moveTo>
                    <a:pt x="17447" y="2123"/>
                  </a:moveTo>
                  <a:cubicBezTo>
                    <a:pt x="14906" y="1009"/>
                    <a:pt x="12365" y="-104"/>
                    <a:pt x="10247" y="7"/>
                  </a:cubicBezTo>
                  <a:cubicBezTo>
                    <a:pt x="8130" y="119"/>
                    <a:pt x="6435" y="1455"/>
                    <a:pt x="4530" y="4016"/>
                  </a:cubicBezTo>
                  <a:cubicBezTo>
                    <a:pt x="2624" y="6576"/>
                    <a:pt x="506" y="10362"/>
                    <a:pt x="83" y="13480"/>
                  </a:cubicBezTo>
                  <a:cubicBezTo>
                    <a:pt x="-341" y="16597"/>
                    <a:pt x="930" y="19047"/>
                    <a:pt x="2624" y="20271"/>
                  </a:cubicBezTo>
                  <a:cubicBezTo>
                    <a:pt x="4318" y="21496"/>
                    <a:pt x="6435" y="21496"/>
                    <a:pt x="9612" y="20383"/>
                  </a:cubicBezTo>
                  <a:cubicBezTo>
                    <a:pt x="12788" y="19269"/>
                    <a:pt x="17024" y="17042"/>
                    <a:pt x="21259" y="14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845276" y="3235118"/>
              <a:ext cx="62775" cy="42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5" fill="norm" stroke="1" extrusionOk="0">
                  <a:moveTo>
                    <a:pt x="8393" y="0"/>
                  </a:moveTo>
                  <a:cubicBezTo>
                    <a:pt x="5513" y="1620"/>
                    <a:pt x="2633" y="3240"/>
                    <a:pt x="1193" y="6210"/>
                  </a:cubicBezTo>
                  <a:cubicBezTo>
                    <a:pt x="-247" y="9180"/>
                    <a:pt x="-247" y="13500"/>
                    <a:pt x="473" y="16254"/>
                  </a:cubicBezTo>
                  <a:cubicBezTo>
                    <a:pt x="1193" y="19008"/>
                    <a:pt x="2633" y="20196"/>
                    <a:pt x="5153" y="20844"/>
                  </a:cubicBezTo>
                  <a:cubicBezTo>
                    <a:pt x="7673" y="21492"/>
                    <a:pt x="11273" y="21600"/>
                    <a:pt x="14153" y="21384"/>
                  </a:cubicBezTo>
                  <a:cubicBezTo>
                    <a:pt x="17033" y="21168"/>
                    <a:pt x="19193" y="20628"/>
                    <a:pt x="21353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806449" y="3476418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983027" y="3181898"/>
              <a:ext cx="363174" cy="45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32" fill="norm" stroke="1" extrusionOk="0">
                  <a:moveTo>
                    <a:pt x="449" y="13678"/>
                  </a:moveTo>
                  <a:cubicBezTo>
                    <a:pt x="198" y="15888"/>
                    <a:pt x="-53" y="18098"/>
                    <a:pt x="10" y="19454"/>
                  </a:cubicBezTo>
                  <a:cubicBezTo>
                    <a:pt x="73" y="20811"/>
                    <a:pt x="449" y="21313"/>
                    <a:pt x="889" y="21414"/>
                  </a:cubicBezTo>
                  <a:cubicBezTo>
                    <a:pt x="1328" y="21514"/>
                    <a:pt x="1831" y="21213"/>
                    <a:pt x="2333" y="20509"/>
                  </a:cubicBezTo>
                  <a:cubicBezTo>
                    <a:pt x="2835" y="19806"/>
                    <a:pt x="3338" y="18701"/>
                    <a:pt x="3652" y="17897"/>
                  </a:cubicBezTo>
                  <a:cubicBezTo>
                    <a:pt x="3966" y="17094"/>
                    <a:pt x="4091" y="16591"/>
                    <a:pt x="4217" y="16591"/>
                  </a:cubicBezTo>
                  <a:cubicBezTo>
                    <a:pt x="4342" y="16591"/>
                    <a:pt x="4468" y="17094"/>
                    <a:pt x="4531" y="17596"/>
                  </a:cubicBezTo>
                  <a:cubicBezTo>
                    <a:pt x="4594" y="18098"/>
                    <a:pt x="4594" y="18601"/>
                    <a:pt x="5661" y="19002"/>
                  </a:cubicBezTo>
                  <a:cubicBezTo>
                    <a:pt x="6728" y="19404"/>
                    <a:pt x="8863" y="19706"/>
                    <a:pt x="10621" y="19053"/>
                  </a:cubicBezTo>
                  <a:cubicBezTo>
                    <a:pt x="12380" y="18400"/>
                    <a:pt x="13761" y="16792"/>
                    <a:pt x="14389" y="15737"/>
                  </a:cubicBezTo>
                  <a:cubicBezTo>
                    <a:pt x="15017" y="14682"/>
                    <a:pt x="14891" y="14180"/>
                    <a:pt x="14514" y="13929"/>
                  </a:cubicBezTo>
                  <a:cubicBezTo>
                    <a:pt x="14138" y="13678"/>
                    <a:pt x="13510" y="13678"/>
                    <a:pt x="12756" y="14029"/>
                  </a:cubicBezTo>
                  <a:cubicBezTo>
                    <a:pt x="12003" y="14381"/>
                    <a:pt x="11124" y="15084"/>
                    <a:pt x="10621" y="15737"/>
                  </a:cubicBezTo>
                  <a:cubicBezTo>
                    <a:pt x="10119" y="16390"/>
                    <a:pt x="9994" y="16993"/>
                    <a:pt x="10056" y="17546"/>
                  </a:cubicBezTo>
                  <a:cubicBezTo>
                    <a:pt x="10119" y="18098"/>
                    <a:pt x="10370" y="18601"/>
                    <a:pt x="10810" y="18852"/>
                  </a:cubicBezTo>
                  <a:cubicBezTo>
                    <a:pt x="11249" y="19103"/>
                    <a:pt x="11877" y="19103"/>
                    <a:pt x="12568" y="18751"/>
                  </a:cubicBezTo>
                  <a:cubicBezTo>
                    <a:pt x="13259" y="18400"/>
                    <a:pt x="14012" y="17696"/>
                    <a:pt x="14577" y="17546"/>
                  </a:cubicBezTo>
                  <a:cubicBezTo>
                    <a:pt x="15142" y="17395"/>
                    <a:pt x="15519" y="17797"/>
                    <a:pt x="16021" y="17998"/>
                  </a:cubicBezTo>
                  <a:cubicBezTo>
                    <a:pt x="16524" y="18199"/>
                    <a:pt x="17152" y="18199"/>
                    <a:pt x="17905" y="17596"/>
                  </a:cubicBezTo>
                  <a:cubicBezTo>
                    <a:pt x="18659" y="16993"/>
                    <a:pt x="19538" y="15787"/>
                    <a:pt x="20103" y="13376"/>
                  </a:cubicBezTo>
                  <a:cubicBezTo>
                    <a:pt x="20668" y="10965"/>
                    <a:pt x="20919" y="7348"/>
                    <a:pt x="21045" y="5138"/>
                  </a:cubicBezTo>
                  <a:cubicBezTo>
                    <a:pt x="21170" y="2928"/>
                    <a:pt x="21170" y="2124"/>
                    <a:pt x="21107" y="1421"/>
                  </a:cubicBezTo>
                  <a:cubicBezTo>
                    <a:pt x="21045" y="718"/>
                    <a:pt x="20919" y="115"/>
                    <a:pt x="20668" y="14"/>
                  </a:cubicBezTo>
                  <a:cubicBezTo>
                    <a:pt x="20417" y="-86"/>
                    <a:pt x="20040" y="316"/>
                    <a:pt x="19600" y="1974"/>
                  </a:cubicBezTo>
                  <a:cubicBezTo>
                    <a:pt x="19161" y="3631"/>
                    <a:pt x="18659" y="6545"/>
                    <a:pt x="18973" y="9006"/>
                  </a:cubicBezTo>
                  <a:cubicBezTo>
                    <a:pt x="19287" y="11467"/>
                    <a:pt x="20417" y="13477"/>
                    <a:pt x="21547" y="15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821920" y="3226652"/>
              <a:ext cx="165631" cy="38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fill="norm" stroke="1" extrusionOk="0">
                  <a:moveTo>
                    <a:pt x="21395" y="15785"/>
                  </a:moveTo>
                  <a:cubicBezTo>
                    <a:pt x="19754" y="14479"/>
                    <a:pt x="18114" y="13174"/>
                    <a:pt x="15790" y="12165"/>
                  </a:cubicBezTo>
                  <a:cubicBezTo>
                    <a:pt x="13466" y="11156"/>
                    <a:pt x="10458" y="10444"/>
                    <a:pt x="7861" y="10919"/>
                  </a:cubicBezTo>
                  <a:cubicBezTo>
                    <a:pt x="5263" y="11393"/>
                    <a:pt x="3076" y="13055"/>
                    <a:pt x="1709" y="14776"/>
                  </a:cubicBezTo>
                  <a:cubicBezTo>
                    <a:pt x="342" y="16497"/>
                    <a:pt x="-205" y="18277"/>
                    <a:pt x="68" y="19464"/>
                  </a:cubicBezTo>
                  <a:cubicBezTo>
                    <a:pt x="342" y="20651"/>
                    <a:pt x="1436" y="21244"/>
                    <a:pt x="3076" y="21422"/>
                  </a:cubicBezTo>
                  <a:cubicBezTo>
                    <a:pt x="4717" y="21600"/>
                    <a:pt x="6904" y="21363"/>
                    <a:pt x="8954" y="20116"/>
                  </a:cubicBezTo>
                  <a:cubicBezTo>
                    <a:pt x="11005" y="18870"/>
                    <a:pt x="12919" y="16615"/>
                    <a:pt x="14149" y="13292"/>
                  </a:cubicBezTo>
                  <a:cubicBezTo>
                    <a:pt x="15380" y="9969"/>
                    <a:pt x="15927" y="5578"/>
                    <a:pt x="16200" y="3086"/>
                  </a:cubicBezTo>
                  <a:cubicBezTo>
                    <a:pt x="16473" y="593"/>
                    <a:pt x="16473" y="0"/>
                    <a:pt x="16200" y="0"/>
                  </a:cubicBezTo>
                  <a:cubicBezTo>
                    <a:pt x="15927" y="0"/>
                    <a:pt x="15380" y="593"/>
                    <a:pt x="14833" y="2789"/>
                  </a:cubicBezTo>
                  <a:cubicBezTo>
                    <a:pt x="14286" y="4985"/>
                    <a:pt x="13739" y="8782"/>
                    <a:pt x="14149" y="11987"/>
                  </a:cubicBezTo>
                  <a:cubicBezTo>
                    <a:pt x="14560" y="15191"/>
                    <a:pt x="15927" y="17802"/>
                    <a:pt x="17294" y="2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987549" y="3387611"/>
              <a:ext cx="107951" cy="17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8894" y="12480"/>
                  </a:moveTo>
                  <a:cubicBezTo>
                    <a:pt x="12282" y="10658"/>
                    <a:pt x="15671" y="8836"/>
                    <a:pt x="17788" y="7275"/>
                  </a:cubicBezTo>
                  <a:cubicBezTo>
                    <a:pt x="19906" y="5714"/>
                    <a:pt x="20753" y="4412"/>
                    <a:pt x="20965" y="3111"/>
                  </a:cubicBezTo>
                  <a:cubicBezTo>
                    <a:pt x="21176" y="1810"/>
                    <a:pt x="20753" y="509"/>
                    <a:pt x="19271" y="118"/>
                  </a:cubicBezTo>
                  <a:cubicBezTo>
                    <a:pt x="17788" y="-272"/>
                    <a:pt x="15247" y="248"/>
                    <a:pt x="11859" y="2461"/>
                  </a:cubicBezTo>
                  <a:cubicBezTo>
                    <a:pt x="8471" y="4673"/>
                    <a:pt x="4235" y="8576"/>
                    <a:pt x="2118" y="11309"/>
                  </a:cubicBezTo>
                  <a:cubicBezTo>
                    <a:pt x="0" y="14041"/>
                    <a:pt x="0" y="15603"/>
                    <a:pt x="0" y="17164"/>
                  </a:cubicBezTo>
                  <a:cubicBezTo>
                    <a:pt x="0" y="18726"/>
                    <a:pt x="0" y="20287"/>
                    <a:pt x="3600" y="20808"/>
                  </a:cubicBezTo>
                  <a:cubicBezTo>
                    <a:pt x="7200" y="21328"/>
                    <a:pt x="14400" y="20808"/>
                    <a:pt x="21600" y="20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167466" y="3419268"/>
              <a:ext cx="80435" cy="14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21600" y="0"/>
                  </a:moveTo>
                  <a:cubicBezTo>
                    <a:pt x="15916" y="1217"/>
                    <a:pt x="10232" y="2434"/>
                    <a:pt x="6253" y="4563"/>
                  </a:cubicBezTo>
                  <a:cubicBezTo>
                    <a:pt x="2274" y="6693"/>
                    <a:pt x="0" y="9735"/>
                    <a:pt x="0" y="12777"/>
                  </a:cubicBezTo>
                  <a:cubicBezTo>
                    <a:pt x="0" y="15820"/>
                    <a:pt x="2274" y="18862"/>
                    <a:pt x="5684" y="20231"/>
                  </a:cubicBezTo>
                  <a:cubicBezTo>
                    <a:pt x="9095" y="21600"/>
                    <a:pt x="13642" y="21296"/>
                    <a:pt x="18189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311399" y="3451018"/>
              <a:ext cx="2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317749" y="3349418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362199" y="3398102"/>
              <a:ext cx="76201" cy="1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21600" y="1184"/>
                  </a:moveTo>
                  <a:cubicBezTo>
                    <a:pt x="18600" y="592"/>
                    <a:pt x="15600" y="0"/>
                    <a:pt x="12600" y="0"/>
                  </a:cubicBezTo>
                  <a:cubicBezTo>
                    <a:pt x="9600" y="0"/>
                    <a:pt x="6600" y="592"/>
                    <a:pt x="5700" y="2515"/>
                  </a:cubicBezTo>
                  <a:cubicBezTo>
                    <a:pt x="4800" y="4438"/>
                    <a:pt x="6000" y="7693"/>
                    <a:pt x="8100" y="10208"/>
                  </a:cubicBezTo>
                  <a:cubicBezTo>
                    <a:pt x="10200" y="12723"/>
                    <a:pt x="13200" y="14499"/>
                    <a:pt x="15000" y="16274"/>
                  </a:cubicBezTo>
                  <a:cubicBezTo>
                    <a:pt x="16800" y="18049"/>
                    <a:pt x="17400" y="19825"/>
                    <a:pt x="16200" y="20712"/>
                  </a:cubicBezTo>
                  <a:cubicBezTo>
                    <a:pt x="15000" y="21600"/>
                    <a:pt x="12000" y="21600"/>
                    <a:pt x="9000" y="20121"/>
                  </a:cubicBezTo>
                  <a:cubicBezTo>
                    <a:pt x="6000" y="18641"/>
                    <a:pt x="3000" y="15682"/>
                    <a:pt x="0" y="12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495549" y="344466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2508249" y="334941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2560496" y="3406568"/>
              <a:ext cx="81105" cy="17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951" fill="norm" stroke="1" extrusionOk="0">
                  <a:moveTo>
                    <a:pt x="21222" y="762"/>
                  </a:moveTo>
                  <a:cubicBezTo>
                    <a:pt x="17345" y="508"/>
                    <a:pt x="13468" y="254"/>
                    <a:pt x="9868" y="2541"/>
                  </a:cubicBezTo>
                  <a:cubicBezTo>
                    <a:pt x="6268" y="4828"/>
                    <a:pt x="2945" y="9656"/>
                    <a:pt x="1284" y="12833"/>
                  </a:cubicBezTo>
                  <a:cubicBezTo>
                    <a:pt x="-378" y="16009"/>
                    <a:pt x="-378" y="17534"/>
                    <a:pt x="1007" y="18932"/>
                  </a:cubicBezTo>
                  <a:cubicBezTo>
                    <a:pt x="2391" y="20329"/>
                    <a:pt x="5160" y="21600"/>
                    <a:pt x="9037" y="20584"/>
                  </a:cubicBezTo>
                  <a:cubicBezTo>
                    <a:pt x="12914" y="19567"/>
                    <a:pt x="17899" y="16264"/>
                    <a:pt x="19560" y="12452"/>
                  </a:cubicBezTo>
                  <a:cubicBezTo>
                    <a:pt x="21222" y="8640"/>
                    <a:pt x="19560" y="4320"/>
                    <a:pt x="178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709285" y="3387518"/>
              <a:ext cx="137632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330" y="0"/>
                  </a:moveTo>
                  <a:cubicBezTo>
                    <a:pt x="975" y="6322"/>
                    <a:pt x="1619" y="12644"/>
                    <a:pt x="1619" y="16463"/>
                  </a:cubicBezTo>
                  <a:cubicBezTo>
                    <a:pt x="1619" y="20283"/>
                    <a:pt x="975" y="21600"/>
                    <a:pt x="491" y="21600"/>
                  </a:cubicBezTo>
                  <a:cubicBezTo>
                    <a:pt x="7" y="21600"/>
                    <a:pt x="-315" y="20283"/>
                    <a:pt x="491" y="17122"/>
                  </a:cubicBezTo>
                  <a:cubicBezTo>
                    <a:pt x="1297" y="13961"/>
                    <a:pt x="3231" y="8956"/>
                    <a:pt x="5810" y="6190"/>
                  </a:cubicBezTo>
                  <a:cubicBezTo>
                    <a:pt x="8389" y="3424"/>
                    <a:pt x="11613" y="2898"/>
                    <a:pt x="14354" y="3820"/>
                  </a:cubicBezTo>
                  <a:cubicBezTo>
                    <a:pt x="17094" y="4741"/>
                    <a:pt x="19351" y="7112"/>
                    <a:pt x="20318" y="10141"/>
                  </a:cubicBezTo>
                  <a:cubicBezTo>
                    <a:pt x="21285" y="13171"/>
                    <a:pt x="20963" y="16859"/>
                    <a:pt x="2064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3381602" y="3406568"/>
              <a:ext cx="152021" cy="15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05" fill="norm" stroke="1" extrusionOk="0">
                  <a:moveTo>
                    <a:pt x="2187" y="0"/>
                  </a:moveTo>
                  <a:cubicBezTo>
                    <a:pt x="1299" y="4208"/>
                    <a:pt x="412" y="8416"/>
                    <a:pt x="116" y="11501"/>
                  </a:cubicBezTo>
                  <a:cubicBezTo>
                    <a:pt x="-180" y="14587"/>
                    <a:pt x="116" y="16551"/>
                    <a:pt x="708" y="18094"/>
                  </a:cubicBezTo>
                  <a:cubicBezTo>
                    <a:pt x="1299" y="19636"/>
                    <a:pt x="2187" y="20758"/>
                    <a:pt x="3075" y="20758"/>
                  </a:cubicBezTo>
                  <a:cubicBezTo>
                    <a:pt x="3962" y="20758"/>
                    <a:pt x="4850" y="19636"/>
                    <a:pt x="5442" y="18374"/>
                  </a:cubicBezTo>
                  <a:cubicBezTo>
                    <a:pt x="6034" y="17112"/>
                    <a:pt x="6330" y="15709"/>
                    <a:pt x="6921" y="15569"/>
                  </a:cubicBezTo>
                  <a:cubicBezTo>
                    <a:pt x="7513" y="15429"/>
                    <a:pt x="8401" y="16551"/>
                    <a:pt x="9436" y="17673"/>
                  </a:cubicBezTo>
                  <a:cubicBezTo>
                    <a:pt x="10472" y="18795"/>
                    <a:pt x="11656" y="19917"/>
                    <a:pt x="13283" y="20618"/>
                  </a:cubicBezTo>
                  <a:cubicBezTo>
                    <a:pt x="14910" y="21319"/>
                    <a:pt x="16982" y="21600"/>
                    <a:pt x="18461" y="19075"/>
                  </a:cubicBezTo>
                  <a:cubicBezTo>
                    <a:pt x="19941" y="16551"/>
                    <a:pt x="20828" y="11221"/>
                    <a:pt x="21124" y="7855"/>
                  </a:cubicBezTo>
                  <a:cubicBezTo>
                    <a:pt x="21420" y="4488"/>
                    <a:pt x="21124" y="3086"/>
                    <a:pt x="20976" y="2384"/>
                  </a:cubicBezTo>
                  <a:cubicBezTo>
                    <a:pt x="20828" y="1683"/>
                    <a:pt x="20828" y="1683"/>
                    <a:pt x="20828" y="1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3582954" y="3382182"/>
              <a:ext cx="125446" cy="16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96" fill="norm" stroke="1" extrusionOk="0">
                  <a:moveTo>
                    <a:pt x="9456" y="12993"/>
                  </a:moveTo>
                  <a:cubicBezTo>
                    <a:pt x="10536" y="10259"/>
                    <a:pt x="11616" y="7525"/>
                    <a:pt x="12336" y="5201"/>
                  </a:cubicBezTo>
                  <a:cubicBezTo>
                    <a:pt x="13056" y="2877"/>
                    <a:pt x="13416" y="963"/>
                    <a:pt x="12516" y="280"/>
                  </a:cubicBezTo>
                  <a:cubicBezTo>
                    <a:pt x="11616" y="-404"/>
                    <a:pt x="9456" y="143"/>
                    <a:pt x="7116" y="2193"/>
                  </a:cubicBezTo>
                  <a:cubicBezTo>
                    <a:pt x="4776" y="4244"/>
                    <a:pt x="2256" y="7799"/>
                    <a:pt x="996" y="10533"/>
                  </a:cubicBezTo>
                  <a:cubicBezTo>
                    <a:pt x="-264" y="13267"/>
                    <a:pt x="-264" y="15181"/>
                    <a:pt x="636" y="16274"/>
                  </a:cubicBezTo>
                  <a:cubicBezTo>
                    <a:pt x="1536" y="17368"/>
                    <a:pt x="3336" y="17642"/>
                    <a:pt x="5316" y="16411"/>
                  </a:cubicBezTo>
                  <a:cubicBezTo>
                    <a:pt x="7296" y="15181"/>
                    <a:pt x="9456" y="12447"/>
                    <a:pt x="10896" y="10396"/>
                  </a:cubicBezTo>
                  <a:cubicBezTo>
                    <a:pt x="12336" y="8345"/>
                    <a:pt x="13056" y="6978"/>
                    <a:pt x="13596" y="6978"/>
                  </a:cubicBezTo>
                  <a:cubicBezTo>
                    <a:pt x="14136" y="6978"/>
                    <a:pt x="14496" y="8345"/>
                    <a:pt x="15036" y="10533"/>
                  </a:cubicBezTo>
                  <a:cubicBezTo>
                    <a:pt x="15576" y="12720"/>
                    <a:pt x="16296" y="15728"/>
                    <a:pt x="17376" y="17642"/>
                  </a:cubicBezTo>
                  <a:cubicBezTo>
                    <a:pt x="18456" y="19555"/>
                    <a:pt x="19896" y="20376"/>
                    <a:pt x="21336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3764618" y="3340816"/>
              <a:ext cx="72118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67" h="21434" fill="norm" stroke="1" extrusionOk="0">
                  <a:moveTo>
                    <a:pt x="17302" y="2313"/>
                  </a:moveTo>
                  <a:cubicBezTo>
                    <a:pt x="15029" y="1604"/>
                    <a:pt x="12755" y="896"/>
                    <a:pt x="9913" y="454"/>
                  </a:cubicBezTo>
                  <a:cubicBezTo>
                    <a:pt x="7071" y="11"/>
                    <a:pt x="3660" y="-166"/>
                    <a:pt x="1671" y="188"/>
                  </a:cubicBezTo>
                  <a:cubicBezTo>
                    <a:pt x="-319" y="542"/>
                    <a:pt x="-887" y="1427"/>
                    <a:pt x="1955" y="3375"/>
                  </a:cubicBezTo>
                  <a:cubicBezTo>
                    <a:pt x="4797" y="5323"/>
                    <a:pt x="11050" y="8332"/>
                    <a:pt x="15029" y="11165"/>
                  </a:cubicBezTo>
                  <a:cubicBezTo>
                    <a:pt x="19008" y="13998"/>
                    <a:pt x="20713" y="16654"/>
                    <a:pt x="18155" y="18336"/>
                  </a:cubicBezTo>
                  <a:cubicBezTo>
                    <a:pt x="15597" y="20018"/>
                    <a:pt x="8776" y="20726"/>
                    <a:pt x="1955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4561735" y="3398102"/>
              <a:ext cx="251566" cy="148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99" fill="norm" stroke="1" extrusionOk="0">
                  <a:moveTo>
                    <a:pt x="12753" y="3042"/>
                  </a:moveTo>
                  <a:cubicBezTo>
                    <a:pt x="14373" y="1521"/>
                    <a:pt x="15993" y="0"/>
                    <a:pt x="16263" y="0"/>
                  </a:cubicBezTo>
                  <a:cubicBezTo>
                    <a:pt x="16533" y="0"/>
                    <a:pt x="15453" y="1521"/>
                    <a:pt x="12663" y="4563"/>
                  </a:cubicBezTo>
                  <a:cubicBezTo>
                    <a:pt x="9873" y="7606"/>
                    <a:pt x="5373" y="12169"/>
                    <a:pt x="2853" y="15059"/>
                  </a:cubicBezTo>
                  <a:cubicBezTo>
                    <a:pt x="333" y="17949"/>
                    <a:pt x="-207" y="19166"/>
                    <a:pt x="63" y="20079"/>
                  </a:cubicBezTo>
                  <a:cubicBezTo>
                    <a:pt x="333" y="20992"/>
                    <a:pt x="1413" y="21600"/>
                    <a:pt x="5103" y="21144"/>
                  </a:cubicBezTo>
                  <a:cubicBezTo>
                    <a:pt x="8793" y="20687"/>
                    <a:pt x="15093" y="19166"/>
                    <a:pt x="21393" y="17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4737099" y="3381168"/>
              <a:ext cx="742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2" y="19938"/>
                    <a:pt x="4185" y="18277"/>
                    <a:pt x="6431" y="16615"/>
                  </a:cubicBezTo>
                  <a:cubicBezTo>
                    <a:pt x="8677" y="14954"/>
                    <a:pt x="11077" y="13292"/>
                    <a:pt x="13231" y="12185"/>
                  </a:cubicBezTo>
                  <a:cubicBezTo>
                    <a:pt x="15385" y="11077"/>
                    <a:pt x="17292" y="10523"/>
                    <a:pt x="18646" y="8585"/>
                  </a:cubicBezTo>
                  <a:cubicBezTo>
                    <a:pt x="20000" y="6646"/>
                    <a:pt x="20800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5353049" y="3343068"/>
              <a:ext cx="18927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0" y="0"/>
                  </a:moveTo>
                  <a:cubicBezTo>
                    <a:pt x="5459" y="1260"/>
                    <a:pt x="10919" y="2520"/>
                    <a:pt x="14716" y="3510"/>
                  </a:cubicBezTo>
                  <a:cubicBezTo>
                    <a:pt x="18514" y="4500"/>
                    <a:pt x="20651" y="5220"/>
                    <a:pt x="21125" y="6840"/>
                  </a:cubicBezTo>
                  <a:cubicBezTo>
                    <a:pt x="21600" y="8460"/>
                    <a:pt x="20413" y="10980"/>
                    <a:pt x="16971" y="13590"/>
                  </a:cubicBezTo>
                  <a:cubicBezTo>
                    <a:pt x="13530" y="16200"/>
                    <a:pt x="7833" y="18900"/>
                    <a:pt x="2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997762" y="4256543"/>
              <a:ext cx="110907" cy="537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428" fill="norm" stroke="1" extrusionOk="0">
                  <a:moveTo>
                    <a:pt x="6239" y="5352"/>
                  </a:moveTo>
                  <a:cubicBezTo>
                    <a:pt x="6625" y="7293"/>
                    <a:pt x="7011" y="9234"/>
                    <a:pt x="7782" y="11723"/>
                  </a:cubicBezTo>
                  <a:cubicBezTo>
                    <a:pt x="8553" y="14212"/>
                    <a:pt x="9711" y="17249"/>
                    <a:pt x="10289" y="19063"/>
                  </a:cubicBezTo>
                  <a:cubicBezTo>
                    <a:pt x="10868" y="20877"/>
                    <a:pt x="10868" y="21468"/>
                    <a:pt x="10289" y="21426"/>
                  </a:cubicBezTo>
                  <a:cubicBezTo>
                    <a:pt x="9711" y="21384"/>
                    <a:pt x="8553" y="20709"/>
                    <a:pt x="6818" y="18852"/>
                  </a:cubicBezTo>
                  <a:cubicBezTo>
                    <a:pt x="5082" y="16996"/>
                    <a:pt x="2768" y="13959"/>
                    <a:pt x="1418" y="11216"/>
                  </a:cubicBezTo>
                  <a:cubicBezTo>
                    <a:pt x="68" y="8474"/>
                    <a:pt x="-318" y="6027"/>
                    <a:pt x="261" y="4213"/>
                  </a:cubicBezTo>
                  <a:cubicBezTo>
                    <a:pt x="839" y="2399"/>
                    <a:pt x="2382" y="1218"/>
                    <a:pt x="4311" y="585"/>
                  </a:cubicBezTo>
                  <a:cubicBezTo>
                    <a:pt x="6239" y="-48"/>
                    <a:pt x="8553" y="-132"/>
                    <a:pt x="11061" y="163"/>
                  </a:cubicBezTo>
                  <a:cubicBezTo>
                    <a:pt x="13568" y="459"/>
                    <a:pt x="16268" y="1134"/>
                    <a:pt x="18196" y="1935"/>
                  </a:cubicBezTo>
                  <a:cubicBezTo>
                    <a:pt x="20125" y="2737"/>
                    <a:pt x="21282" y="3665"/>
                    <a:pt x="18775" y="4762"/>
                  </a:cubicBezTo>
                  <a:cubicBezTo>
                    <a:pt x="16268" y="5859"/>
                    <a:pt x="10096" y="7124"/>
                    <a:pt x="3925" y="8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165349" y="4505118"/>
              <a:ext cx="101601" cy="202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6075"/>
                  </a:moveTo>
                  <a:cubicBezTo>
                    <a:pt x="4050" y="8325"/>
                    <a:pt x="8100" y="10575"/>
                    <a:pt x="10350" y="12937"/>
                  </a:cubicBezTo>
                  <a:cubicBezTo>
                    <a:pt x="12600" y="15300"/>
                    <a:pt x="13050" y="17775"/>
                    <a:pt x="12375" y="19350"/>
                  </a:cubicBezTo>
                  <a:cubicBezTo>
                    <a:pt x="11700" y="20925"/>
                    <a:pt x="9900" y="21600"/>
                    <a:pt x="8325" y="21488"/>
                  </a:cubicBezTo>
                  <a:cubicBezTo>
                    <a:pt x="6750" y="21375"/>
                    <a:pt x="5400" y="20475"/>
                    <a:pt x="4500" y="18113"/>
                  </a:cubicBezTo>
                  <a:cubicBezTo>
                    <a:pt x="3600" y="15750"/>
                    <a:pt x="3150" y="11925"/>
                    <a:pt x="6075" y="8662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369865" y="4316735"/>
              <a:ext cx="157436" cy="385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97" fill="norm" stroke="1" extrusionOk="0">
                  <a:moveTo>
                    <a:pt x="16023" y="944"/>
                  </a:moveTo>
                  <a:cubicBezTo>
                    <a:pt x="15171" y="472"/>
                    <a:pt x="14318" y="0"/>
                    <a:pt x="13181" y="0"/>
                  </a:cubicBezTo>
                  <a:cubicBezTo>
                    <a:pt x="12044" y="0"/>
                    <a:pt x="10623" y="472"/>
                    <a:pt x="8492" y="2302"/>
                  </a:cubicBezTo>
                  <a:cubicBezTo>
                    <a:pt x="6360" y="4131"/>
                    <a:pt x="3518" y="7318"/>
                    <a:pt x="1813" y="10446"/>
                  </a:cubicBezTo>
                  <a:cubicBezTo>
                    <a:pt x="107" y="13574"/>
                    <a:pt x="-461" y="16643"/>
                    <a:pt x="392" y="18590"/>
                  </a:cubicBezTo>
                  <a:cubicBezTo>
                    <a:pt x="1244" y="20538"/>
                    <a:pt x="3518" y="21364"/>
                    <a:pt x="7213" y="21482"/>
                  </a:cubicBezTo>
                  <a:cubicBezTo>
                    <a:pt x="10907" y="21600"/>
                    <a:pt x="16023" y="21010"/>
                    <a:pt x="21139" y="20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622549" y="4492418"/>
              <a:ext cx="247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8900"/>
                    <a:pt x="10338" y="16200"/>
                    <a:pt x="13938" y="12600"/>
                  </a:cubicBezTo>
                  <a:cubicBezTo>
                    <a:pt x="17538" y="9000"/>
                    <a:pt x="19569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780077" y="4416218"/>
              <a:ext cx="2027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4208" y="0"/>
                  </a:moveTo>
                  <a:cubicBezTo>
                    <a:pt x="7728" y="1846"/>
                    <a:pt x="1248" y="3692"/>
                    <a:pt x="168" y="6646"/>
                  </a:cubicBezTo>
                  <a:cubicBezTo>
                    <a:pt x="-912" y="9600"/>
                    <a:pt x="3408" y="13662"/>
                    <a:pt x="7728" y="16338"/>
                  </a:cubicBezTo>
                  <a:cubicBezTo>
                    <a:pt x="12048" y="19015"/>
                    <a:pt x="16368" y="20308"/>
                    <a:pt x="20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2971799" y="4263818"/>
              <a:ext cx="148368" cy="43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93" fill="norm" stroke="1" extrusionOk="0">
                  <a:moveTo>
                    <a:pt x="0" y="0"/>
                  </a:moveTo>
                  <a:cubicBezTo>
                    <a:pt x="5780" y="2097"/>
                    <a:pt x="11561" y="4194"/>
                    <a:pt x="15515" y="6816"/>
                  </a:cubicBezTo>
                  <a:cubicBezTo>
                    <a:pt x="19470" y="9437"/>
                    <a:pt x="21600" y="12583"/>
                    <a:pt x="21296" y="14942"/>
                  </a:cubicBezTo>
                  <a:cubicBezTo>
                    <a:pt x="20992" y="17301"/>
                    <a:pt x="18254" y="18874"/>
                    <a:pt x="16276" y="19817"/>
                  </a:cubicBezTo>
                  <a:cubicBezTo>
                    <a:pt x="14299" y="20761"/>
                    <a:pt x="13082" y="21076"/>
                    <a:pt x="11713" y="21285"/>
                  </a:cubicBezTo>
                  <a:cubicBezTo>
                    <a:pt x="10344" y="21495"/>
                    <a:pt x="8823" y="21600"/>
                    <a:pt x="7910" y="21338"/>
                  </a:cubicBezTo>
                  <a:cubicBezTo>
                    <a:pt x="6997" y="21076"/>
                    <a:pt x="6693" y="20447"/>
                    <a:pt x="6389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473449" y="4467018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3486149" y="4587668"/>
              <a:ext cx="215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2329" y="8100"/>
                    <a:pt x="4659" y="16200"/>
                    <a:pt x="8259" y="18900"/>
                  </a:cubicBezTo>
                  <a:cubicBezTo>
                    <a:pt x="11859" y="21600"/>
                    <a:pt x="16729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051291" y="4357997"/>
              <a:ext cx="161789" cy="30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200" fill="norm" stroke="1" extrusionOk="0">
                  <a:moveTo>
                    <a:pt x="13125" y="3650"/>
                  </a:moveTo>
                  <a:cubicBezTo>
                    <a:pt x="13125" y="2458"/>
                    <a:pt x="13125" y="1267"/>
                    <a:pt x="12442" y="596"/>
                  </a:cubicBezTo>
                  <a:cubicBezTo>
                    <a:pt x="11758" y="-74"/>
                    <a:pt x="10391" y="-223"/>
                    <a:pt x="8751" y="373"/>
                  </a:cubicBezTo>
                  <a:cubicBezTo>
                    <a:pt x="7110" y="969"/>
                    <a:pt x="5196" y="2309"/>
                    <a:pt x="3556" y="4023"/>
                  </a:cubicBezTo>
                  <a:cubicBezTo>
                    <a:pt x="1915" y="5736"/>
                    <a:pt x="548" y="7821"/>
                    <a:pt x="138" y="10354"/>
                  </a:cubicBezTo>
                  <a:cubicBezTo>
                    <a:pt x="-272" y="12886"/>
                    <a:pt x="275" y="15865"/>
                    <a:pt x="1232" y="17727"/>
                  </a:cubicBezTo>
                  <a:cubicBezTo>
                    <a:pt x="2189" y="19589"/>
                    <a:pt x="3556" y="20334"/>
                    <a:pt x="4923" y="20781"/>
                  </a:cubicBezTo>
                  <a:cubicBezTo>
                    <a:pt x="6290" y="21228"/>
                    <a:pt x="7657" y="21377"/>
                    <a:pt x="9434" y="20930"/>
                  </a:cubicBezTo>
                  <a:cubicBezTo>
                    <a:pt x="11212" y="20483"/>
                    <a:pt x="13399" y="19440"/>
                    <a:pt x="15586" y="17653"/>
                  </a:cubicBezTo>
                  <a:cubicBezTo>
                    <a:pt x="17774" y="15865"/>
                    <a:pt x="19961" y="13333"/>
                    <a:pt x="20644" y="11024"/>
                  </a:cubicBezTo>
                  <a:cubicBezTo>
                    <a:pt x="21328" y="8715"/>
                    <a:pt x="20508" y="6629"/>
                    <a:pt x="19687" y="5289"/>
                  </a:cubicBezTo>
                  <a:cubicBezTo>
                    <a:pt x="18867" y="3948"/>
                    <a:pt x="18047" y="3352"/>
                    <a:pt x="17090" y="2831"/>
                  </a:cubicBezTo>
                  <a:cubicBezTo>
                    <a:pt x="16133" y="2309"/>
                    <a:pt x="15039" y="1863"/>
                    <a:pt x="13809" y="2086"/>
                  </a:cubicBezTo>
                  <a:cubicBezTo>
                    <a:pt x="12579" y="2309"/>
                    <a:pt x="11212" y="3203"/>
                    <a:pt x="9844" y="4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89479" y="5404395"/>
              <a:ext cx="253472" cy="44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22" fill="norm" stroke="1" extrusionOk="0">
                  <a:moveTo>
                    <a:pt x="1035" y="7453"/>
                  </a:moveTo>
                  <a:cubicBezTo>
                    <a:pt x="1035" y="11732"/>
                    <a:pt x="1035" y="16011"/>
                    <a:pt x="1035" y="18456"/>
                  </a:cubicBezTo>
                  <a:cubicBezTo>
                    <a:pt x="1035" y="20902"/>
                    <a:pt x="1035" y="21513"/>
                    <a:pt x="855" y="21411"/>
                  </a:cubicBezTo>
                  <a:cubicBezTo>
                    <a:pt x="675" y="21309"/>
                    <a:pt x="315" y="20494"/>
                    <a:pt x="135" y="18507"/>
                  </a:cubicBezTo>
                  <a:cubicBezTo>
                    <a:pt x="-45" y="16521"/>
                    <a:pt x="-45" y="13362"/>
                    <a:pt x="135" y="10764"/>
                  </a:cubicBezTo>
                  <a:cubicBezTo>
                    <a:pt x="315" y="8166"/>
                    <a:pt x="675" y="6128"/>
                    <a:pt x="1035" y="4855"/>
                  </a:cubicBezTo>
                  <a:cubicBezTo>
                    <a:pt x="1395" y="3581"/>
                    <a:pt x="1755" y="3071"/>
                    <a:pt x="2295" y="3071"/>
                  </a:cubicBezTo>
                  <a:cubicBezTo>
                    <a:pt x="2835" y="3071"/>
                    <a:pt x="3555" y="3581"/>
                    <a:pt x="4185" y="4498"/>
                  </a:cubicBezTo>
                  <a:cubicBezTo>
                    <a:pt x="4815" y="5415"/>
                    <a:pt x="5355" y="6739"/>
                    <a:pt x="5805" y="7656"/>
                  </a:cubicBezTo>
                  <a:cubicBezTo>
                    <a:pt x="6255" y="8573"/>
                    <a:pt x="6615" y="9083"/>
                    <a:pt x="7155" y="9490"/>
                  </a:cubicBezTo>
                  <a:cubicBezTo>
                    <a:pt x="7695" y="9898"/>
                    <a:pt x="8415" y="10204"/>
                    <a:pt x="9045" y="10000"/>
                  </a:cubicBezTo>
                  <a:cubicBezTo>
                    <a:pt x="9675" y="9796"/>
                    <a:pt x="10215" y="9083"/>
                    <a:pt x="11115" y="7453"/>
                  </a:cubicBezTo>
                  <a:cubicBezTo>
                    <a:pt x="12015" y="5822"/>
                    <a:pt x="13275" y="3275"/>
                    <a:pt x="14175" y="1798"/>
                  </a:cubicBezTo>
                  <a:cubicBezTo>
                    <a:pt x="15075" y="321"/>
                    <a:pt x="15615" y="-87"/>
                    <a:pt x="16065" y="15"/>
                  </a:cubicBezTo>
                  <a:cubicBezTo>
                    <a:pt x="16515" y="117"/>
                    <a:pt x="16875" y="728"/>
                    <a:pt x="17415" y="2817"/>
                  </a:cubicBezTo>
                  <a:cubicBezTo>
                    <a:pt x="17955" y="4905"/>
                    <a:pt x="18675" y="8471"/>
                    <a:pt x="19125" y="11121"/>
                  </a:cubicBezTo>
                  <a:cubicBezTo>
                    <a:pt x="19575" y="13770"/>
                    <a:pt x="19755" y="15502"/>
                    <a:pt x="20115" y="16622"/>
                  </a:cubicBezTo>
                  <a:cubicBezTo>
                    <a:pt x="20475" y="17743"/>
                    <a:pt x="21015" y="18253"/>
                    <a:pt x="21555" y="18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819876" y="5653337"/>
              <a:ext cx="158025" cy="151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135" fill="norm" stroke="1" extrusionOk="0">
                  <a:moveTo>
                    <a:pt x="3357" y="2821"/>
                  </a:moveTo>
                  <a:cubicBezTo>
                    <a:pt x="3069" y="1341"/>
                    <a:pt x="2781" y="-138"/>
                    <a:pt x="2493" y="10"/>
                  </a:cubicBezTo>
                  <a:cubicBezTo>
                    <a:pt x="2205" y="158"/>
                    <a:pt x="1917" y="1933"/>
                    <a:pt x="1485" y="4744"/>
                  </a:cubicBezTo>
                  <a:cubicBezTo>
                    <a:pt x="1053" y="7555"/>
                    <a:pt x="477" y="11402"/>
                    <a:pt x="189" y="14065"/>
                  </a:cubicBezTo>
                  <a:cubicBezTo>
                    <a:pt x="-99" y="16728"/>
                    <a:pt x="-99" y="18207"/>
                    <a:pt x="477" y="19391"/>
                  </a:cubicBezTo>
                  <a:cubicBezTo>
                    <a:pt x="1053" y="20574"/>
                    <a:pt x="2205" y="21462"/>
                    <a:pt x="3213" y="21018"/>
                  </a:cubicBezTo>
                  <a:cubicBezTo>
                    <a:pt x="4221" y="20574"/>
                    <a:pt x="5085" y="18799"/>
                    <a:pt x="6093" y="15840"/>
                  </a:cubicBezTo>
                  <a:cubicBezTo>
                    <a:pt x="7101" y="12881"/>
                    <a:pt x="8253" y="8739"/>
                    <a:pt x="9117" y="5928"/>
                  </a:cubicBezTo>
                  <a:cubicBezTo>
                    <a:pt x="9981" y="3117"/>
                    <a:pt x="10557" y="1637"/>
                    <a:pt x="10989" y="1637"/>
                  </a:cubicBezTo>
                  <a:cubicBezTo>
                    <a:pt x="11421" y="1637"/>
                    <a:pt x="11709" y="3117"/>
                    <a:pt x="12285" y="5484"/>
                  </a:cubicBezTo>
                  <a:cubicBezTo>
                    <a:pt x="12861" y="7851"/>
                    <a:pt x="13725" y="11106"/>
                    <a:pt x="15309" y="13177"/>
                  </a:cubicBezTo>
                  <a:cubicBezTo>
                    <a:pt x="16893" y="15248"/>
                    <a:pt x="19197" y="16136"/>
                    <a:pt x="21501" y="17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055189" y="5381418"/>
              <a:ext cx="64856" cy="38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406" fill="norm" stroke="1" extrusionOk="0">
                  <a:moveTo>
                    <a:pt x="15853" y="0"/>
                  </a:moveTo>
                  <a:cubicBezTo>
                    <a:pt x="12478" y="2967"/>
                    <a:pt x="9103" y="5934"/>
                    <a:pt x="6403" y="9020"/>
                  </a:cubicBezTo>
                  <a:cubicBezTo>
                    <a:pt x="3703" y="12105"/>
                    <a:pt x="1678" y="15310"/>
                    <a:pt x="665" y="17446"/>
                  </a:cubicBezTo>
                  <a:cubicBezTo>
                    <a:pt x="-347" y="19582"/>
                    <a:pt x="-347" y="20651"/>
                    <a:pt x="1678" y="21125"/>
                  </a:cubicBezTo>
                  <a:cubicBezTo>
                    <a:pt x="3703" y="21600"/>
                    <a:pt x="7753" y="21481"/>
                    <a:pt x="11466" y="20710"/>
                  </a:cubicBezTo>
                  <a:cubicBezTo>
                    <a:pt x="15178" y="19938"/>
                    <a:pt x="18553" y="18514"/>
                    <a:pt x="19903" y="17505"/>
                  </a:cubicBezTo>
                  <a:cubicBezTo>
                    <a:pt x="21253" y="16497"/>
                    <a:pt x="20578" y="15903"/>
                    <a:pt x="19903" y="15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54099" y="5590968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7486"/>
                    <a:pt x="3086" y="13371"/>
                    <a:pt x="6686" y="9771"/>
                  </a:cubicBezTo>
                  <a:cubicBezTo>
                    <a:pt x="10286" y="6171"/>
                    <a:pt x="1594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175113" y="5578268"/>
              <a:ext cx="183787" cy="16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72" fill="norm" stroke="1" extrusionOk="0">
                  <a:moveTo>
                    <a:pt x="702" y="0"/>
                  </a:moveTo>
                  <a:cubicBezTo>
                    <a:pt x="454" y="4488"/>
                    <a:pt x="205" y="8977"/>
                    <a:pt x="81" y="12062"/>
                  </a:cubicBezTo>
                  <a:cubicBezTo>
                    <a:pt x="-43" y="15148"/>
                    <a:pt x="-43" y="16831"/>
                    <a:pt x="205" y="18374"/>
                  </a:cubicBezTo>
                  <a:cubicBezTo>
                    <a:pt x="454" y="19917"/>
                    <a:pt x="950" y="21319"/>
                    <a:pt x="1819" y="21460"/>
                  </a:cubicBezTo>
                  <a:cubicBezTo>
                    <a:pt x="2688" y="21600"/>
                    <a:pt x="3929" y="20478"/>
                    <a:pt x="4923" y="19075"/>
                  </a:cubicBezTo>
                  <a:cubicBezTo>
                    <a:pt x="5916" y="17673"/>
                    <a:pt x="6660" y="15990"/>
                    <a:pt x="7529" y="14166"/>
                  </a:cubicBezTo>
                  <a:cubicBezTo>
                    <a:pt x="8398" y="12343"/>
                    <a:pt x="9391" y="10379"/>
                    <a:pt x="9888" y="10239"/>
                  </a:cubicBezTo>
                  <a:cubicBezTo>
                    <a:pt x="10385" y="10099"/>
                    <a:pt x="10385" y="11782"/>
                    <a:pt x="11005" y="14026"/>
                  </a:cubicBezTo>
                  <a:cubicBezTo>
                    <a:pt x="11626" y="16270"/>
                    <a:pt x="12867" y="19075"/>
                    <a:pt x="14729" y="20338"/>
                  </a:cubicBezTo>
                  <a:cubicBezTo>
                    <a:pt x="16591" y="21600"/>
                    <a:pt x="19074" y="21319"/>
                    <a:pt x="21557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356382" y="5393753"/>
              <a:ext cx="460944" cy="572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15" fill="norm" stroke="1" extrusionOk="0">
                  <a:moveTo>
                    <a:pt x="3372" y="9947"/>
                  </a:moveTo>
                  <a:cubicBezTo>
                    <a:pt x="3372" y="9552"/>
                    <a:pt x="3372" y="9158"/>
                    <a:pt x="3224" y="8803"/>
                  </a:cubicBezTo>
                  <a:cubicBezTo>
                    <a:pt x="3076" y="8449"/>
                    <a:pt x="2780" y="8133"/>
                    <a:pt x="2386" y="8094"/>
                  </a:cubicBezTo>
                  <a:cubicBezTo>
                    <a:pt x="1991" y="8055"/>
                    <a:pt x="1498" y="8291"/>
                    <a:pt x="1054" y="8922"/>
                  </a:cubicBezTo>
                  <a:cubicBezTo>
                    <a:pt x="610" y="9552"/>
                    <a:pt x="216" y="10577"/>
                    <a:pt x="68" y="11287"/>
                  </a:cubicBezTo>
                  <a:cubicBezTo>
                    <a:pt x="-80" y="11996"/>
                    <a:pt x="19" y="12390"/>
                    <a:pt x="315" y="12627"/>
                  </a:cubicBezTo>
                  <a:cubicBezTo>
                    <a:pt x="610" y="12863"/>
                    <a:pt x="1104" y="12942"/>
                    <a:pt x="1646" y="12627"/>
                  </a:cubicBezTo>
                  <a:cubicBezTo>
                    <a:pt x="2188" y="12311"/>
                    <a:pt x="2780" y="11602"/>
                    <a:pt x="3224" y="11050"/>
                  </a:cubicBezTo>
                  <a:cubicBezTo>
                    <a:pt x="3668" y="10498"/>
                    <a:pt x="3964" y="10104"/>
                    <a:pt x="4062" y="10222"/>
                  </a:cubicBezTo>
                  <a:cubicBezTo>
                    <a:pt x="4161" y="10341"/>
                    <a:pt x="4062" y="10971"/>
                    <a:pt x="4062" y="11484"/>
                  </a:cubicBezTo>
                  <a:cubicBezTo>
                    <a:pt x="4062" y="11996"/>
                    <a:pt x="4161" y="12390"/>
                    <a:pt x="4457" y="12627"/>
                  </a:cubicBezTo>
                  <a:cubicBezTo>
                    <a:pt x="4753" y="12863"/>
                    <a:pt x="5246" y="12942"/>
                    <a:pt x="5838" y="12509"/>
                  </a:cubicBezTo>
                  <a:cubicBezTo>
                    <a:pt x="6430" y="12075"/>
                    <a:pt x="7120" y="11129"/>
                    <a:pt x="8156" y="9710"/>
                  </a:cubicBezTo>
                  <a:cubicBezTo>
                    <a:pt x="9191" y="8291"/>
                    <a:pt x="10572" y="6399"/>
                    <a:pt x="11509" y="4980"/>
                  </a:cubicBezTo>
                  <a:cubicBezTo>
                    <a:pt x="12446" y="3561"/>
                    <a:pt x="12939" y="2615"/>
                    <a:pt x="13186" y="1787"/>
                  </a:cubicBezTo>
                  <a:cubicBezTo>
                    <a:pt x="13432" y="960"/>
                    <a:pt x="13432" y="250"/>
                    <a:pt x="13284" y="53"/>
                  </a:cubicBezTo>
                  <a:cubicBezTo>
                    <a:pt x="13136" y="-144"/>
                    <a:pt x="12841" y="171"/>
                    <a:pt x="12249" y="1630"/>
                  </a:cubicBezTo>
                  <a:cubicBezTo>
                    <a:pt x="11657" y="3088"/>
                    <a:pt x="10769" y="5690"/>
                    <a:pt x="10325" y="7187"/>
                  </a:cubicBezTo>
                  <a:cubicBezTo>
                    <a:pt x="9882" y="8685"/>
                    <a:pt x="9882" y="9079"/>
                    <a:pt x="9882" y="9592"/>
                  </a:cubicBezTo>
                  <a:cubicBezTo>
                    <a:pt x="9882" y="10104"/>
                    <a:pt x="9882" y="10735"/>
                    <a:pt x="10128" y="11090"/>
                  </a:cubicBezTo>
                  <a:cubicBezTo>
                    <a:pt x="10375" y="11444"/>
                    <a:pt x="10868" y="11523"/>
                    <a:pt x="11509" y="11090"/>
                  </a:cubicBezTo>
                  <a:cubicBezTo>
                    <a:pt x="12150" y="10656"/>
                    <a:pt x="12939" y="9710"/>
                    <a:pt x="13925" y="8291"/>
                  </a:cubicBezTo>
                  <a:cubicBezTo>
                    <a:pt x="14912" y="6872"/>
                    <a:pt x="16095" y="4980"/>
                    <a:pt x="16786" y="3837"/>
                  </a:cubicBezTo>
                  <a:cubicBezTo>
                    <a:pt x="17476" y="2694"/>
                    <a:pt x="17673" y="2300"/>
                    <a:pt x="17624" y="2260"/>
                  </a:cubicBezTo>
                  <a:cubicBezTo>
                    <a:pt x="17575" y="2221"/>
                    <a:pt x="17279" y="2536"/>
                    <a:pt x="16638" y="3798"/>
                  </a:cubicBezTo>
                  <a:cubicBezTo>
                    <a:pt x="15997" y="5059"/>
                    <a:pt x="15010" y="7266"/>
                    <a:pt x="14517" y="8646"/>
                  </a:cubicBezTo>
                  <a:cubicBezTo>
                    <a:pt x="14024" y="10025"/>
                    <a:pt x="14024" y="10577"/>
                    <a:pt x="14172" y="11011"/>
                  </a:cubicBezTo>
                  <a:cubicBezTo>
                    <a:pt x="14320" y="11444"/>
                    <a:pt x="14616" y="11760"/>
                    <a:pt x="15010" y="11720"/>
                  </a:cubicBezTo>
                  <a:cubicBezTo>
                    <a:pt x="15405" y="11681"/>
                    <a:pt x="15898" y="11287"/>
                    <a:pt x="16293" y="10814"/>
                  </a:cubicBezTo>
                  <a:cubicBezTo>
                    <a:pt x="16687" y="10341"/>
                    <a:pt x="16983" y="9789"/>
                    <a:pt x="17328" y="9316"/>
                  </a:cubicBezTo>
                  <a:cubicBezTo>
                    <a:pt x="17673" y="8843"/>
                    <a:pt x="18068" y="8449"/>
                    <a:pt x="18265" y="8449"/>
                  </a:cubicBezTo>
                  <a:cubicBezTo>
                    <a:pt x="18462" y="8449"/>
                    <a:pt x="18462" y="8843"/>
                    <a:pt x="18413" y="9237"/>
                  </a:cubicBezTo>
                  <a:cubicBezTo>
                    <a:pt x="18364" y="9631"/>
                    <a:pt x="18265" y="10025"/>
                    <a:pt x="18462" y="10262"/>
                  </a:cubicBezTo>
                  <a:cubicBezTo>
                    <a:pt x="18660" y="10498"/>
                    <a:pt x="19153" y="10577"/>
                    <a:pt x="19646" y="10420"/>
                  </a:cubicBezTo>
                  <a:cubicBezTo>
                    <a:pt x="20139" y="10262"/>
                    <a:pt x="20632" y="9868"/>
                    <a:pt x="20879" y="9947"/>
                  </a:cubicBezTo>
                  <a:cubicBezTo>
                    <a:pt x="21125" y="10025"/>
                    <a:pt x="21125" y="10577"/>
                    <a:pt x="21224" y="12193"/>
                  </a:cubicBezTo>
                  <a:cubicBezTo>
                    <a:pt x="21323" y="13809"/>
                    <a:pt x="21520" y="16490"/>
                    <a:pt x="21471" y="18184"/>
                  </a:cubicBezTo>
                  <a:cubicBezTo>
                    <a:pt x="21421" y="19879"/>
                    <a:pt x="21125" y="20589"/>
                    <a:pt x="20386" y="20983"/>
                  </a:cubicBezTo>
                  <a:cubicBezTo>
                    <a:pt x="19646" y="21377"/>
                    <a:pt x="18462" y="21456"/>
                    <a:pt x="17427" y="21022"/>
                  </a:cubicBezTo>
                  <a:cubicBezTo>
                    <a:pt x="16391" y="20589"/>
                    <a:pt x="15504" y="19643"/>
                    <a:pt x="14616" y="18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2139949" y="5455502"/>
              <a:ext cx="163400" cy="31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93" fill="norm" stroke="1" extrusionOk="0">
                  <a:moveTo>
                    <a:pt x="19938" y="3168"/>
                  </a:moveTo>
                  <a:cubicBezTo>
                    <a:pt x="20769" y="2304"/>
                    <a:pt x="21600" y="1440"/>
                    <a:pt x="21323" y="864"/>
                  </a:cubicBezTo>
                  <a:cubicBezTo>
                    <a:pt x="21046" y="288"/>
                    <a:pt x="19662" y="0"/>
                    <a:pt x="18277" y="0"/>
                  </a:cubicBezTo>
                  <a:cubicBezTo>
                    <a:pt x="16892" y="0"/>
                    <a:pt x="15508" y="288"/>
                    <a:pt x="12738" y="2232"/>
                  </a:cubicBezTo>
                  <a:cubicBezTo>
                    <a:pt x="9969" y="4176"/>
                    <a:pt x="5815" y="7776"/>
                    <a:pt x="3323" y="10944"/>
                  </a:cubicBezTo>
                  <a:cubicBezTo>
                    <a:pt x="831" y="14112"/>
                    <a:pt x="0" y="16848"/>
                    <a:pt x="0" y="18504"/>
                  </a:cubicBezTo>
                  <a:cubicBezTo>
                    <a:pt x="0" y="20160"/>
                    <a:pt x="831" y="20736"/>
                    <a:pt x="2769" y="21096"/>
                  </a:cubicBezTo>
                  <a:cubicBezTo>
                    <a:pt x="4708" y="21456"/>
                    <a:pt x="7754" y="21600"/>
                    <a:pt x="9969" y="20880"/>
                  </a:cubicBezTo>
                  <a:cubicBezTo>
                    <a:pt x="12185" y="20160"/>
                    <a:pt x="13569" y="18576"/>
                    <a:pt x="14954" y="16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139949" y="5660818"/>
              <a:ext cx="158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349499" y="5597318"/>
              <a:ext cx="146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4431"/>
                    <a:pt x="11270" y="8862"/>
                    <a:pt x="14870" y="12462"/>
                  </a:cubicBezTo>
                  <a:cubicBezTo>
                    <a:pt x="18470" y="16062"/>
                    <a:pt x="20035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406649" y="5610018"/>
              <a:ext cx="889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600"/>
                    <a:pt x="11314" y="7200"/>
                    <a:pt x="7714" y="10800"/>
                  </a:cubicBezTo>
                  <a:cubicBezTo>
                    <a:pt x="4114" y="14400"/>
                    <a:pt x="2057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591833" y="5597182"/>
              <a:ext cx="145017" cy="15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0490" fill="norm" stroke="1" extrusionOk="0">
                  <a:moveTo>
                    <a:pt x="13735" y="7495"/>
                  </a:moveTo>
                  <a:cubicBezTo>
                    <a:pt x="12810" y="5002"/>
                    <a:pt x="11884" y="2510"/>
                    <a:pt x="10495" y="1126"/>
                  </a:cubicBezTo>
                  <a:cubicBezTo>
                    <a:pt x="9107" y="-259"/>
                    <a:pt x="7255" y="-536"/>
                    <a:pt x="5250" y="1264"/>
                  </a:cubicBezTo>
                  <a:cubicBezTo>
                    <a:pt x="3244" y="3064"/>
                    <a:pt x="1084" y="6941"/>
                    <a:pt x="312" y="10402"/>
                  </a:cubicBezTo>
                  <a:cubicBezTo>
                    <a:pt x="-459" y="13864"/>
                    <a:pt x="158" y="16910"/>
                    <a:pt x="2627" y="18710"/>
                  </a:cubicBezTo>
                  <a:cubicBezTo>
                    <a:pt x="5095" y="20510"/>
                    <a:pt x="9415" y="21064"/>
                    <a:pt x="12810" y="19818"/>
                  </a:cubicBezTo>
                  <a:cubicBezTo>
                    <a:pt x="16204" y="18572"/>
                    <a:pt x="18672" y="15526"/>
                    <a:pt x="21141" y="12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2770716" y="5451268"/>
              <a:ext cx="35984" cy="35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13976" y="0"/>
                  </a:moveTo>
                  <a:cubicBezTo>
                    <a:pt x="10165" y="2314"/>
                    <a:pt x="6353" y="4629"/>
                    <a:pt x="3812" y="7907"/>
                  </a:cubicBezTo>
                  <a:cubicBezTo>
                    <a:pt x="1271" y="11186"/>
                    <a:pt x="0" y="15429"/>
                    <a:pt x="0" y="17936"/>
                  </a:cubicBezTo>
                  <a:cubicBezTo>
                    <a:pt x="0" y="20443"/>
                    <a:pt x="1271" y="21214"/>
                    <a:pt x="5082" y="21407"/>
                  </a:cubicBezTo>
                  <a:cubicBezTo>
                    <a:pt x="8894" y="21600"/>
                    <a:pt x="15247" y="21214"/>
                    <a:pt x="2160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845889" y="5654468"/>
              <a:ext cx="183061" cy="10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942" fill="norm" stroke="1" extrusionOk="0">
                  <a:moveTo>
                    <a:pt x="2106" y="0"/>
                  </a:moveTo>
                  <a:cubicBezTo>
                    <a:pt x="1362" y="4891"/>
                    <a:pt x="617" y="9781"/>
                    <a:pt x="244" y="13245"/>
                  </a:cubicBezTo>
                  <a:cubicBezTo>
                    <a:pt x="-128" y="16709"/>
                    <a:pt x="-128" y="18747"/>
                    <a:pt x="617" y="19970"/>
                  </a:cubicBezTo>
                  <a:cubicBezTo>
                    <a:pt x="1362" y="21192"/>
                    <a:pt x="2851" y="21600"/>
                    <a:pt x="4838" y="19155"/>
                  </a:cubicBezTo>
                  <a:cubicBezTo>
                    <a:pt x="6824" y="16709"/>
                    <a:pt x="9306" y="11411"/>
                    <a:pt x="10796" y="7743"/>
                  </a:cubicBezTo>
                  <a:cubicBezTo>
                    <a:pt x="12286" y="4075"/>
                    <a:pt x="12782" y="2038"/>
                    <a:pt x="12782" y="2038"/>
                  </a:cubicBezTo>
                  <a:cubicBezTo>
                    <a:pt x="12782" y="2038"/>
                    <a:pt x="12286" y="4075"/>
                    <a:pt x="12286" y="6521"/>
                  </a:cubicBezTo>
                  <a:cubicBezTo>
                    <a:pt x="12286" y="8966"/>
                    <a:pt x="12782" y="11819"/>
                    <a:pt x="14396" y="13449"/>
                  </a:cubicBezTo>
                  <a:cubicBezTo>
                    <a:pt x="16010" y="15079"/>
                    <a:pt x="18741" y="15487"/>
                    <a:pt x="21472" y="15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047999" y="5610018"/>
              <a:ext cx="63474" cy="16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337" fill="norm" stroke="1" extrusionOk="0">
                  <a:moveTo>
                    <a:pt x="16723" y="1683"/>
                  </a:moveTo>
                  <a:cubicBezTo>
                    <a:pt x="13935" y="842"/>
                    <a:pt x="11148" y="0"/>
                    <a:pt x="8361" y="0"/>
                  </a:cubicBezTo>
                  <a:cubicBezTo>
                    <a:pt x="5574" y="0"/>
                    <a:pt x="2787" y="842"/>
                    <a:pt x="1742" y="2104"/>
                  </a:cubicBezTo>
                  <a:cubicBezTo>
                    <a:pt x="697" y="3366"/>
                    <a:pt x="1394" y="5049"/>
                    <a:pt x="4529" y="7013"/>
                  </a:cubicBezTo>
                  <a:cubicBezTo>
                    <a:pt x="7665" y="8977"/>
                    <a:pt x="13239" y="11221"/>
                    <a:pt x="16723" y="13044"/>
                  </a:cubicBezTo>
                  <a:cubicBezTo>
                    <a:pt x="20206" y="14868"/>
                    <a:pt x="21600" y="16270"/>
                    <a:pt x="20555" y="17532"/>
                  </a:cubicBezTo>
                  <a:cubicBezTo>
                    <a:pt x="19510" y="18795"/>
                    <a:pt x="16026" y="19917"/>
                    <a:pt x="12194" y="20618"/>
                  </a:cubicBezTo>
                  <a:cubicBezTo>
                    <a:pt x="8361" y="21319"/>
                    <a:pt x="4181" y="21600"/>
                    <a:pt x="2090" y="21039"/>
                  </a:cubicBezTo>
                  <a:cubicBezTo>
                    <a:pt x="0" y="20478"/>
                    <a:pt x="0" y="19075"/>
                    <a:pt x="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162299" y="5521118"/>
              <a:ext cx="3175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689"/>
                  </a:moveTo>
                  <a:cubicBezTo>
                    <a:pt x="0" y="13584"/>
                    <a:pt x="0" y="16478"/>
                    <a:pt x="0" y="18482"/>
                  </a:cubicBezTo>
                  <a:cubicBezTo>
                    <a:pt x="0" y="20487"/>
                    <a:pt x="0" y="21600"/>
                    <a:pt x="0" y="21600"/>
                  </a:cubicBezTo>
                  <a:cubicBezTo>
                    <a:pt x="0" y="21600"/>
                    <a:pt x="0" y="20487"/>
                    <a:pt x="3600" y="16701"/>
                  </a:cubicBezTo>
                  <a:cubicBezTo>
                    <a:pt x="7200" y="12915"/>
                    <a:pt x="14400" y="64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232149" y="5546518"/>
              <a:ext cx="114301" cy="197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4093"/>
                  </a:moveTo>
                  <a:cubicBezTo>
                    <a:pt x="400" y="7958"/>
                    <a:pt x="800" y="11823"/>
                    <a:pt x="1200" y="14779"/>
                  </a:cubicBezTo>
                  <a:cubicBezTo>
                    <a:pt x="1600" y="17735"/>
                    <a:pt x="2000" y="19781"/>
                    <a:pt x="3200" y="20691"/>
                  </a:cubicBezTo>
                  <a:cubicBezTo>
                    <a:pt x="4400" y="21600"/>
                    <a:pt x="6400" y="21373"/>
                    <a:pt x="8800" y="19099"/>
                  </a:cubicBezTo>
                  <a:cubicBezTo>
                    <a:pt x="11200" y="16825"/>
                    <a:pt x="14000" y="12505"/>
                    <a:pt x="16200" y="8981"/>
                  </a:cubicBezTo>
                  <a:cubicBezTo>
                    <a:pt x="18400" y="5457"/>
                    <a:pt x="20000" y="2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3340099" y="5579721"/>
              <a:ext cx="171451" cy="1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6648"/>
                  </a:moveTo>
                  <a:cubicBezTo>
                    <a:pt x="1333" y="7630"/>
                    <a:pt x="2667" y="8611"/>
                    <a:pt x="4667" y="8120"/>
                  </a:cubicBezTo>
                  <a:cubicBezTo>
                    <a:pt x="6667" y="7630"/>
                    <a:pt x="9333" y="5666"/>
                    <a:pt x="11067" y="4030"/>
                  </a:cubicBezTo>
                  <a:cubicBezTo>
                    <a:pt x="12800" y="2393"/>
                    <a:pt x="13600" y="1084"/>
                    <a:pt x="13200" y="430"/>
                  </a:cubicBezTo>
                  <a:cubicBezTo>
                    <a:pt x="12800" y="-225"/>
                    <a:pt x="11200" y="-225"/>
                    <a:pt x="9333" y="1084"/>
                  </a:cubicBezTo>
                  <a:cubicBezTo>
                    <a:pt x="7467" y="2393"/>
                    <a:pt x="5333" y="5011"/>
                    <a:pt x="4000" y="8284"/>
                  </a:cubicBezTo>
                  <a:cubicBezTo>
                    <a:pt x="2667" y="11557"/>
                    <a:pt x="2133" y="15484"/>
                    <a:pt x="3867" y="17939"/>
                  </a:cubicBezTo>
                  <a:cubicBezTo>
                    <a:pt x="5600" y="20393"/>
                    <a:pt x="9600" y="21375"/>
                    <a:pt x="12933" y="21048"/>
                  </a:cubicBezTo>
                  <a:cubicBezTo>
                    <a:pt x="16267" y="20720"/>
                    <a:pt x="18933" y="19084"/>
                    <a:pt x="21600" y="1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3862170" y="5415827"/>
              <a:ext cx="189130" cy="294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02" fill="norm" stroke="1" extrusionOk="0">
                  <a:moveTo>
                    <a:pt x="21445" y="3485"/>
                  </a:moveTo>
                  <a:cubicBezTo>
                    <a:pt x="21445" y="2259"/>
                    <a:pt x="21445" y="1034"/>
                    <a:pt x="20725" y="421"/>
                  </a:cubicBezTo>
                  <a:cubicBezTo>
                    <a:pt x="20005" y="-192"/>
                    <a:pt x="18565" y="-192"/>
                    <a:pt x="16285" y="804"/>
                  </a:cubicBezTo>
                  <a:cubicBezTo>
                    <a:pt x="14005" y="1799"/>
                    <a:pt x="10885" y="3791"/>
                    <a:pt x="8005" y="6472"/>
                  </a:cubicBezTo>
                  <a:cubicBezTo>
                    <a:pt x="5125" y="9153"/>
                    <a:pt x="2485" y="12523"/>
                    <a:pt x="1165" y="14821"/>
                  </a:cubicBezTo>
                  <a:cubicBezTo>
                    <a:pt x="-155" y="17119"/>
                    <a:pt x="-155" y="18344"/>
                    <a:pt x="205" y="19263"/>
                  </a:cubicBezTo>
                  <a:cubicBezTo>
                    <a:pt x="565" y="20182"/>
                    <a:pt x="1285" y="20795"/>
                    <a:pt x="3085" y="21102"/>
                  </a:cubicBezTo>
                  <a:cubicBezTo>
                    <a:pt x="4885" y="21408"/>
                    <a:pt x="7765" y="21408"/>
                    <a:pt x="10525" y="20795"/>
                  </a:cubicBezTo>
                  <a:cubicBezTo>
                    <a:pt x="13285" y="20182"/>
                    <a:pt x="15925" y="18957"/>
                    <a:pt x="18565" y="17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917949" y="5590968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108449" y="5565568"/>
              <a:ext cx="95251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0"/>
                  </a:moveTo>
                  <a:cubicBezTo>
                    <a:pt x="0" y="5666"/>
                    <a:pt x="0" y="11331"/>
                    <a:pt x="480" y="15226"/>
                  </a:cubicBezTo>
                  <a:cubicBezTo>
                    <a:pt x="960" y="19121"/>
                    <a:pt x="1920" y="21246"/>
                    <a:pt x="3120" y="21423"/>
                  </a:cubicBezTo>
                  <a:cubicBezTo>
                    <a:pt x="4320" y="21600"/>
                    <a:pt x="5760" y="19830"/>
                    <a:pt x="8880" y="15934"/>
                  </a:cubicBezTo>
                  <a:cubicBezTo>
                    <a:pt x="12000" y="12039"/>
                    <a:pt x="16800" y="60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248149" y="5499911"/>
              <a:ext cx="279401" cy="182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8984"/>
                  </a:moveTo>
                  <a:cubicBezTo>
                    <a:pt x="491" y="9955"/>
                    <a:pt x="982" y="10926"/>
                    <a:pt x="1718" y="11169"/>
                  </a:cubicBezTo>
                  <a:cubicBezTo>
                    <a:pt x="2455" y="11411"/>
                    <a:pt x="3436" y="10926"/>
                    <a:pt x="4091" y="10077"/>
                  </a:cubicBezTo>
                  <a:cubicBezTo>
                    <a:pt x="4745" y="9227"/>
                    <a:pt x="5073" y="8014"/>
                    <a:pt x="5318" y="6800"/>
                  </a:cubicBezTo>
                  <a:cubicBezTo>
                    <a:pt x="5564" y="5587"/>
                    <a:pt x="5727" y="4373"/>
                    <a:pt x="5318" y="3888"/>
                  </a:cubicBezTo>
                  <a:cubicBezTo>
                    <a:pt x="4909" y="3402"/>
                    <a:pt x="3927" y="3645"/>
                    <a:pt x="2945" y="4859"/>
                  </a:cubicBezTo>
                  <a:cubicBezTo>
                    <a:pt x="1964" y="6072"/>
                    <a:pt x="982" y="8256"/>
                    <a:pt x="491" y="10441"/>
                  </a:cubicBezTo>
                  <a:cubicBezTo>
                    <a:pt x="0" y="12625"/>
                    <a:pt x="0" y="14809"/>
                    <a:pt x="655" y="16387"/>
                  </a:cubicBezTo>
                  <a:cubicBezTo>
                    <a:pt x="1309" y="17964"/>
                    <a:pt x="2618" y="18935"/>
                    <a:pt x="4091" y="17843"/>
                  </a:cubicBezTo>
                  <a:cubicBezTo>
                    <a:pt x="5564" y="16751"/>
                    <a:pt x="7200" y="13596"/>
                    <a:pt x="8264" y="11533"/>
                  </a:cubicBezTo>
                  <a:cubicBezTo>
                    <a:pt x="9327" y="9470"/>
                    <a:pt x="9818" y="8499"/>
                    <a:pt x="10064" y="8742"/>
                  </a:cubicBezTo>
                  <a:cubicBezTo>
                    <a:pt x="10309" y="8984"/>
                    <a:pt x="10309" y="10441"/>
                    <a:pt x="10309" y="11775"/>
                  </a:cubicBezTo>
                  <a:cubicBezTo>
                    <a:pt x="10309" y="13110"/>
                    <a:pt x="10309" y="14324"/>
                    <a:pt x="10227" y="16144"/>
                  </a:cubicBezTo>
                  <a:cubicBezTo>
                    <a:pt x="10145" y="17964"/>
                    <a:pt x="9982" y="20391"/>
                    <a:pt x="9900" y="20877"/>
                  </a:cubicBezTo>
                  <a:cubicBezTo>
                    <a:pt x="9818" y="21362"/>
                    <a:pt x="9818" y="19906"/>
                    <a:pt x="10718" y="16629"/>
                  </a:cubicBezTo>
                  <a:cubicBezTo>
                    <a:pt x="11618" y="13353"/>
                    <a:pt x="13418" y="8256"/>
                    <a:pt x="14809" y="5101"/>
                  </a:cubicBezTo>
                  <a:cubicBezTo>
                    <a:pt x="16200" y="1946"/>
                    <a:pt x="17182" y="733"/>
                    <a:pt x="18082" y="247"/>
                  </a:cubicBezTo>
                  <a:cubicBezTo>
                    <a:pt x="18982" y="-238"/>
                    <a:pt x="19800" y="5"/>
                    <a:pt x="20291" y="854"/>
                  </a:cubicBezTo>
                  <a:cubicBezTo>
                    <a:pt x="20782" y="1704"/>
                    <a:pt x="20945" y="3160"/>
                    <a:pt x="21027" y="4859"/>
                  </a:cubicBezTo>
                  <a:cubicBezTo>
                    <a:pt x="21109" y="6558"/>
                    <a:pt x="21109" y="8499"/>
                    <a:pt x="21027" y="10077"/>
                  </a:cubicBezTo>
                  <a:cubicBezTo>
                    <a:pt x="20945" y="11654"/>
                    <a:pt x="20782" y="12868"/>
                    <a:pt x="20864" y="12868"/>
                  </a:cubicBezTo>
                  <a:cubicBezTo>
                    <a:pt x="20945" y="12868"/>
                    <a:pt x="21273" y="11654"/>
                    <a:pt x="21600" y="1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567096" y="5292518"/>
              <a:ext cx="93805" cy="378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0"/>
                  </a:moveTo>
                  <a:cubicBezTo>
                    <a:pt x="16952" y="3861"/>
                    <a:pt x="12632" y="7723"/>
                    <a:pt x="9032" y="10860"/>
                  </a:cubicBezTo>
                  <a:cubicBezTo>
                    <a:pt x="5432" y="13998"/>
                    <a:pt x="2552" y="16411"/>
                    <a:pt x="1112" y="18040"/>
                  </a:cubicBezTo>
                  <a:cubicBezTo>
                    <a:pt x="-328" y="19669"/>
                    <a:pt x="-328" y="20514"/>
                    <a:pt x="872" y="20997"/>
                  </a:cubicBezTo>
                  <a:cubicBezTo>
                    <a:pt x="2072" y="21479"/>
                    <a:pt x="4472" y="21600"/>
                    <a:pt x="6872" y="21600"/>
                  </a:cubicBezTo>
                  <a:cubicBezTo>
                    <a:pt x="9272" y="21600"/>
                    <a:pt x="11672" y="21479"/>
                    <a:pt x="14072" y="20574"/>
                  </a:cubicBezTo>
                  <a:cubicBezTo>
                    <a:pt x="16472" y="19669"/>
                    <a:pt x="18872" y="17980"/>
                    <a:pt x="21272" y="16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4566865" y="5537175"/>
              <a:ext cx="151186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17985" fill="norm" stroke="1" extrusionOk="0">
                  <a:moveTo>
                    <a:pt x="6044" y="4363"/>
                  </a:moveTo>
                  <a:cubicBezTo>
                    <a:pt x="3381" y="1278"/>
                    <a:pt x="718" y="-1808"/>
                    <a:pt x="126" y="1278"/>
                  </a:cubicBezTo>
                  <a:cubicBezTo>
                    <a:pt x="-466" y="4363"/>
                    <a:pt x="1013" y="13621"/>
                    <a:pt x="4860" y="16706"/>
                  </a:cubicBezTo>
                  <a:cubicBezTo>
                    <a:pt x="8707" y="19792"/>
                    <a:pt x="14920" y="16706"/>
                    <a:pt x="21134" y="13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629149" y="5511775"/>
              <a:ext cx="171451" cy="24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263"/>
                  </a:moveTo>
                  <a:cubicBezTo>
                    <a:pt x="18667" y="77"/>
                    <a:pt x="15733" y="-109"/>
                    <a:pt x="13733" y="77"/>
                  </a:cubicBezTo>
                  <a:cubicBezTo>
                    <a:pt x="11733" y="263"/>
                    <a:pt x="10667" y="822"/>
                    <a:pt x="10533" y="1939"/>
                  </a:cubicBezTo>
                  <a:cubicBezTo>
                    <a:pt x="10400" y="3057"/>
                    <a:pt x="11200" y="4732"/>
                    <a:pt x="12800" y="6781"/>
                  </a:cubicBezTo>
                  <a:cubicBezTo>
                    <a:pt x="14400" y="8829"/>
                    <a:pt x="16800" y="11250"/>
                    <a:pt x="17867" y="13019"/>
                  </a:cubicBezTo>
                  <a:cubicBezTo>
                    <a:pt x="18933" y="14788"/>
                    <a:pt x="18667" y="15905"/>
                    <a:pt x="15467" y="17208"/>
                  </a:cubicBezTo>
                  <a:cubicBezTo>
                    <a:pt x="12267" y="18512"/>
                    <a:pt x="6133" y="20001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324363" y="6065446"/>
              <a:ext cx="132232" cy="27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1192" fill="norm" stroke="1" extrusionOk="0">
                  <a:moveTo>
                    <a:pt x="20067" y="2101"/>
                  </a:moveTo>
                  <a:cubicBezTo>
                    <a:pt x="20395" y="1283"/>
                    <a:pt x="20722" y="465"/>
                    <a:pt x="20067" y="137"/>
                  </a:cubicBezTo>
                  <a:cubicBezTo>
                    <a:pt x="19413" y="-190"/>
                    <a:pt x="17777" y="-26"/>
                    <a:pt x="14340" y="1692"/>
                  </a:cubicBezTo>
                  <a:cubicBezTo>
                    <a:pt x="10904" y="3410"/>
                    <a:pt x="5667" y="6683"/>
                    <a:pt x="2722" y="9710"/>
                  </a:cubicBezTo>
                  <a:cubicBezTo>
                    <a:pt x="-223" y="12737"/>
                    <a:pt x="-878" y="15519"/>
                    <a:pt x="1249" y="17483"/>
                  </a:cubicBezTo>
                  <a:cubicBezTo>
                    <a:pt x="3377" y="19446"/>
                    <a:pt x="8286" y="20592"/>
                    <a:pt x="11886" y="21001"/>
                  </a:cubicBezTo>
                  <a:cubicBezTo>
                    <a:pt x="15486" y="21410"/>
                    <a:pt x="17777" y="21083"/>
                    <a:pt x="20067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545936" y="6076656"/>
              <a:ext cx="257465" cy="29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7" fill="norm" stroke="1" extrusionOk="0">
                  <a:moveTo>
                    <a:pt x="821" y="9032"/>
                  </a:moveTo>
                  <a:cubicBezTo>
                    <a:pt x="467" y="11655"/>
                    <a:pt x="113" y="14278"/>
                    <a:pt x="25" y="15975"/>
                  </a:cubicBezTo>
                  <a:cubicBezTo>
                    <a:pt x="-64" y="17672"/>
                    <a:pt x="113" y="18443"/>
                    <a:pt x="202" y="19369"/>
                  </a:cubicBezTo>
                  <a:cubicBezTo>
                    <a:pt x="290" y="20295"/>
                    <a:pt x="290" y="21375"/>
                    <a:pt x="202" y="21452"/>
                  </a:cubicBezTo>
                  <a:cubicBezTo>
                    <a:pt x="113" y="21529"/>
                    <a:pt x="-64" y="20603"/>
                    <a:pt x="202" y="17903"/>
                  </a:cubicBezTo>
                  <a:cubicBezTo>
                    <a:pt x="467" y="15203"/>
                    <a:pt x="1175" y="10729"/>
                    <a:pt x="1706" y="7720"/>
                  </a:cubicBezTo>
                  <a:cubicBezTo>
                    <a:pt x="2238" y="4712"/>
                    <a:pt x="2592" y="3169"/>
                    <a:pt x="2946" y="2012"/>
                  </a:cubicBezTo>
                  <a:cubicBezTo>
                    <a:pt x="3300" y="855"/>
                    <a:pt x="3654" y="83"/>
                    <a:pt x="4097" y="6"/>
                  </a:cubicBezTo>
                  <a:cubicBezTo>
                    <a:pt x="4539" y="-71"/>
                    <a:pt x="5070" y="546"/>
                    <a:pt x="5690" y="2089"/>
                  </a:cubicBezTo>
                  <a:cubicBezTo>
                    <a:pt x="6310" y="3632"/>
                    <a:pt x="7018" y="6100"/>
                    <a:pt x="7638" y="7643"/>
                  </a:cubicBezTo>
                  <a:cubicBezTo>
                    <a:pt x="8257" y="9186"/>
                    <a:pt x="8788" y="9803"/>
                    <a:pt x="9408" y="9880"/>
                  </a:cubicBezTo>
                  <a:cubicBezTo>
                    <a:pt x="10028" y="9958"/>
                    <a:pt x="10736" y="9495"/>
                    <a:pt x="11798" y="8106"/>
                  </a:cubicBezTo>
                  <a:cubicBezTo>
                    <a:pt x="12861" y="6718"/>
                    <a:pt x="14277" y="4403"/>
                    <a:pt x="15339" y="2938"/>
                  </a:cubicBezTo>
                  <a:cubicBezTo>
                    <a:pt x="16402" y="1472"/>
                    <a:pt x="17110" y="855"/>
                    <a:pt x="17641" y="932"/>
                  </a:cubicBezTo>
                  <a:cubicBezTo>
                    <a:pt x="18172" y="1009"/>
                    <a:pt x="18526" y="1780"/>
                    <a:pt x="18880" y="4095"/>
                  </a:cubicBezTo>
                  <a:cubicBezTo>
                    <a:pt x="19234" y="6409"/>
                    <a:pt x="19588" y="10266"/>
                    <a:pt x="20031" y="12966"/>
                  </a:cubicBezTo>
                  <a:cubicBezTo>
                    <a:pt x="20474" y="15666"/>
                    <a:pt x="21005" y="17209"/>
                    <a:pt x="21536" y="18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930399" y="6116137"/>
              <a:ext cx="158751" cy="26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21600" y="3238"/>
                  </a:moveTo>
                  <a:cubicBezTo>
                    <a:pt x="21024" y="2381"/>
                    <a:pt x="20448" y="1524"/>
                    <a:pt x="18720" y="838"/>
                  </a:cubicBezTo>
                  <a:cubicBezTo>
                    <a:pt x="16992" y="152"/>
                    <a:pt x="14112" y="-362"/>
                    <a:pt x="11232" y="324"/>
                  </a:cubicBezTo>
                  <a:cubicBezTo>
                    <a:pt x="8352" y="1009"/>
                    <a:pt x="5472" y="2895"/>
                    <a:pt x="3600" y="5381"/>
                  </a:cubicBezTo>
                  <a:cubicBezTo>
                    <a:pt x="1728" y="7867"/>
                    <a:pt x="864" y="10952"/>
                    <a:pt x="432" y="13267"/>
                  </a:cubicBezTo>
                  <a:cubicBezTo>
                    <a:pt x="0" y="15581"/>
                    <a:pt x="0" y="17124"/>
                    <a:pt x="0" y="18324"/>
                  </a:cubicBezTo>
                  <a:cubicBezTo>
                    <a:pt x="0" y="19524"/>
                    <a:pt x="0" y="20381"/>
                    <a:pt x="1152" y="20809"/>
                  </a:cubicBezTo>
                  <a:cubicBezTo>
                    <a:pt x="2304" y="21238"/>
                    <a:pt x="4608" y="21238"/>
                    <a:pt x="8064" y="20638"/>
                  </a:cubicBezTo>
                  <a:cubicBezTo>
                    <a:pt x="11520" y="20038"/>
                    <a:pt x="16128" y="18838"/>
                    <a:pt x="20736" y="17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936749" y="6245018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184399" y="6073568"/>
              <a:ext cx="7948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600" fill="norm" stroke="1" extrusionOk="0">
                  <a:moveTo>
                    <a:pt x="0" y="0"/>
                  </a:moveTo>
                  <a:cubicBezTo>
                    <a:pt x="7560" y="2779"/>
                    <a:pt x="15120" y="5558"/>
                    <a:pt x="18360" y="8274"/>
                  </a:cubicBezTo>
                  <a:cubicBezTo>
                    <a:pt x="21600" y="10989"/>
                    <a:pt x="20520" y="13642"/>
                    <a:pt x="16740" y="15853"/>
                  </a:cubicBezTo>
                  <a:cubicBezTo>
                    <a:pt x="12960" y="18063"/>
                    <a:pt x="6480" y="19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111749" y="5495718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5118099" y="5717968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5862058" y="5335157"/>
              <a:ext cx="186599" cy="526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01" fill="norm" stroke="1" extrusionOk="0">
                  <a:moveTo>
                    <a:pt x="10077" y="9146"/>
                  </a:moveTo>
                  <a:cubicBezTo>
                    <a:pt x="9106" y="10183"/>
                    <a:pt x="8136" y="11219"/>
                    <a:pt x="6801" y="13077"/>
                  </a:cubicBezTo>
                  <a:cubicBezTo>
                    <a:pt x="5466" y="14935"/>
                    <a:pt x="3767" y="17613"/>
                    <a:pt x="2554" y="19255"/>
                  </a:cubicBezTo>
                  <a:cubicBezTo>
                    <a:pt x="1340" y="20896"/>
                    <a:pt x="612" y="21501"/>
                    <a:pt x="248" y="21501"/>
                  </a:cubicBezTo>
                  <a:cubicBezTo>
                    <a:pt x="-116" y="21501"/>
                    <a:pt x="-116" y="20896"/>
                    <a:pt x="491" y="19082"/>
                  </a:cubicBezTo>
                  <a:cubicBezTo>
                    <a:pt x="1097" y="17267"/>
                    <a:pt x="2311" y="14243"/>
                    <a:pt x="3767" y="11651"/>
                  </a:cubicBezTo>
                  <a:cubicBezTo>
                    <a:pt x="5223" y="9059"/>
                    <a:pt x="6922" y="6899"/>
                    <a:pt x="8742" y="5042"/>
                  </a:cubicBezTo>
                  <a:cubicBezTo>
                    <a:pt x="10563" y="3184"/>
                    <a:pt x="12504" y="1629"/>
                    <a:pt x="14082" y="808"/>
                  </a:cubicBezTo>
                  <a:cubicBezTo>
                    <a:pt x="15659" y="-13"/>
                    <a:pt x="16873" y="-99"/>
                    <a:pt x="17722" y="74"/>
                  </a:cubicBezTo>
                  <a:cubicBezTo>
                    <a:pt x="18572" y="247"/>
                    <a:pt x="19057" y="679"/>
                    <a:pt x="19421" y="2623"/>
                  </a:cubicBezTo>
                  <a:cubicBezTo>
                    <a:pt x="19785" y="4567"/>
                    <a:pt x="20028" y="8023"/>
                    <a:pt x="20149" y="10701"/>
                  </a:cubicBezTo>
                  <a:cubicBezTo>
                    <a:pt x="20271" y="13379"/>
                    <a:pt x="20271" y="15280"/>
                    <a:pt x="20513" y="16663"/>
                  </a:cubicBezTo>
                  <a:cubicBezTo>
                    <a:pt x="20756" y="18045"/>
                    <a:pt x="21241" y="18909"/>
                    <a:pt x="21363" y="18995"/>
                  </a:cubicBezTo>
                  <a:cubicBezTo>
                    <a:pt x="21484" y="19082"/>
                    <a:pt x="21241" y="18391"/>
                    <a:pt x="20999" y="1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930899" y="5654468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474692" y="5489897"/>
              <a:ext cx="167408" cy="322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47" fill="norm" stroke="1" extrusionOk="0">
                  <a:moveTo>
                    <a:pt x="18924" y="15534"/>
                  </a:moveTo>
                  <a:cubicBezTo>
                    <a:pt x="18924" y="14131"/>
                    <a:pt x="18924" y="12729"/>
                    <a:pt x="18114" y="10485"/>
                  </a:cubicBezTo>
                  <a:cubicBezTo>
                    <a:pt x="17304" y="8241"/>
                    <a:pt x="15684" y="5155"/>
                    <a:pt x="15144" y="3191"/>
                  </a:cubicBezTo>
                  <a:cubicBezTo>
                    <a:pt x="14604" y="1228"/>
                    <a:pt x="15144" y="386"/>
                    <a:pt x="16089" y="106"/>
                  </a:cubicBezTo>
                  <a:cubicBezTo>
                    <a:pt x="17034" y="-175"/>
                    <a:pt x="18384" y="106"/>
                    <a:pt x="19464" y="947"/>
                  </a:cubicBezTo>
                  <a:cubicBezTo>
                    <a:pt x="20544" y="1789"/>
                    <a:pt x="21354" y="3191"/>
                    <a:pt x="20004" y="5225"/>
                  </a:cubicBezTo>
                  <a:cubicBezTo>
                    <a:pt x="18654" y="7259"/>
                    <a:pt x="15144" y="9924"/>
                    <a:pt x="11904" y="12098"/>
                  </a:cubicBezTo>
                  <a:cubicBezTo>
                    <a:pt x="8664" y="14272"/>
                    <a:pt x="5694" y="15955"/>
                    <a:pt x="3804" y="17077"/>
                  </a:cubicBezTo>
                  <a:cubicBezTo>
                    <a:pt x="1914" y="18199"/>
                    <a:pt x="1104" y="18760"/>
                    <a:pt x="564" y="19391"/>
                  </a:cubicBezTo>
                  <a:cubicBezTo>
                    <a:pt x="24" y="20022"/>
                    <a:pt x="-246" y="20724"/>
                    <a:pt x="294" y="21074"/>
                  </a:cubicBezTo>
                  <a:cubicBezTo>
                    <a:pt x="834" y="21425"/>
                    <a:pt x="2184" y="21425"/>
                    <a:pt x="5829" y="21144"/>
                  </a:cubicBezTo>
                  <a:cubicBezTo>
                    <a:pt x="9474" y="20864"/>
                    <a:pt x="15414" y="20303"/>
                    <a:pt x="21354" y="19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7219949" y="5470318"/>
              <a:ext cx="25401" cy="31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21600" y="0"/>
                  </a:moveTo>
                  <a:cubicBezTo>
                    <a:pt x="21600" y="5654"/>
                    <a:pt x="21600" y="11307"/>
                    <a:pt x="21600" y="14497"/>
                  </a:cubicBezTo>
                  <a:cubicBezTo>
                    <a:pt x="21600" y="17686"/>
                    <a:pt x="21600" y="18411"/>
                    <a:pt x="19800" y="19353"/>
                  </a:cubicBezTo>
                  <a:cubicBezTo>
                    <a:pt x="18000" y="20295"/>
                    <a:pt x="14400" y="21455"/>
                    <a:pt x="10800" y="21528"/>
                  </a:cubicBezTo>
                  <a:cubicBezTo>
                    <a:pt x="7200" y="21600"/>
                    <a:pt x="3600" y="20585"/>
                    <a:pt x="0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188199" y="5403769"/>
              <a:ext cx="176201" cy="407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32" fill="norm" stroke="1" extrusionOk="0">
                  <a:moveTo>
                    <a:pt x="5400" y="6473"/>
                  </a:moveTo>
                  <a:cubicBezTo>
                    <a:pt x="5143" y="5365"/>
                    <a:pt x="4886" y="4258"/>
                    <a:pt x="6429" y="3150"/>
                  </a:cubicBezTo>
                  <a:cubicBezTo>
                    <a:pt x="7971" y="2042"/>
                    <a:pt x="11314" y="935"/>
                    <a:pt x="13629" y="381"/>
                  </a:cubicBezTo>
                  <a:cubicBezTo>
                    <a:pt x="15943" y="-173"/>
                    <a:pt x="17229" y="-173"/>
                    <a:pt x="18386" y="713"/>
                  </a:cubicBezTo>
                  <a:cubicBezTo>
                    <a:pt x="19543" y="1599"/>
                    <a:pt x="20571" y="3372"/>
                    <a:pt x="19157" y="5199"/>
                  </a:cubicBezTo>
                  <a:cubicBezTo>
                    <a:pt x="17743" y="7027"/>
                    <a:pt x="13886" y="8910"/>
                    <a:pt x="11571" y="10073"/>
                  </a:cubicBezTo>
                  <a:cubicBezTo>
                    <a:pt x="9257" y="11236"/>
                    <a:pt x="8486" y="11679"/>
                    <a:pt x="8743" y="12067"/>
                  </a:cubicBezTo>
                  <a:cubicBezTo>
                    <a:pt x="9000" y="12455"/>
                    <a:pt x="10286" y="12787"/>
                    <a:pt x="12214" y="13341"/>
                  </a:cubicBezTo>
                  <a:cubicBezTo>
                    <a:pt x="14143" y="13895"/>
                    <a:pt x="16714" y="14670"/>
                    <a:pt x="18386" y="15279"/>
                  </a:cubicBezTo>
                  <a:cubicBezTo>
                    <a:pt x="20057" y="15889"/>
                    <a:pt x="20829" y="16332"/>
                    <a:pt x="21214" y="16996"/>
                  </a:cubicBezTo>
                  <a:cubicBezTo>
                    <a:pt x="21600" y="17661"/>
                    <a:pt x="21600" y="18547"/>
                    <a:pt x="19286" y="19322"/>
                  </a:cubicBezTo>
                  <a:cubicBezTo>
                    <a:pt x="16971" y="20098"/>
                    <a:pt x="12343" y="20762"/>
                    <a:pt x="9257" y="21095"/>
                  </a:cubicBezTo>
                  <a:cubicBezTo>
                    <a:pt x="6171" y="21427"/>
                    <a:pt x="4629" y="21427"/>
                    <a:pt x="3343" y="20984"/>
                  </a:cubicBezTo>
                  <a:cubicBezTo>
                    <a:pt x="2057" y="20541"/>
                    <a:pt x="1029" y="19655"/>
                    <a:pt x="0" y="18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950705" y="5543182"/>
              <a:ext cx="170945" cy="193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043" fill="norm" stroke="1" extrusionOk="0">
                  <a:moveTo>
                    <a:pt x="15936" y="10703"/>
                  </a:moveTo>
                  <a:cubicBezTo>
                    <a:pt x="14869" y="7256"/>
                    <a:pt x="13803" y="3809"/>
                    <a:pt x="12603" y="1856"/>
                  </a:cubicBezTo>
                  <a:cubicBezTo>
                    <a:pt x="11403" y="-97"/>
                    <a:pt x="10069" y="-557"/>
                    <a:pt x="8069" y="707"/>
                  </a:cubicBezTo>
                  <a:cubicBezTo>
                    <a:pt x="6069" y="1971"/>
                    <a:pt x="3403" y="4958"/>
                    <a:pt x="1936" y="7600"/>
                  </a:cubicBezTo>
                  <a:cubicBezTo>
                    <a:pt x="469" y="10243"/>
                    <a:pt x="203" y="12541"/>
                    <a:pt x="69" y="14494"/>
                  </a:cubicBezTo>
                  <a:cubicBezTo>
                    <a:pt x="-64" y="16447"/>
                    <a:pt x="-64" y="18056"/>
                    <a:pt x="603" y="19205"/>
                  </a:cubicBezTo>
                  <a:cubicBezTo>
                    <a:pt x="1269" y="20354"/>
                    <a:pt x="2603" y="21043"/>
                    <a:pt x="3669" y="20583"/>
                  </a:cubicBezTo>
                  <a:cubicBezTo>
                    <a:pt x="4736" y="20124"/>
                    <a:pt x="5536" y="18515"/>
                    <a:pt x="6069" y="16907"/>
                  </a:cubicBezTo>
                  <a:cubicBezTo>
                    <a:pt x="6603" y="15298"/>
                    <a:pt x="6869" y="13690"/>
                    <a:pt x="7269" y="11966"/>
                  </a:cubicBezTo>
                  <a:cubicBezTo>
                    <a:pt x="7669" y="10243"/>
                    <a:pt x="8203" y="8405"/>
                    <a:pt x="9003" y="9094"/>
                  </a:cubicBezTo>
                  <a:cubicBezTo>
                    <a:pt x="9803" y="9783"/>
                    <a:pt x="10869" y="13000"/>
                    <a:pt x="12069" y="15413"/>
                  </a:cubicBezTo>
                  <a:cubicBezTo>
                    <a:pt x="13269" y="17826"/>
                    <a:pt x="14603" y="19434"/>
                    <a:pt x="16203" y="20239"/>
                  </a:cubicBezTo>
                  <a:cubicBezTo>
                    <a:pt x="17803" y="21043"/>
                    <a:pt x="19669" y="21043"/>
                    <a:pt x="21536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8140699" y="5554191"/>
              <a:ext cx="311151" cy="159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7399"/>
                  </a:moveTo>
                  <a:cubicBezTo>
                    <a:pt x="294" y="5435"/>
                    <a:pt x="588" y="3472"/>
                    <a:pt x="1029" y="3191"/>
                  </a:cubicBezTo>
                  <a:cubicBezTo>
                    <a:pt x="1469" y="2911"/>
                    <a:pt x="2057" y="4313"/>
                    <a:pt x="2865" y="6277"/>
                  </a:cubicBezTo>
                  <a:cubicBezTo>
                    <a:pt x="3673" y="8241"/>
                    <a:pt x="4702" y="10765"/>
                    <a:pt x="5363" y="12729"/>
                  </a:cubicBezTo>
                  <a:cubicBezTo>
                    <a:pt x="6024" y="14693"/>
                    <a:pt x="6318" y="16095"/>
                    <a:pt x="6318" y="17498"/>
                  </a:cubicBezTo>
                  <a:cubicBezTo>
                    <a:pt x="6318" y="18900"/>
                    <a:pt x="6024" y="20303"/>
                    <a:pt x="5510" y="20864"/>
                  </a:cubicBezTo>
                  <a:cubicBezTo>
                    <a:pt x="4996" y="21425"/>
                    <a:pt x="4261" y="21144"/>
                    <a:pt x="3820" y="19461"/>
                  </a:cubicBezTo>
                  <a:cubicBezTo>
                    <a:pt x="3380" y="17778"/>
                    <a:pt x="3233" y="14693"/>
                    <a:pt x="3453" y="11887"/>
                  </a:cubicBezTo>
                  <a:cubicBezTo>
                    <a:pt x="3673" y="9082"/>
                    <a:pt x="4261" y="6557"/>
                    <a:pt x="5290" y="5295"/>
                  </a:cubicBezTo>
                  <a:cubicBezTo>
                    <a:pt x="6318" y="4033"/>
                    <a:pt x="7788" y="4033"/>
                    <a:pt x="8816" y="4594"/>
                  </a:cubicBezTo>
                  <a:cubicBezTo>
                    <a:pt x="9845" y="5155"/>
                    <a:pt x="10433" y="6277"/>
                    <a:pt x="11094" y="6978"/>
                  </a:cubicBezTo>
                  <a:cubicBezTo>
                    <a:pt x="11755" y="7680"/>
                    <a:pt x="12490" y="7960"/>
                    <a:pt x="12931" y="7399"/>
                  </a:cubicBezTo>
                  <a:cubicBezTo>
                    <a:pt x="13371" y="6838"/>
                    <a:pt x="13518" y="5435"/>
                    <a:pt x="13592" y="4033"/>
                  </a:cubicBezTo>
                  <a:cubicBezTo>
                    <a:pt x="13665" y="2630"/>
                    <a:pt x="13665" y="1228"/>
                    <a:pt x="13298" y="526"/>
                  </a:cubicBezTo>
                  <a:cubicBezTo>
                    <a:pt x="12931" y="-175"/>
                    <a:pt x="12196" y="-175"/>
                    <a:pt x="11682" y="526"/>
                  </a:cubicBezTo>
                  <a:cubicBezTo>
                    <a:pt x="11167" y="1228"/>
                    <a:pt x="10873" y="2630"/>
                    <a:pt x="10580" y="5576"/>
                  </a:cubicBezTo>
                  <a:cubicBezTo>
                    <a:pt x="10286" y="8521"/>
                    <a:pt x="9992" y="13009"/>
                    <a:pt x="10065" y="15815"/>
                  </a:cubicBezTo>
                  <a:cubicBezTo>
                    <a:pt x="10139" y="18620"/>
                    <a:pt x="10580" y="19742"/>
                    <a:pt x="12563" y="19321"/>
                  </a:cubicBezTo>
                  <a:cubicBezTo>
                    <a:pt x="14547" y="18900"/>
                    <a:pt x="18073" y="16937"/>
                    <a:pt x="21600" y="14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9011013" y="5424819"/>
              <a:ext cx="240938" cy="32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392" fill="norm" stroke="1" extrusionOk="0">
                  <a:moveTo>
                    <a:pt x="2241" y="5884"/>
                  </a:moveTo>
                  <a:cubicBezTo>
                    <a:pt x="2051" y="9069"/>
                    <a:pt x="1862" y="12254"/>
                    <a:pt x="1767" y="14607"/>
                  </a:cubicBezTo>
                  <a:cubicBezTo>
                    <a:pt x="1672" y="16961"/>
                    <a:pt x="1672" y="18484"/>
                    <a:pt x="1483" y="19592"/>
                  </a:cubicBezTo>
                  <a:cubicBezTo>
                    <a:pt x="1293" y="20700"/>
                    <a:pt x="914" y="21392"/>
                    <a:pt x="630" y="21392"/>
                  </a:cubicBezTo>
                  <a:cubicBezTo>
                    <a:pt x="346" y="21392"/>
                    <a:pt x="156" y="20700"/>
                    <a:pt x="62" y="18138"/>
                  </a:cubicBezTo>
                  <a:cubicBezTo>
                    <a:pt x="-33" y="15577"/>
                    <a:pt x="-33" y="11146"/>
                    <a:pt x="156" y="8100"/>
                  </a:cubicBezTo>
                  <a:cubicBezTo>
                    <a:pt x="346" y="5054"/>
                    <a:pt x="725" y="3392"/>
                    <a:pt x="1293" y="2284"/>
                  </a:cubicBezTo>
                  <a:cubicBezTo>
                    <a:pt x="1862" y="1177"/>
                    <a:pt x="2620" y="623"/>
                    <a:pt x="3283" y="900"/>
                  </a:cubicBezTo>
                  <a:cubicBezTo>
                    <a:pt x="3946" y="1177"/>
                    <a:pt x="4514" y="2284"/>
                    <a:pt x="5367" y="3461"/>
                  </a:cubicBezTo>
                  <a:cubicBezTo>
                    <a:pt x="6220" y="4638"/>
                    <a:pt x="7356" y="5884"/>
                    <a:pt x="8304" y="6715"/>
                  </a:cubicBezTo>
                  <a:cubicBezTo>
                    <a:pt x="9251" y="7546"/>
                    <a:pt x="10009" y="7961"/>
                    <a:pt x="10767" y="7961"/>
                  </a:cubicBezTo>
                  <a:cubicBezTo>
                    <a:pt x="11525" y="7961"/>
                    <a:pt x="12283" y="7546"/>
                    <a:pt x="12946" y="6577"/>
                  </a:cubicBezTo>
                  <a:cubicBezTo>
                    <a:pt x="13609" y="5607"/>
                    <a:pt x="14178" y="4084"/>
                    <a:pt x="14841" y="2769"/>
                  </a:cubicBezTo>
                  <a:cubicBezTo>
                    <a:pt x="15504" y="1454"/>
                    <a:pt x="16262" y="346"/>
                    <a:pt x="16925" y="69"/>
                  </a:cubicBezTo>
                  <a:cubicBezTo>
                    <a:pt x="17588" y="-208"/>
                    <a:pt x="18156" y="346"/>
                    <a:pt x="18820" y="1869"/>
                  </a:cubicBezTo>
                  <a:cubicBezTo>
                    <a:pt x="19483" y="3392"/>
                    <a:pt x="20241" y="5884"/>
                    <a:pt x="20714" y="8723"/>
                  </a:cubicBezTo>
                  <a:cubicBezTo>
                    <a:pt x="21188" y="11561"/>
                    <a:pt x="21378" y="14746"/>
                    <a:pt x="21567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9363395" y="5398527"/>
              <a:ext cx="155255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34" fill="norm" stroke="1" extrusionOk="0">
                  <a:moveTo>
                    <a:pt x="21410" y="2371"/>
                  </a:moveTo>
                  <a:cubicBezTo>
                    <a:pt x="21118" y="1627"/>
                    <a:pt x="20826" y="882"/>
                    <a:pt x="19951" y="435"/>
                  </a:cubicBezTo>
                  <a:cubicBezTo>
                    <a:pt x="19075" y="-12"/>
                    <a:pt x="17615" y="-161"/>
                    <a:pt x="15572" y="211"/>
                  </a:cubicBezTo>
                  <a:cubicBezTo>
                    <a:pt x="13529" y="584"/>
                    <a:pt x="10902" y="1478"/>
                    <a:pt x="8275" y="3489"/>
                  </a:cubicBezTo>
                  <a:cubicBezTo>
                    <a:pt x="5648" y="5500"/>
                    <a:pt x="3021" y="8628"/>
                    <a:pt x="1561" y="11458"/>
                  </a:cubicBezTo>
                  <a:cubicBezTo>
                    <a:pt x="102" y="14289"/>
                    <a:pt x="-190" y="16821"/>
                    <a:pt x="102" y="18385"/>
                  </a:cubicBezTo>
                  <a:cubicBezTo>
                    <a:pt x="394" y="19949"/>
                    <a:pt x="1269" y="20545"/>
                    <a:pt x="3313" y="20918"/>
                  </a:cubicBezTo>
                  <a:cubicBezTo>
                    <a:pt x="5356" y="21290"/>
                    <a:pt x="8567" y="21439"/>
                    <a:pt x="11340" y="20769"/>
                  </a:cubicBezTo>
                  <a:cubicBezTo>
                    <a:pt x="14113" y="20098"/>
                    <a:pt x="16448" y="18609"/>
                    <a:pt x="18783" y="17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9385299" y="5559218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5981699" y="6372018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007099" y="6232318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6051549" y="6090945"/>
              <a:ext cx="95251" cy="41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1381"/>
                  </a:moveTo>
                  <a:cubicBezTo>
                    <a:pt x="19200" y="841"/>
                    <a:pt x="16800" y="301"/>
                    <a:pt x="14400" y="85"/>
                  </a:cubicBezTo>
                  <a:cubicBezTo>
                    <a:pt x="12000" y="-131"/>
                    <a:pt x="9600" y="-23"/>
                    <a:pt x="7440" y="1435"/>
                  </a:cubicBezTo>
                  <a:cubicBezTo>
                    <a:pt x="5280" y="2893"/>
                    <a:pt x="3360" y="5701"/>
                    <a:pt x="2640" y="8725"/>
                  </a:cubicBezTo>
                  <a:cubicBezTo>
                    <a:pt x="1920" y="11749"/>
                    <a:pt x="2400" y="14989"/>
                    <a:pt x="3120" y="16933"/>
                  </a:cubicBezTo>
                  <a:cubicBezTo>
                    <a:pt x="3840" y="18877"/>
                    <a:pt x="4800" y="19525"/>
                    <a:pt x="5280" y="20173"/>
                  </a:cubicBezTo>
                  <a:cubicBezTo>
                    <a:pt x="5760" y="20821"/>
                    <a:pt x="5760" y="21469"/>
                    <a:pt x="4800" y="21415"/>
                  </a:cubicBezTo>
                  <a:cubicBezTo>
                    <a:pt x="3840" y="21361"/>
                    <a:pt x="1920" y="20605"/>
                    <a:pt x="0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023705" y="6372018"/>
              <a:ext cx="15484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337" y="21600"/>
                  </a:moveTo>
                  <a:cubicBezTo>
                    <a:pt x="45" y="18327"/>
                    <a:pt x="-247" y="15055"/>
                    <a:pt x="337" y="13091"/>
                  </a:cubicBezTo>
                  <a:cubicBezTo>
                    <a:pt x="921" y="11127"/>
                    <a:pt x="2380" y="10473"/>
                    <a:pt x="6029" y="8509"/>
                  </a:cubicBezTo>
                  <a:cubicBezTo>
                    <a:pt x="9677" y="6545"/>
                    <a:pt x="15515" y="3273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030390" y="6145127"/>
              <a:ext cx="201534" cy="46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74" fill="norm" stroke="1" extrusionOk="0">
                  <a:moveTo>
                    <a:pt x="6650" y="9093"/>
                  </a:moveTo>
                  <a:cubicBezTo>
                    <a:pt x="5525" y="11756"/>
                    <a:pt x="4400" y="14419"/>
                    <a:pt x="3500" y="16293"/>
                  </a:cubicBezTo>
                  <a:cubicBezTo>
                    <a:pt x="2600" y="18167"/>
                    <a:pt x="1925" y="19252"/>
                    <a:pt x="1362" y="20090"/>
                  </a:cubicBezTo>
                  <a:cubicBezTo>
                    <a:pt x="800" y="20928"/>
                    <a:pt x="350" y="21520"/>
                    <a:pt x="125" y="21471"/>
                  </a:cubicBezTo>
                  <a:cubicBezTo>
                    <a:pt x="-100" y="21421"/>
                    <a:pt x="-100" y="20731"/>
                    <a:pt x="800" y="18512"/>
                  </a:cubicBezTo>
                  <a:cubicBezTo>
                    <a:pt x="1700" y="16293"/>
                    <a:pt x="3500" y="12545"/>
                    <a:pt x="5412" y="9586"/>
                  </a:cubicBezTo>
                  <a:cubicBezTo>
                    <a:pt x="7325" y="6627"/>
                    <a:pt x="9350" y="4457"/>
                    <a:pt x="10812" y="3076"/>
                  </a:cubicBezTo>
                  <a:cubicBezTo>
                    <a:pt x="12275" y="1695"/>
                    <a:pt x="13175" y="1104"/>
                    <a:pt x="14075" y="660"/>
                  </a:cubicBezTo>
                  <a:cubicBezTo>
                    <a:pt x="14975" y="216"/>
                    <a:pt x="15875" y="-80"/>
                    <a:pt x="16550" y="19"/>
                  </a:cubicBezTo>
                  <a:cubicBezTo>
                    <a:pt x="17225" y="117"/>
                    <a:pt x="17675" y="610"/>
                    <a:pt x="18237" y="2583"/>
                  </a:cubicBezTo>
                  <a:cubicBezTo>
                    <a:pt x="18800" y="4556"/>
                    <a:pt x="19475" y="8008"/>
                    <a:pt x="20037" y="10572"/>
                  </a:cubicBezTo>
                  <a:cubicBezTo>
                    <a:pt x="20600" y="13136"/>
                    <a:pt x="21050" y="14813"/>
                    <a:pt x="21275" y="15898"/>
                  </a:cubicBezTo>
                  <a:cubicBezTo>
                    <a:pt x="21500" y="16983"/>
                    <a:pt x="21500" y="17476"/>
                    <a:pt x="21050" y="17525"/>
                  </a:cubicBezTo>
                  <a:cubicBezTo>
                    <a:pt x="20600" y="17575"/>
                    <a:pt x="19700" y="17180"/>
                    <a:pt x="18800" y="16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131049" y="6378368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6000"/>
                    <a:pt x="7754" y="10400"/>
                    <a:pt x="11354" y="6800"/>
                  </a:cubicBezTo>
                  <a:cubicBezTo>
                    <a:pt x="14954" y="3200"/>
                    <a:pt x="1827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470499" y="6233362"/>
              <a:ext cx="225701" cy="29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26" fill="norm" stroke="1" extrusionOk="0">
                  <a:moveTo>
                    <a:pt x="2751" y="8026"/>
                  </a:moveTo>
                  <a:cubicBezTo>
                    <a:pt x="2347" y="11926"/>
                    <a:pt x="1944" y="15826"/>
                    <a:pt x="1540" y="18151"/>
                  </a:cubicBezTo>
                  <a:cubicBezTo>
                    <a:pt x="1136" y="20476"/>
                    <a:pt x="732" y="21226"/>
                    <a:pt x="430" y="21226"/>
                  </a:cubicBezTo>
                  <a:cubicBezTo>
                    <a:pt x="127" y="21226"/>
                    <a:pt x="-75" y="20476"/>
                    <a:pt x="26" y="17926"/>
                  </a:cubicBezTo>
                  <a:cubicBezTo>
                    <a:pt x="127" y="15376"/>
                    <a:pt x="531" y="11026"/>
                    <a:pt x="1338" y="7651"/>
                  </a:cubicBezTo>
                  <a:cubicBezTo>
                    <a:pt x="2146" y="4276"/>
                    <a:pt x="3357" y="1876"/>
                    <a:pt x="5577" y="751"/>
                  </a:cubicBezTo>
                  <a:cubicBezTo>
                    <a:pt x="7798" y="-374"/>
                    <a:pt x="11028" y="-224"/>
                    <a:pt x="13854" y="1126"/>
                  </a:cubicBezTo>
                  <a:cubicBezTo>
                    <a:pt x="16680" y="2476"/>
                    <a:pt x="19103" y="5026"/>
                    <a:pt x="20213" y="7651"/>
                  </a:cubicBezTo>
                  <a:cubicBezTo>
                    <a:pt x="21323" y="10276"/>
                    <a:pt x="21121" y="12976"/>
                    <a:pt x="21121" y="15226"/>
                  </a:cubicBezTo>
                  <a:cubicBezTo>
                    <a:pt x="21121" y="17476"/>
                    <a:pt x="21323" y="19276"/>
                    <a:pt x="21525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912099" y="6245018"/>
              <a:ext cx="1058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874"/>
                    <a:pt x="8640" y="11747"/>
                    <a:pt x="12960" y="15158"/>
                  </a:cubicBezTo>
                  <a:cubicBezTo>
                    <a:pt x="17280" y="18568"/>
                    <a:pt x="21600" y="19516"/>
                    <a:pt x="21600" y="20179"/>
                  </a:cubicBezTo>
                  <a:cubicBezTo>
                    <a:pt x="21600" y="20842"/>
                    <a:pt x="17280" y="21221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900467" y="6188679"/>
              <a:ext cx="164568" cy="352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189" fill="norm" stroke="1" extrusionOk="0">
                  <a:moveTo>
                    <a:pt x="1484" y="5669"/>
                  </a:moveTo>
                  <a:cubicBezTo>
                    <a:pt x="944" y="4525"/>
                    <a:pt x="404" y="3382"/>
                    <a:pt x="134" y="2492"/>
                  </a:cubicBezTo>
                  <a:cubicBezTo>
                    <a:pt x="-136" y="1603"/>
                    <a:pt x="-136" y="968"/>
                    <a:pt x="1484" y="523"/>
                  </a:cubicBezTo>
                  <a:cubicBezTo>
                    <a:pt x="3104" y="78"/>
                    <a:pt x="6344" y="-176"/>
                    <a:pt x="9179" y="142"/>
                  </a:cubicBezTo>
                  <a:cubicBezTo>
                    <a:pt x="12014" y="459"/>
                    <a:pt x="14444" y="1349"/>
                    <a:pt x="14984" y="2746"/>
                  </a:cubicBezTo>
                  <a:cubicBezTo>
                    <a:pt x="15524" y="4144"/>
                    <a:pt x="14174" y="6050"/>
                    <a:pt x="12824" y="7193"/>
                  </a:cubicBezTo>
                  <a:cubicBezTo>
                    <a:pt x="11474" y="8337"/>
                    <a:pt x="10124" y="8718"/>
                    <a:pt x="10529" y="9226"/>
                  </a:cubicBezTo>
                  <a:cubicBezTo>
                    <a:pt x="10934" y="9735"/>
                    <a:pt x="13094" y="10370"/>
                    <a:pt x="15389" y="11513"/>
                  </a:cubicBezTo>
                  <a:cubicBezTo>
                    <a:pt x="17684" y="12657"/>
                    <a:pt x="20114" y="14309"/>
                    <a:pt x="20789" y="15833"/>
                  </a:cubicBezTo>
                  <a:cubicBezTo>
                    <a:pt x="21464" y="17358"/>
                    <a:pt x="20384" y="18756"/>
                    <a:pt x="18629" y="19772"/>
                  </a:cubicBezTo>
                  <a:cubicBezTo>
                    <a:pt x="16874" y="20789"/>
                    <a:pt x="14444" y="21424"/>
                    <a:pt x="11744" y="21106"/>
                  </a:cubicBezTo>
                  <a:cubicBezTo>
                    <a:pt x="9044" y="20789"/>
                    <a:pt x="6074" y="19518"/>
                    <a:pt x="3104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8413749" y="6340268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8384116" y="6397418"/>
              <a:ext cx="239185" cy="4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7" fill="norm" stroke="1" extrusionOk="0">
                  <a:moveTo>
                    <a:pt x="2676" y="16200"/>
                  </a:moveTo>
                  <a:cubicBezTo>
                    <a:pt x="1338" y="17280"/>
                    <a:pt x="0" y="18360"/>
                    <a:pt x="0" y="19440"/>
                  </a:cubicBezTo>
                  <a:cubicBezTo>
                    <a:pt x="0" y="20520"/>
                    <a:pt x="1338" y="21600"/>
                    <a:pt x="4779" y="19440"/>
                  </a:cubicBezTo>
                  <a:cubicBezTo>
                    <a:pt x="8219" y="17280"/>
                    <a:pt x="13763" y="11880"/>
                    <a:pt x="16917" y="8100"/>
                  </a:cubicBezTo>
                  <a:cubicBezTo>
                    <a:pt x="20071" y="4320"/>
                    <a:pt x="2083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8928544" y="6200568"/>
              <a:ext cx="196407" cy="27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127" fill="norm" stroke="1" extrusionOk="0">
                  <a:moveTo>
                    <a:pt x="16828" y="7420"/>
                  </a:moveTo>
                  <a:cubicBezTo>
                    <a:pt x="16828" y="6101"/>
                    <a:pt x="16828" y="4782"/>
                    <a:pt x="16153" y="4122"/>
                  </a:cubicBezTo>
                  <a:cubicBezTo>
                    <a:pt x="15478" y="3463"/>
                    <a:pt x="14128" y="3463"/>
                    <a:pt x="11428" y="4782"/>
                  </a:cubicBezTo>
                  <a:cubicBezTo>
                    <a:pt x="8728" y="6101"/>
                    <a:pt x="4678" y="8739"/>
                    <a:pt x="2315" y="11542"/>
                  </a:cubicBezTo>
                  <a:cubicBezTo>
                    <a:pt x="-47" y="14345"/>
                    <a:pt x="-722" y="17313"/>
                    <a:pt x="853" y="19127"/>
                  </a:cubicBezTo>
                  <a:cubicBezTo>
                    <a:pt x="2428" y="20940"/>
                    <a:pt x="6253" y="21600"/>
                    <a:pt x="9965" y="20776"/>
                  </a:cubicBezTo>
                  <a:cubicBezTo>
                    <a:pt x="13678" y="19951"/>
                    <a:pt x="17278" y="17643"/>
                    <a:pt x="19078" y="13933"/>
                  </a:cubicBezTo>
                  <a:cubicBezTo>
                    <a:pt x="20878" y="10223"/>
                    <a:pt x="20878" y="5111"/>
                    <a:pt x="208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8940799" y="6092618"/>
              <a:ext cx="24765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23" y="640"/>
                    <a:pt x="18646" y="1280"/>
                    <a:pt x="16708" y="2640"/>
                  </a:cubicBezTo>
                  <a:cubicBezTo>
                    <a:pt x="14769" y="4000"/>
                    <a:pt x="12369" y="6080"/>
                    <a:pt x="9600" y="8600"/>
                  </a:cubicBezTo>
                  <a:cubicBezTo>
                    <a:pt x="6831" y="11120"/>
                    <a:pt x="3692" y="14080"/>
                    <a:pt x="2031" y="16320"/>
                  </a:cubicBezTo>
                  <a:cubicBezTo>
                    <a:pt x="369" y="18560"/>
                    <a:pt x="185" y="20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232399" y="7213112"/>
              <a:ext cx="4127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655" y="2735"/>
                    <a:pt x="7311" y="-1585"/>
                    <a:pt x="10911" y="575"/>
                  </a:cubicBezTo>
                  <a:cubicBezTo>
                    <a:pt x="14511" y="2735"/>
                    <a:pt x="1805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181599" y="7261018"/>
              <a:ext cx="393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9" y="20291"/>
                    <a:pt x="6039" y="18982"/>
                    <a:pt x="9639" y="15382"/>
                  </a:cubicBezTo>
                  <a:cubicBezTo>
                    <a:pt x="13239" y="11782"/>
                    <a:pt x="17419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537199" y="7140368"/>
              <a:ext cx="18955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0" y="0"/>
                  </a:moveTo>
                  <a:cubicBezTo>
                    <a:pt x="6480" y="1440"/>
                    <a:pt x="12960" y="2880"/>
                    <a:pt x="16680" y="4000"/>
                  </a:cubicBezTo>
                  <a:cubicBezTo>
                    <a:pt x="20400" y="5120"/>
                    <a:pt x="21360" y="5920"/>
                    <a:pt x="21480" y="7120"/>
                  </a:cubicBezTo>
                  <a:cubicBezTo>
                    <a:pt x="21600" y="8320"/>
                    <a:pt x="20880" y="9920"/>
                    <a:pt x="18240" y="12400"/>
                  </a:cubicBezTo>
                  <a:cubicBezTo>
                    <a:pt x="15600" y="14880"/>
                    <a:pt x="11040" y="18240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146799" y="7015727"/>
              <a:ext cx="133488" cy="44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39" fill="norm" stroke="1" extrusionOk="0">
                  <a:moveTo>
                    <a:pt x="4985" y="7155"/>
                  </a:moveTo>
                  <a:cubicBezTo>
                    <a:pt x="4652" y="10486"/>
                    <a:pt x="4320" y="13817"/>
                    <a:pt x="3822" y="15937"/>
                  </a:cubicBezTo>
                  <a:cubicBezTo>
                    <a:pt x="3323" y="18056"/>
                    <a:pt x="2658" y="18965"/>
                    <a:pt x="1994" y="19823"/>
                  </a:cubicBezTo>
                  <a:cubicBezTo>
                    <a:pt x="1329" y="20681"/>
                    <a:pt x="665" y="21488"/>
                    <a:pt x="332" y="21438"/>
                  </a:cubicBezTo>
                  <a:cubicBezTo>
                    <a:pt x="0" y="21387"/>
                    <a:pt x="0" y="20479"/>
                    <a:pt x="0" y="18208"/>
                  </a:cubicBezTo>
                  <a:cubicBezTo>
                    <a:pt x="0" y="15937"/>
                    <a:pt x="0" y="12303"/>
                    <a:pt x="498" y="9426"/>
                  </a:cubicBezTo>
                  <a:cubicBezTo>
                    <a:pt x="997" y="6550"/>
                    <a:pt x="1994" y="4430"/>
                    <a:pt x="2991" y="2967"/>
                  </a:cubicBezTo>
                  <a:cubicBezTo>
                    <a:pt x="3988" y="1503"/>
                    <a:pt x="4985" y="695"/>
                    <a:pt x="6646" y="292"/>
                  </a:cubicBezTo>
                  <a:cubicBezTo>
                    <a:pt x="8308" y="-112"/>
                    <a:pt x="10634" y="-112"/>
                    <a:pt x="13126" y="393"/>
                  </a:cubicBezTo>
                  <a:cubicBezTo>
                    <a:pt x="15618" y="897"/>
                    <a:pt x="18277" y="1907"/>
                    <a:pt x="19772" y="2815"/>
                  </a:cubicBezTo>
                  <a:cubicBezTo>
                    <a:pt x="21268" y="3724"/>
                    <a:pt x="21600" y="4531"/>
                    <a:pt x="19274" y="5490"/>
                  </a:cubicBezTo>
                  <a:cubicBezTo>
                    <a:pt x="16948" y="6449"/>
                    <a:pt x="11963" y="7559"/>
                    <a:pt x="6978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273799" y="7229268"/>
              <a:ext cx="171451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80"/>
                  </a:moveTo>
                  <a:cubicBezTo>
                    <a:pt x="0" y="5184"/>
                    <a:pt x="0" y="3888"/>
                    <a:pt x="800" y="3132"/>
                  </a:cubicBezTo>
                  <a:cubicBezTo>
                    <a:pt x="1600" y="2376"/>
                    <a:pt x="3200" y="2160"/>
                    <a:pt x="5200" y="3564"/>
                  </a:cubicBezTo>
                  <a:cubicBezTo>
                    <a:pt x="7200" y="4968"/>
                    <a:pt x="9600" y="7992"/>
                    <a:pt x="10533" y="10908"/>
                  </a:cubicBezTo>
                  <a:cubicBezTo>
                    <a:pt x="11467" y="13824"/>
                    <a:pt x="10933" y="16632"/>
                    <a:pt x="10000" y="18576"/>
                  </a:cubicBezTo>
                  <a:cubicBezTo>
                    <a:pt x="9067" y="20520"/>
                    <a:pt x="7733" y="21600"/>
                    <a:pt x="6800" y="21600"/>
                  </a:cubicBezTo>
                  <a:cubicBezTo>
                    <a:pt x="5867" y="21600"/>
                    <a:pt x="5333" y="20520"/>
                    <a:pt x="5600" y="17712"/>
                  </a:cubicBezTo>
                  <a:cubicBezTo>
                    <a:pt x="5867" y="14904"/>
                    <a:pt x="6933" y="10368"/>
                    <a:pt x="9733" y="7128"/>
                  </a:cubicBezTo>
                  <a:cubicBezTo>
                    <a:pt x="12533" y="3888"/>
                    <a:pt x="17067" y="19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492787" y="7089771"/>
              <a:ext cx="168363" cy="32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13" fill="norm" stroke="1" extrusionOk="0">
                  <a:moveTo>
                    <a:pt x="21476" y="3267"/>
                  </a:moveTo>
                  <a:cubicBezTo>
                    <a:pt x="20666" y="2174"/>
                    <a:pt x="19856" y="1080"/>
                    <a:pt x="18641" y="465"/>
                  </a:cubicBezTo>
                  <a:cubicBezTo>
                    <a:pt x="17426" y="-150"/>
                    <a:pt x="15806" y="-287"/>
                    <a:pt x="12971" y="875"/>
                  </a:cubicBezTo>
                  <a:cubicBezTo>
                    <a:pt x="10136" y="2037"/>
                    <a:pt x="6086" y="4498"/>
                    <a:pt x="3521" y="7232"/>
                  </a:cubicBezTo>
                  <a:cubicBezTo>
                    <a:pt x="956" y="9966"/>
                    <a:pt x="-124" y="12974"/>
                    <a:pt x="11" y="15366"/>
                  </a:cubicBezTo>
                  <a:cubicBezTo>
                    <a:pt x="146" y="17759"/>
                    <a:pt x="1496" y="19536"/>
                    <a:pt x="3656" y="20424"/>
                  </a:cubicBezTo>
                  <a:cubicBezTo>
                    <a:pt x="5816" y="21313"/>
                    <a:pt x="8786" y="21313"/>
                    <a:pt x="11756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649933" y="7120199"/>
              <a:ext cx="176318" cy="27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24" fill="norm" stroke="1" extrusionOk="0">
                  <a:moveTo>
                    <a:pt x="11391" y="5445"/>
                  </a:moveTo>
                  <a:cubicBezTo>
                    <a:pt x="8820" y="9343"/>
                    <a:pt x="6249" y="13241"/>
                    <a:pt x="4706" y="15677"/>
                  </a:cubicBezTo>
                  <a:cubicBezTo>
                    <a:pt x="3163" y="18113"/>
                    <a:pt x="2649" y="19087"/>
                    <a:pt x="2006" y="19899"/>
                  </a:cubicBezTo>
                  <a:cubicBezTo>
                    <a:pt x="1363" y="20711"/>
                    <a:pt x="591" y="21361"/>
                    <a:pt x="206" y="21199"/>
                  </a:cubicBezTo>
                  <a:cubicBezTo>
                    <a:pt x="-180" y="21036"/>
                    <a:pt x="-180" y="20062"/>
                    <a:pt x="1620" y="16976"/>
                  </a:cubicBezTo>
                  <a:cubicBezTo>
                    <a:pt x="3420" y="13890"/>
                    <a:pt x="7020" y="8693"/>
                    <a:pt x="9077" y="5689"/>
                  </a:cubicBezTo>
                  <a:cubicBezTo>
                    <a:pt x="11134" y="2684"/>
                    <a:pt x="11649" y="1872"/>
                    <a:pt x="12420" y="1141"/>
                  </a:cubicBezTo>
                  <a:cubicBezTo>
                    <a:pt x="13191" y="411"/>
                    <a:pt x="14220" y="-239"/>
                    <a:pt x="15377" y="86"/>
                  </a:cubicBezTo>
                  <a:cubicBezTo>
                    <a:pt x="16534" y="411"/>
                    <a:pt x="17820" y="1710"/>
                    <a:pt x="18849" y="5202"/>
                  </a:cubicBezTo>
                  <a:cubicBezTo>
                    <a:pt x="19877" y="8693"/>
                    <a:pt x="20649" y="14378"/>
                    <a:pt x="21420" y="20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724649" y="7248318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7013756" y="7133757"/>
              <a:ext cx="168095" cy="24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37" fill="norm" stroke="1" extrusionOk="0">
                  <a:moveTo>
                    <a:pt x="4432" y="3375"/>
                  </a:moveTo>
                  <a:cubicBezTo>
                    <a:pt x="3352" y="6727"/>
                    <a:pt x="2272" y="10078"/>
                    <a:pt x="1732" y="12778"/>
                  </a:cubicBezTo>
                  <a:cubicBezTo>
                    <a:pt x="1192" y="15478"/>
                    <a:pt x="1192" y="17527"/>
                    <a:pt x="1057" y="19016"/>
                  </a:cubicBezTo>
                  <a:cubicBezTo>
                    <a:pt x="922" y="20506"/>
                    <a:pt x="652" y="21437"/>
                    <a:pt x="382" y="21437"/>
                  </a:cubicBezTo>
                  <a:cubicBezTo>
                    <a:pt x="112" y="21437"/>
                    <a:pt x="-158" y="20506"/>
                    <a:pt x="112" y="17247"/>
                  </a:cubicBezTo>
                  <a:cubicBezTo>
                    <a:pt x="382" y="13989"/>
                    <a:pt x="1192" y="8403"/>
                    <a:pt x="2677" y="4958"/>
                  </a:cubicBezTo>
                  <a:cubicBezTo>
                    <a:pt x="4162" y="1513"/>
                    <a:pt x="6322" y="209"/>
                    <a:pt x="9022" y="23"/>
                  </a:cubicBezTo>
                  <a:cubicBezTo>
                    <a:pt x="11722" y="-163"/>
                    <a:pt x="14962" y="768"/>
                    <a:pt x="16987" y="3375"/>
                  </a:cubicBezTo>
                  <a:cubicBezTo>
                    <a:pt x="19012" y="5982"/>
                    <a:pt x="19822" y="10265"/>
                    <a:pt x="20362" y="13058"/>
                  </a:cubicBezTo>
                  <a:cubicBezTo>
                    <a:pt x="20902" y="15851"/>
                    <a:pt x="21172" y="17154"/>
                    <a:pt x="21442" y="1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7378699" y="7153068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7376971" y="7080777"/>
              <a:ext cx="136817" cy="27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221" fill="norm" stroke="1" extrusionOk="0">
                  <a:moveTo>
                    <a:pt x="263" y="5059"/>
                  </a:moveTo>
                  <a:cubicBezTo>
                    <a:pt x="-60" y="3760"/>
                    <a:pt x="-382" y="2460"/>
                    <a:pt x="1230" y="1486"/>
                  </a:cubicBezTo>
                  <a:cubicBezTo>
                    <a:pt x="2842" y="512"/>
                    <a:pt x="6388" y="-138"/>
                    <a:pt x="9612" y="24"/>
                  </a:cubicBezTo>
                  <a:cubicBezTo>
                    <a:pt x="12836" y="187"/>
                    <a:pt x="15737" y="1161"/>
                    <a:pt x="17672" y="2460"/>
                  </a:cubicBezTo>
                  <a:cubicBezTo>
                    <a:pt x="19606" y="3760"/>
                    <a:pt x="20573" y="5384"/>
                    <a:pt x="20412" y="6521"/>
                  </a:cubicBezTo>
                  <a:cubicBezTo>
                    <a:pt x="20251" y="7657"/>
                    <a:pt x="18961" y="8307"/>
                    <a:pt x="17027" y="8957"/>
                  </a:cubicBezTo>
                  <a:cubicBezTo>
                    <a:pt x="15093" y="9606"/>
                    <a:pt x="12514" y="10256"/>
                    <a:pt x="12191" y="10581"/>
                  </a:cubicBezTo>
                  <a:cubicBezTo>
                    <a:pt x="11869" y="10906"/>
                    <a:pt x="13803" y="10906"/>
                    <a:pt x="15899" y="11636"/>
                  </a:cubicBezTo>
                  <a:cubicBezTo>
                    <a:pt x="17994" y="12367"/>
                    <a:pt x="20251" y="13829"/>
                    <a:pt x="20734" y="15372"/>
                  </a:cubicBezTo>
                  <a:cubicBezTo>
                    <a:pt x="21218" y="16915"/>
                    <a:pt x="19928" y="18539"/>
                    <a:pt x="18478" y="19676"/>
                  </a:cubicBezTo>
                  <a:cubicBezTo>
                    <a:pt x="17027" y="20812"/>
                    <a:pt x="15415" y="21462"/>
                    <a:pt x="12997" y="21137"/>
                  </a:cubicBezTo>
                  <a:cubicBezTo>
                    <a:pt x="10579" y="20812"/>
                    <a:pt x="7355" y="19513"/>
                    <a:pt x="4131" y="18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7594599" y="6975268"/>
              <a:ext cx="12944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7316" y="0"/>
                  </a:moveTo>
                  <a:cubicBezTo>
                    <a:pt x="9058" y="0"/>
                    <a:pt x="10800" y="0"/>
                    <a:pt x="12716" y="545"/>
                  </a:cubicBezTo>
                  <a:cubicBezTo>
                    <a:pt x="14632" y="1091"/>
                    <a:pt x="16723" y="2182"/>
                    <a:pt x="18465" y="4145"/>
                  </a:cubicBezTo>
                  <a:cubicBezTo>
                    <a:pt x="20206" y="6109"/>
                    <a:pt x="21600" y="8945"/>
                    <a:pt x="21252" y="11509"/>
                  </a:cubicBezTo>
                  <a:cubicBezTo>
                    <a:pt x="20903" y="14073"/>
                    <a:pt x="18813" y="16364"/>
                    <a:pt x="14981" y="18000"/>
                  </a:cubicBezTo>
                  <a:cubicBezTo>
                    <a:pt x="11148" y="19636"/>
                    <a:pt x="5574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975599" y="7178468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981949" y="7254668"/>
              <a:ext cx="19685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787" y="10800"/>
                  </a:moveTo>
                  <a:cubicBezTo>
                    <a:pt x="1394" y="14400"/>
                    <a:pt x="0" y="18000"/>
                    <a:pt x="0" y="19800"/>
                  </a:cubicBezTo>
                  <a:cubicBezTo>
                    <a:pt x="0" y="21600"/>
                    <a:pt x="1394" y="21600"/>
                    <a:pt x="5226" y="18000"/>
                  </a:cubicBezTo>
                  <a:cubicBezTo>
                    <a:pt x="9058" y="14400"/>
                    <a:pt x="1532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8277717" y="7108618"/>
              <a:ext cx="148734" cy="19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0943" fill="norm" stroke="1" extrusionOk="0">
                  <a:moveTo>
                    <a:pt x="20510" y="2700"/>
                  </a:moveTo>
                  <a:cubicBezTo>
                    <a:pt x="18759" y="2250"/>
                    <a:pt x="17008" y="1800"/>
                    <a:pt x="13505" y="3938"/>
                  </a:cubicBezTo>
                  <a:cubicBezTo>
                    <a:pt x="10002" y="6075"/>
                    <a:pt x="4748" y="10800"/>
                    <a:pt x="2121" y="13725"/>
                  </a:cubicBezTo>
                  <a:cubicBezTo>
                    <a:pt x="-506" y="16650"/>
                    <a:pt x="-506" y="17775"/>
                    <a:pt x="1099" y="19012"/>
                  </a:cubicBezTo>
                  <a:cubicBezTo>
                    <a:pt x="2705" y="20250"/>
                    <a:pt x="5916" y="21600"/>
                    <a:pt x="9710" y="20588"/>
                  </a:cubicBezTo>
                  <a:cubicBezTo>
                    <a:pt x="13505" y="19575"/>
                    <a:pt x="17883" y="16200"/>
                    <a:pt x="19489" y="12375"/>
                  </a:cubicBezTo>
                  <a:cubicBezTo>
                    <a:pt x="21094" y="8550"/>
                    <a:pt x="19926" y="4275"/>
                    <a:pt x="187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Drawing"/>
          <p:cNvGrpSpPr/>
          <p:nvPr/>
        </p:nvGrpSpPr>
        <p:grpSpPr>
          <a:xfrm>
            <a:off x="1481371" y="1754716"/>
            <a:ext cx="6367229" cy="6449485"/>
            <a:chOff x="0" y="0"/>
            <a:chExt cx="6367228" cy="6449483"/>
          </a:xfrm>
        </p:grpSpPr>
        <p:sp>
          <p:nvSpPr>
            <p:cNvPr id="448" name="Line"/>
            <p:cNvSpPr/>
            <p:nvPr/>
          </p:nvSpPr>
          <p:spPr>
            <a:xfrm>
              <a:off x="10878" y="100929"/>
              <a:ext cx="230554" cy="349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59" fill="norm" stroke="1" extrusionOk="0">
                  <a:moveTo>
                    <a:pt x="0" y="5732"/>
                  </a:moveTo>
                  <a:cubicBezTo>
                    <a:pt x="4713" y="5603"/>
                    <a:pt x="9425" y="5474"/>
                    <a:pt x="12960" y="4827"/>
                  </a:cubicBezTo>
                  <a:cubicBezTo>
                    <a:pt x="16495" y="4180"/>
                    <a:pt x="18851" y="3016"/>
                    <a:pt x="20127" y="2111"/>
                  </a:cubicBezTo>
                  <a:cubicBezTo>
                    <a:pt x="21404" y="1205"/>
                    <a:pt x="21600" y="559"/>
                    <a:pt x="21207" y="235"/>
                  </a:cubicBezTo>
                  <a:cubicBezTo>
                    <a:pt x="20815" y="-88"/>
                    <a:pt x="19833" y="-88"/>
                    <a:pt x="17869" y="300"/>
                  </a:cubicBezTo>
                  <a:cubicBezTo>
                    <a:pt x="15905" y="688"/>
                    <a:pt x="12960" y="1464"/>
                    <a:pt x="11095" y="2111"/>
                  </a:cubicBezTo>
                  <a:cubicBezTo>
                    <a:pt x="9229" y="2758"/>
                    <a:pt x="8444" y="3275"/>
                    <a:pt x="8149" y="3857"/>
                  </a:cubicBezTo>
                  <a:cubicBezTo>
                    <a:pt x="7855" y="4439"/>
                    <a:pt x="8051" y="5086"/>
                    <a:pt x="8738" y="5538"/>
                  </a:cubicBezTo>
                  <a:cubicBezTo>
                    <a:pt x="9425" y="5991"/>
                    <a:pt x="10604" y="6250"/>
                    <a:pt x="11684" y="6508"/>
                  </a:cubicBezTo>
                  <a:cubicBezTo>
                    <a:pt x="12764" y="6767"/>
                    <a:pt x="13745" y="7026"/>
                    <a:pt x="14433" y="7543"/>
                  </a:cubicBezTo>
                  <a:cubicBezTo>
                    <a:pt x="15120" y="8061"/>
                    <a:pt x="15513" y="8837"/>
                    <a:pt x="14727" y="9936"/>
                  </a:cubicBezTo>
                  <a:cubicBezTo>
                    <a:pt x="13942" y="11035"/>
                    <a:pt x="11978" y="12458"/>
                    <a:pt x="9916" y="13946"/>
                  </a:cubicBezTo>
                  <a:cubicBezTo>
                    <a:pt x="7855" y="15433"/>
                    <a:pt x="5695" y="16985"/>
                    <a:pt x="4516" y="18084"/>
                  </a:cubicBezTo>
                  <a:cubicBezTo>
                    <a:pt x="3338" y="19184"/>
                    <a:pt x="3142" y="19831"/>
                    <a:pt x="3535" y="20413"/>
                  </a:cubicBezTo>
                  <a:cubicBezTo>
                    <a:pt x="3927" y="20995"/>
                    <a:pt x="4909" y="21512"/>
                    <a:pt x="7855" y="21318"/>
                  </a:cubicBezTo>
                  <a:cubicBezTo>
                    <a:pt x="10800" y="21124"/>
                    <a:pt x="15709" y="20219"/>
                    <a:pt x="20618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59153" y="285749"/>
              <a:ext cx="149099" cy="39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14" fill="norm" stroke="1" extrusionOk="0">
                  <a:moveTo>
                    <a:pt x="14311" y="914"/>
                  </a:moveTo>
                  <a:cubicBezTo>
                    <a:pt x="13111" y="457"/>
                    <a:pt x="11911" y="0"/>
                    <a:pt x="9661" y="0"/>
                  </a:cubicBezTo>
                  <a:cubicBezTo>
                    <a:pt x="7411" y="0"/>
                    <a:pt x="4111" y="457"/>
                    <a:pt x="2311" y="1029"/>
                  </a:cubicBezTo>
                  <a:cubicBezTo>
                    <a:pt x="511" y="1600"/>
                    <a:pt x="211" y="2286"/>
                    <a:pt x="61" y="2971"/>
                  </a:cubicBezTo>
                  <a:cubicBezTo>
                    <a:pt x="-89" y="3657"/>
                    <a:pt x="-89" y="4343"/>
                    <a:pt x="1561" y="4686"/>
                  </a:cubicBezTo>
                  <a:cubicBezTo>
                    <a:pt x="3211" y="5029"/>
                    <a:pt x="6511" y="5029"/>
                    <a:pt x="8761" y="4800"/>
                  </a:cubicBezTo>
                  <a:cubicBezTo>
                    <a:pt x="11011" y="4571"/>
                    <a:pt x="12211" y="4114"/>
                    <a:pt x="13111" y="3600"/>
                  </a:cubicBezTo>
                  <a:cubicBezTo>
                    <a:pt x="14011" y="3086"/>
                    <a:pt x="14611" y="2514"/>
                    <a:pt x="15361" y="2514"/>
                  </a:cubicBezTo>
                  <a:cubicBezTo>
                    <a:pt x="16111" y="2514"/>
                    <a:pt x="17011" y="3086"/>
                    <a:pt x="18361" y="4857"/>
                  </a:cubicBezTo>
                  <a:cubicBezTo>
                    <a:pt x="19711" y="6629"/>
                    <a:pt x="21511" y="9600"/>
                    <a:pt x="21061" y="12400"/>
                  </a:cubicBezTo>
                  <a:cubicBezTo>
                    <a:pt x="20611" y="15200"/>
                    <a:pt x="17911" y="17829"/>
                    <a:pt x="14761" y="19371"/>
                  </a:cubicBezTo>
                  <a:cubicBezTo>
                    <a:pt x="11611" y="20914"/>
                    <a:pt x="8011" y="21371"/>
                    <a:pt x="5461" y="21486"/>
                  </a:cubicBezTo>
                  <a:cubicBezTo>
                    <a:pt x="2911" y="21600"/>
                    <a:pt x="1411" y="21371"/>
                    <a:pt x="661" y="20800"/>
                  </a:cubicBezTo>
                  <a:cubicBezTo>
                    <a:pt x="-89" y="20229"/>
                    <a:pt x="-89" y="19314"/>
                    <a:pt x="3211" y="18057"/>
                  </a:cubicBezTo>
                  <a:cubicBezTo>
                    <a:pt x="6511" y="16800"/>
                    <a:pt x="13111" y="15200"/>
                    <a:pt x="19711" y="1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0" y="480483"/>
              <a:ext cx="52522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4332" y="21600"/>
                  </a:moveTo>
                  <a:cubicBezTo>
                    <a:pt x="3122" y="21600"/>
                    <a:pt x="1913" y="21600"/>
                    <a:pt x="1092" y="21600"/>
                  </a:cubicBezTo>
                  <a:cubicBezTo>
                    <a:pt x="271" y="21600"/>
                    <a:pt x="-161" y="21600"/>
                    <a:pt x="55" y="21000"/>
                  </a:cubicBezTo>
                  <a:cubicBezTo>
                    <a:pt x="271" y="20400"/>
                    <a:pt x="1135" y="19200"/>
                    <a:pt x="3036" y="16800"/>
                  </a:cubicBezTo>
                  <a:cubicBezTo>
                    <a:pt x="4937" y="14400"/>
                    <a:pt x="7874" y="10800"/>
                    <a:pt x="11114" y="7800"/>
                  </a:cubicBezTo>
                  <a:cubicBezTo>
                    <a:pt x="14354" y="4800"/>
                    <a:pt x="17897" y="240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50578" y="550333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99828" y="296333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37928" y="4042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135386" y="0"/>
              <a:ext cx="183593" cy="49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18" fill="norm" stroke="1" extrusionOk="0">
                  <a:moveTo>
                    <a:pt x="680" y="11990"/>
                  </a:moveTo>
                  <a:cubicBezTo>
                    <a:pt x="1425" y="11258"/>
                    <a:pt x="2169" y="10525"/>
                    <a:pt x="2542" y="10617"/>
                  </a:cubicBezTo>
                  <a:cubicBezTo>
                    <a:pt x="2914" y="10708"/>
                    <a:pt x="2914" y="11624"/>
                    <a:pt x="2542" y="13317"/>
                  </a:cubicBezTo>
                  <a:cubicBezTo>
                    <a:pt x="2169" y="15010"/>
                    <a:pt x="1425" y="17481"/>
                    <a:pt x="928" y="19083"/>
                  </a:cubicBezTo>
                  <a:cubicBezTo>
                    <a:pt x="432" y="20685"/>
                    <a:pt x="183" y="21417"/>
                    <a:pt x="59" y="21508"/>
                  </a:cubicBezTo>
                  <a:cubicBezTo>
                    <a:pt x="-65" y="21600"/>
                    <a:pt x="-65" y="21051"/>
                    <a:pt x="804" y="19220"/>
                  </a:cubicBezTo>
                  <a:cubicBezTo>
                    <a:pt x="1673" y="17390"/>
                    <a:pt x="3411" y="14278"/>
                    <a:pt x="5273" y="11075"/>
                  </a:cubicBezTo>
                  <a:cubicBezTo>
                    <a:pt x="7135" y="7871"/>
                    <a:pt x="9121" y="4576"/>
                    <a:pt x="10487" y="2608"/>
                  </a:cubicBezTo>
                  <a:cubicBezTo>
                    <a:pt x="11852" y="641"/>
                    <a:pt x="12597" y="0"/>
                    <a:pt x="12969" y="0"/>
                  </a:cubicBezTo>
                  <a:cubicBezTo>
                    <a:pt x="13342" y="0"/>
                    <a:pt x="13342" y="641"/>
                    <a:pt x="13590" y="2654"/>
                  </a:cubicBezTo>
                  <a:cubicBezTo>
                    <a:pt x="13838" y="4668"/>
                    <a:pt x="14335" y="8054"/>
                    <a:pt x="15080" y="10937"/>
                  </a:cubicBezTo>
                  <a:cubicBezTo>
                    <a:pt x="15825" y="13820"/>
                    <a:pt x="16818" y="16200"/>
                    <a:pt x="17563" y="17710"/>
                  </a:cubicBezTo>
                  <a:cubicBezTo>
                    <a:pt x="18307" y="19220"/>
                    <a:pt x="18804" y="19861"/>
                    <a:pt x="19425" y="20410"/>
                  </a:cubicBezTo>
                  <a:cubicBezTo>
                    <a:pt x="20045" y="20959"/>
                    <a:pt x="20790" y="21417"/>
                    <a:pt x="21163" y="21417"/>
                  </a:cubicBezTo>
                  <a:cubicBezTo>
                    <a:pt x="21535" y="21417"/>
                    <a:pt x="21535" y="20959"/>
                    <a:pt x="21535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179278" y="347133"/>
              <a:ext cx="158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369778" y="448733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876556" y="162983"/>
              <a:ext cx="1392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56"/>
                    <a:pt x="-1303" y="9712"/>
                    <a:pt x="240" y="13312"/>
                  </a:cubicBezTo>
                  <a:cubicBezTo>
                    <a:pt x="1783" y="16912"/>
                    <a:pt x="11040" y="1925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859902" y="29461"/>
              <a:ext cx="164161" cy="36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203" fill="norm" stroke="1" extrusionOk="0">
                  <a:moveTo>
                    <a:pt x="1470" y="8064"/>
                  </a:moveTo>
                  <a:cubicBezTo>
                    <a:pt x="930" y="6234"/>
                    <a:pt x="390" y="4403"/>
                    <a:pt x="120" y="3061"/>
                  </a:cubicBezTo>
                  <a:cubicBezTo>
                    <a:pt x="-150" y="1719"/>
                    <a:pt x="-150" y="864"/>
                    <a:pt x="2145" y="376"/>
                  </a:cubicBezTo>
                  <a:cubicBezTo>
                    <a:pt x="4440" y="-112"/>
                    <a:pt x="9030" y="-234"/>
                    <a:pt x="12675" y="681"/>
                  </a:cubicBezTo>
                  <a:cubicBezTo>
                    <a:pt x="16320" y="1597"/>
                    <a:pt x="19020" y="3549"/>
                    <a:pt x="19155" y="5319"/>
                  </a:cubicBezTo>
                  <a:cubicBezTo>
                    <a:pt x="19290" y="7088"/>
                    <a:pt x="16860" y="8674"/>
                    <a:pt x="14700" y="9712"/>
                  </a:cubicBezTo>
                  <a:cubicBezTo>
                    <a:pt x="12540" y="10749"/>
                    <a:pt x="10650" y="11237"/>
                    <a:pt x="10515" y="11603"/>
                  </a:cubicBezTo>
                  <a:cubicBezTo>
                    <a:pt x="10380" y="11969"/>
                    <a:pt x="12000" y="12213"/>
                    <a:pt x="14160" y="12763"/>
                  </a:cubicBezTo>
                  <a:cubicBezTo>
                    <a:pt x="16320" y="13312"/>
                    <a:pt x="19020" y="14166"/>
                    <a:pt x="20235" y="15264"/>
                  </a:cubicBezTo>
                  <a:cubicBezTo>
                    <a:pt x="21450" y="16363"/>
                    <a:pt x="21180" y="17705"/>
                    <a:pt x="18750" y="18803"/>
                  </a:cubicBezTo>
                  <a:cubicBezTo>
                    <a:pt x="16320" y="19902"/>
                    <a:pt x="11730" y="20756"/>
                    <a:pt x="8895" y="21061"/>
                  </a:cubicBezTo>
                  <a:cubicBezTo>
                    <a:pt x="6060" y="21366"/>
                    <a:pt x="4980" y="21122"/>
                    <a:pt x="3900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119078" y="474133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395052" y="76829"/>
              <a:ext cx="200277" cy="29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229" fill="norm" stroke="1" extrusionOk="0">
                  <a:moveTo>
                    <a:pt x="14390" y="3503"/>
                  </a:moveTo>
                  <a:cubicBezTo>
                    <a:pt x="14390" y="2269"/>
                    <a:pt x="14390" y="1034"/>
                    <a:pt x="13833" y="417"/>
                  </a:cubicBezTo>
                  <a:cubicBezTo>
                    <a:pt x="13276" y="-200"/>
                    <a:pt x="12163" y="-200"/>
                    <a:pt x="10047" y="880"/>
                  </a:cubicBezTo>
                  <a:cubicBezTo>
                    <a:pt x="7932" y="1960"/>
                    <a:pt x="4814" y="4120"/>
                    <a:pt x="2699" y="7051"/>
                  </a:cubicBezTo>
                  <a:cubicBezTo>
                    <a:pt x="583" y="9983"/>
                    <a:pt x="-530" y="13686"/>
                    <a:pt x="249" y="16231"/>
                  </a:cubicBezTo>
                  <a:cubicBezTo>
                    <a:pt x="1029" y="18777"/>
                    <a:pt x="3701" y="20166"/>
                    <a:pt x="7486" y="20783"/>
                  </a:cubicBezTo>
                  <a:cubicBezTo>
                    <a:pt x="11272" y="21400"/>
                    <a:pt x="16171" y="21246"/>
                    <a:pt x="21070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882918" y="1608379"/>
              <a:ext cx="176674" cy="61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37" fill="norm" stroke="1" extrusionOk="0">
                  <a:moveTo>
                    <a:pt x="18442" y="2969"/>
                  </a:moveTo>
                  <a:cubicBezTo>
                    <a:pt x="17425" y="2007"/>
                    <a:pt x="16409" y="1046"/>
                    <a:pt x="15265" y="491"/>
                  </a:cubicBezTo>
                  <a:cubicBezTo>
                    <a:pt x="14122" y="-64"/>
                    <a:pt x="12851" y="-212"/>
                    <a:pt x="10437" y="380"/>
                  </a:cubicBezTo>
                  <a:cubicBezTo>
                    <a:pt x="8023" y="972"/>
                    <a:pt x="4465" y="2303"/>
                    <a:pt x="2432" y="3561"/>
                  </a:cubicBezTo>
                  <a:cubicBezTo>
                    <a:pt x="399" y="4818"/>
                    <a:pt x="-109" y="6002"/>
                    <a:pt x="18" y="6741"/>
                  </a:cubicBezTo>
                  <a:cubicBezTo>
                    <a:pt x="145" y="7481"/>
                    <a:pt x="907" y="7777"/>
                    <a:pt x="3322" y="7222"/>
                  </a:cubicBezTo>
                  <a:cubicBezTo>
                    <a:pt x="5736" y="6667"/>
                    <a:pt x="9802" y="5262"/>
                    <a:pt x="11962" y="4263"/>
                  </a:cubicBezTo>
                  <a:cubicBezTo>
                    <a:pt x="14122" y="3265"/>
                    <a:pt x="14376" y="2673"/>
                    <a:pt x="14757" y="2118"/>
                  </a:cubicBezTo>
                  <a:cubicBezTo>
                    <a:pt x="15138" y="1563"/>
                    <a:pt x="15646" y="1046"/>
                    <a:pt x="16027" y="972"/>
                  </a:cubicBezTo>
                  <a:cubicBezTo>
                    <a:pt x="16409" y="898"/>
                    <a:pt x="16663" y="1267"/>
                    <a:pt x="17298" y="2747"/>
                  </a:cubicBezTo>
                  <a:cubicBezTo>
                    <a:pt x="17933" y="4226"/>
                    <a:pt x="18950" y="6815"/>
                    <a:pt x="19839" y="9367"/>
                  </a:cubicBezTo>
                  <a:cubicBezTo>
                    <a:pt x="20729" y="11920"/>
                    <a:pt x="21491" y="14435"/>
                    <a:pt x="21110" y="16321"/>
                  </a:cubicBezTo>
                  <a:cubicBezTo>
                    <a:pt x="20729" y="18207"/>
                    <a:pt x="19204" y="19465"/>
                    <a:pt x="17806" y="20204"/>
                  </a:cubicBezTo>
                  <a:cubicBezTo>
                    <a:pt x="16409" y="20944"/>
                    <a:pt x="15138" y="21166"/>
                    <a:pt x="13740" y="21277"/>
                  </a:cubicBezTo>
                  <a:cubicBezTo>
                    <a:pt x="12343" y="21388"/>
                    <a:pt x="10818" y="21388"/>
                    <a:pt x="9166" y="20907"/>
                  </a:cubicBezTo>
                  <a:cubicBezTo>
                    <a:pt x="7515" y="20426"/>
                    <a:pt x="5736" y="19465"/>
                    <a:pt x="5990" y="17985"/>
                  </a:cubicBezTo>
                  <a:cubicBezTo>
                    <a:pt x="6244" y="16506"/>
                    <a:pt x="8531" y="14509"/>
                    <a:pt x="10818" y="12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2119078" y="1667933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125428" y="1591733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2188928" y="1629833"/>
              <a:ext cx="114301" cy="21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0"/>
                  </a:moveTo>
                  <a:cubicBezTo>
                    <a:pt x="2400" y="5243"/>
                    <a:pt x="4800" y="10485"/>
                    <a:pt x="6200" y="13736"/>
                  </a:cubicBezTo>
                  <a:cubicBezTo>
                    <a:pt x="7600" y="16986"/>
                    <a:pt x="8000" y="18245"/>
                    <a:pt x="8600" y="19398"/>
                  </a:cubicBezTo>
                  <a:cubicBezTo>
                    <a:pt x="9200" y="20551"/>
                    <a:pt x="10000" y="21600"/>
                    <a:pt x="10600" y="21390"/>
                  </a:cubicBezTo>
                  <a:cubicBezTo>
                    <a:pt x="11200" y="21181"/>
                    <a:pt x="11600" y="19713"/>
                    <a:pt x="13400" y="16462"/>
                  </a:cubicBezTo>
                  <a:cubicBezTo>
                    <a:pt x="15200" y="13212"/>
                    <a:pt x="18400" y="8179"/>
                    <a:pt x="21600" y="3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2335454" y="1635045"/>
              <a:ext cx="253525" cy="204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78" fill="norm" stroke="1" extrusionOk="0">
                  <a:moveTo>
                    <a:pt x="495" y="7392"/>
                  </a:moveTo>
                  <a:cubicBezTo>
                    <a:pt x="1388" y="7172"/>
                    <a:pt x="2280" y="6951"/>
                    <a:pt x="2994" y="6400"/>
                  </a:cubicBezTo>
                  <a:cubicBezTo>
                    <a:pt x="3708" y="5849"/>
                    <a:pt x="4244" y="4968"/>
                    <a:pt x="4601" y="3756"/>
                  </a:cubicBezTo>
                  <a:cubicBezTo>
                    <a:pt x="4958" y="2543"/>
                    <a:pt x="5136" y="1000"/>
                    <a:pt x="4779" y="339"/>
                  </a:cubicBezTo>
                  <a:cubicBezTo>
                    <a:pt x="4422" y="-322"/>
                    <a:pt x="3530" y="-102"/>
                    <a:pt x="2548" y="1772"/>
                  </a:cubicBezTo>
                  <a:cubicBezTo>
                    <a:pt x="1566" y="3645"/>
                    <a:pt x="495" y="7172"/>
                    <a:pt x="138" y="10368"/>
                  </a:cubicBezTo>
                  <a:cubicBezTo>
                    <a:pt x="-219" y="13564"/>
                    <a:pt x="138" y="16429"/>
                    <a:pt x="941" y="18082"/>
                  </a:cubicBezTo>
                  <a:cubicBezTo>
                    <a:pt x="1745" y="19735"/>
                    <a:pt x="2994" y="20176"/>
                    <a:pt x="4601" y="18302"/>
                  </a:cubicBezTo>
                  <a:cubicBezTo>
                    <a:pt x="6207" y="16429"/>
                    <a:pt x="8171" y="12241"/>
                    <a:pt x="9242" y="9486"/>
                  </a:cubicBezTo>
                  <a:cubicBezTo>
                    <a:pt x="10313" y="6731"/>
                    <a:pt x="10492" y="5409"/>
                    <a:pt x="10402" y="5409"/>
                  </a:cubicBezTo>
                  <a:cubicBezTo>
                    <a:pt x="10313" y="5409"/>
                    <a:pt x="9956" y="6731"/>
                    <a:pt x="9778" y="7833"/>
                  </a:cubicBezTo>
                  <a:cubicBezTo>
                    <a:pt x="9599" y="8935"/>
                    <a:pt x="9599" y="9817"/>
                    <a:pt x="10045" y="8605"/>
                  </a:cubicBezTo>
                  <a:cubicBezTo>
                    <a:pt x="10492" y="7392"/>
                    <a:pt x="11384" y="4086"/>
                    <a:pt x="12277" y="2323"/>
                  </a:cubicBezTo>
                  <a:cubicBezTo>
                    <a:pt x="13169" y="560"/>
                    <a:pt x="14062" y="339"/>
                    <a:pt x="14955" y="670"/>
                  </a:cubicBezTo>
                  <a:cubicBezTo>
                    <a:pt x="15847" y="1000"/>
                    <a:pt x="16740" y="1882"/>
                    <a:pt x="17811" y="5409"/>
                  </a:cubicBezTo>
                  <a:cubicBezTo>
                    <a:pt x="18882" y="8935"/>
                    <a:pt x="20131" y="15107"/>
                    <a:pt x="21381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2728678" y="1737783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9200"/>
                    <a:pt x="12282" y="16800"/>
                    <a:pt x="15882" y="13200"/>
                  </a:cubicBezTo>
                  <a:cubicBezTo>
                    <a:pt x="19482" y="9600"/>
                    <a:pt x="2054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2939389" y="1655233"/>
              <a:ext cx="11609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3094" y="0"/>
                  </a:moveTo>
                  <a:cubicBezTo>
                    <a:pt x="1264" y="277"/>
                    <a:pt x="-567" y="554"/>
                    <a:pt x="165" y="1385"/>
                  </a:cubicBezTo>
                  <a:cubicBezTo>
                    <a:pt x="897" y="2215"/>
                    <a:pt x="4192" y="3600"/>
                    <a:pt x="7853" y="5262"/>
                  </a:cubicBezTo>
                  <a:cubicBezTo>
                    <a:pt x="11514" y="6923"/>
                    <a:pt x="15541" y="8862"/>
                    <a:pt x="17921" y="10800"/>
                  </a:cubicBezTo>
                  <a:cubicBezTo>
                    <a:pt x="20301" y="12738"/>
                    <a:pt x="21033" y="14677"/>
                    <a:pt x="18470" y="16477"/>
                  </a:cubicBezTo>
                  <a:cubicBezTo>
                    <a:pt x="15908" y="18277"/>
                    <a:pt x="10050" y="19938"/>
                    <a:pt x="4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3964396" y="1444577"/>
              <a:ext cx="167633" cy="40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47" fill="norm" stroke="1" extrusionOk="0">
                  <a:moveTo>
                    <a:pt x="6803" y="5737"/>
                  </a:moveTo>
                  <a:cubicBezTo>
                    <a:pt x="4913" y="9968"/>
                    <a:pt x="3023" y="14199"/>
                    <a:pt x="1943" y="16648"/>
                  </a:cubicBezTo>
                  <a:cubicBezTo>
                    <a:pt x="863" y="19098"/>
                    <a:pt x="593" y="19766"/>
                    <a:pt x="458" y="20378"/>
                  </a:cubicBezTo>
                  <a:cubicBezTo>
                    <a:pt x="323" y="20990"/>
                    <a:pt x="323" y="21547"/>
                    <a:pt x="188" y="21547"/>
                  </a:cubicBezTo>
                  <a:cubicBezTo>
                    <a:pt x="53" y="21547"/>
                    <a:pt x="-217" y="20990"/>
                    <a:pt x="323" y="19376"/>
                  </a:cubicBezTo>
                  <a:cubicBezTo>
                    <a:pt x="863" y="17761"/>
                    <a:pt x="2213" y="15089"/>
                    <a:pt x="4508" y="12250"/>
                  </a:cubicBezTo>
                  <a:cubicBezTo>
                    <a:pt x="6803" y="9411"/>
                    <a:pt x="10043" y="6405"/>
                    <a:pt x="11933" y="4623"/>
                  </a:cubicBezTo>
                  <a:cubicBezTo>
                    <a:pt x="13823" y="2842"/>
                    <a:pt x="14363" y="2285"/>
                    <a:pt x="15038" y="1561"/>
                  </a:cubicBezTo>
                  <a:cubicBezTo>
                    <a:pt x="15713" y="838"/>
                    <a:pt x="16523" y="-53"/>
                    <a:pt x="17198" y="3"/>
                  </a:cubicBezTo>
                  <a:cubicBezTo>
                    <a:pt x="17873" y="58"/>
                    <a:pt x="18413" y="1060"/>
                    <a:pt x="18818" y="3566"/>
                  </a:cubicBezTo>
                  <a:cubicBezTo>
                    <a:pt x="19223" y="6071"/>
                    <a:pt x="19493" y="10079"/>
                    <a:pt x="19898" y="12807"/>
                  </a:cubicBezTo>
                  <a:cubicBezTo>
                    <a:pt x="20303" y="15535"/>
                    <a:pt x="20843" y="16982"/>
                    <a:pt x="21383" y="18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4024078" y="1617133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7100"/>
                    <a:pt x="2160" y="12600"/>
                    <a:pt x="5760" y="9000"/>
                  </a:cubicBezTo>
                  <a:cubicBezTo>
                    <a:pt x="9360" y="5400"/>
                    <a:pt x="1548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367367" y="1511730"/>
              <a:ext cx="202812" cy="26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891" fill="norm" stroke="1" extrusionOk="0">
                  <a:moveTo>
                    <a:pt x="2631" y="4748"/>
                  </a:moveTo>
                  <a:cubicBezTo>
                    <a:pt x="2408" y="8706"/>
                    <a:pt x="2185" y="12663"/>
                    <a:pt x="2185" y="15136"/>
                  </a:cubicBezTo>
                  <a:cubicBezTo>
                    <a:pt x="2185" y="17610"/>
                    <a:pt x="2408" y="18599"/>
                    <a:pt x="2520" y="19506"/>
                  </a:cubicBezTo>
                  <a:cubicBezTo>
                    <a:pt x="2631" y="20413"/>
                    <a:pt x="2631" y="21237"/>
                    <a:pt x="2297" y="20742"/>
                  </a:cubicBezTo>
                  <a:cubicBezTo>
                    <a:pt x="1963" y="20248"/>
                    <a:pt x="1295" y="18434"/>
                    <a:pt x="738" y="15548"/>
                  </a:cubicBezTo>
                  <a:cubicBezTo>
                    <a:pt x="181" y="12663"/>
                    <a:pt x="-264" y="8706"/>
                    <a:pt x="181" y="5820"/>
                  </a:cubicBezTo>
                  <a:cubicBezTo>
                    <a:pt x="627" y="2935"/>
                    <a:pt x="1963" y="1121"/>
                    <a:pt x="4412" y="379"/>
                  </a:cubicBezTo>
                  <a:cubicBezTo>
                    <a:pt x="6862" y="-363"/>
                    <a:pt x="10425" y="-33"/>
                    <a:pt x="13431" y="1533"/>
                  </a:cubicBezTo>
                  <a:cubicBezTo>
                    <a:pt x="16437" y="3100"/>
                    <a:pt x="18887" y="5903"/>
                    <a:pt x="20111" y="9283"/>
                  </a:cubicBezTo>
                  <a:cubicBezTo>
                    <a:pt x="21336" y="12663"/>
                    <a:pt x="21336" y="16620"/>
                    <a:pt x="21336" y="20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836878" y="1559983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49"/>
                    <a:pt x="14400" y="10697"/>
                    <a:pt x="18000" y="14297"/>
                  </a:cubicBezTo>
                  <a:cubicBezTo>
                    <a:pt x="21600" y="17897"/>
                    <a:pt x="21600" y="19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779728" y="1479549"/>
              <a:ext cx="211450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600" fill="norm" stroke="1" extrusionOk="0">
                  <a:moveTo>
                    <a:pt x="3146" y="6466"/>
                  </a:moveTo>
                  <a:cubicBezTo>
                    <a:pt x="2726" y="4953"/>
                    <a:pt x="2307" y="3439"/>
                    <a:pt x="2936" y="2201"/>
                  </a:cubicBezTo>
                  <a:cubicBezTo>
                    <a:pt x="3565" y="963"/>
                    <a:pt x="5243" y="0"/>
                    <a:pt x="7340" y="0"/>
                  </a:cubicBezTo>
                  <a:cubicBezTo>
                    <a:pt x="9437" y="0"/>
                    <a:pt x="11953" y="963"/>
                    <a:pt x="13317" y="2201"/>
                  </a:cubicBezTo>
                  <a:cubicBezTo>
                    <a:pt x="14680" y="3439"/>
                    <a:pt x="14889" y="4953"/>
                    <a:pt x="14260" y="6260"/>
                  </a:cubicBezTo>
                  <a:cubicBezTo>
                    <a:pt x="13631" y="7567"/>
                    <a:pt x="12163" y="8668"/>
                    <a:pt x="11744" y="9493"/>
                  </a:cubicBezTo>
                  <a:cubicBezTo>
                    <a:pt x="11324" y="10318"/>
                    <a:pt x="11953" y="10869"/>
                    <a:pt x="13631" y="11969"/>
                  </a:cubicBezTo>
                  <a:cubicBezTo>
                    <a:pt x="15309" y="13070"/>
                    <a:pt x="18035" y="14721"/>
                    <a:pt x="19608" y="16097"/>
                  </a:cubicBezTo>
                  <a:cubicBezTo>
                    <a:pt x="21181" y="17473"/>
                    <a:pt x="21600" y="18573"/>
                    <a:pt x="19608" y="19605"/>
                  </a:cubicBezTo>
                  <a:cubicBezTo>
                    <a:pt x="17616" y="20637"/>
                    <a:pt x="13212" y="21600"/>
                    <a:pt x="9542" y="21600"/>
                  </a:cubicBezTo>
                  <a:cubicBezTo>
                    <a:pt x="5872" y="21600"/>
                    <a:pt x="2936" y="20637"/>
                    <a:pt x="0" y="19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5395678" y="1623483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351228" y="1718733"/>
              <a:ext cx="298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1" y="19800"/>
                    <a:pt x="5821" y="18000"/>
                    <a:pt x="9421" y="14400"/>
                  </a:cubicBezTo>
                  <a:cubicBezTo>
                    <a:pt x="13021" y="10800"/>
                    <a:pt x="17311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913528" y="1521883"/>
              <a:ext cx="178235" cy="255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066" fill="norm" stroke="1" extrusionOk="0">
                  <a:moveTo>
                    <a:pt x="17465" y="7839"/>
                  </a:moveTo>
                  <a:cubicBezTo>
                    <a:pt x="17465" y="6445"/>
                    <a:pt x="17465" y="5052"/>
                    <a:pt x="16596" y="4355"/>
                  </a:cubicBezTo>
                  <a:cubicBezTo>
                    <a:pt x="15727" y="3658"/>
                    <a:pt x="13989" y="3658"/>
                    <a:pt x="11258" y="4790"/>
                  </a:cubicBezTo>
                  <a:cubicBezTo>
                    <a:pt x="8527" y="5923"/>
                    <a:pt x="4803" y="8187"/>
                    <a:pt x="2568" y="10887"/>
                  </a:cubicBezTo>
                  <a:cubicBezTo>
                    <a:pt x="334" y="13587"/>
                    <a:pt x="-411" y="16723"/>
                    <a:pt x="210" y="18726"/>
                  </a:cubicBezTo>
                  <a:cubicBezTo>
                    <a:pt x="830" y="20729"/>
                    <a:pt x="2817" y="21600"/>
                    <a:pt x="6292" y="20729"/>
                  </a:cubicBezTo>
                  <a:cubicBezTo>
                    <a:pt x="9768" y="19858"/>
                    <a:pt x="14734" y="17245"/>
                    <a:pt x="17589" y="14110"/>
                  </a:cubicBezTo>
                  <a:cubicBezTo>
                    <a:pt x="20444" y="10974"/>
                    <a:pt x="21189" y="7316"/>
                    <a:pt x="20817" y="4877"/>
                  </a:cubicBezTo>
                  <a:cubicBezTo>
                    <a:pt x="20444" y="2439"/>
                    <a:pt x="18955" y="1219"/>
                    <a:pt x="17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903678" y="1401233"/>
              <a:ext cx="2286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0"/>
                    <a:pt x="19600" y="0"/>
                    <a:pt x="18600" y="381"/>
                  </a:cubicBezTo>
                  <a:cubicBezTo>
                    <a:pt x="17600" y="762"/>
                    <a:pt x="16600" y="1525"/>
                    <a:pt x="14900" y="3092"/>
                  </a:cubicBezTo>
                  <a:cubicBezTo>
                    <a:pt x="13200" y="4659"/>
                    <a:pt x="10800" y="7031"/>
                    <a:pt x="8500" y="9995"/>
                  </a:cubicBezTo>
                  <a:cubicBezTo>
                    <a:pt x="6200" y="12960"/>
                    <a:pt x="4000" y="16518"/>
                    <a:pt x="2600" y="18551"/>
                  </a:cubicBezTo>
                  <a:cubicBezTo>
                    <a:pt x="1200" y="20584"/>
                    <a:pt x="600" y="21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397803" y="2469790"/>
              <a:ext cx="166026" cy="18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0414" fill="norm" stroke="1" extrusionOk="0">
                  <a:moveTo>
                    <a:pt x="15508" y="4736"/>
                  </a:moveTo>
                  <a:cubicBezTo>
                    <a:pt x="14968" y="3562"/>
                    <a:pt x="14428" y="2388"/>
                    <a:pt x="13753" y="1332"/>
                  </a:cubicBezTo>
                  <a:cubicBezTo>
                    <a:pt x="13078" y="275"/>
                    <a:pt x="12268" y="-664"/>
                    <a:pt x="9973" y="627"/>
                  </a:cubicBezTo>
                  <a:cubicBezTo>
                    <a:pt x="7678" y="1919"/>
                    <a:pt x="3898" y="5440"/>
                    <a:pt x="1873" y="8727"/>
                  </a:cubicBezTo>
                  <a:cubicBezTo>
                    <a:pt x="-152" y="12014"/>
                    <a:pt x="-422" y="15066"/>
                    <a:pt x="523" y="17297"/>
                  </a:cubicBezTo>
                  <a:cubicBezTo>
                    <a:pt x="1468" y="19527"/>
                    <a:pt x="3628" y="20936"/>
                    <a:pt x="5923" y="20232"/>
                  </a:cubicBezTo>
                  <a:cubicBezTo>
                    <a:pt x="8218" y="19527"/>
                    <a:pt x="10648" y="16710"/>
                    <a:pt x="12133" y="14245"/>
                  </a:cubicBezTo>
                  <a:cubicBezTo>
                    <a:pt x="13618" y="11779"/>
                    <a:pt x="14158" y="9666"/>
                    <a:pt x="14563" y="7906"/>
                  </a:cubicBezTo>
                  <a:cubicBezTo>
                    <a:pt x="14968" y="6145"/>
                    <a:pt x="15238" y="4736"/>
                    <a:pt x="15373" y="4736"/>
                  </a:cubicBezTo>
                  <a:cubicBezTo>
                    <a:pt x="15508" y="4736"/>
                    <a:pt x="15508" y="6145"/>
                    <a:pt x="15373" y="8023"/>
                  </a:cubicBezTo>
                  <a:cubicBezTo>
                    <a:pt x="15238" y="9901"/>
                    <a:pt x="14968" y="12249"/>
                    <a:pt x="15913" y="14245"/>
                  </a:cubicBezTo>
                  <a:cubicBezTo>
                    <a:pt x="16858" y="16240"/>
                    <a:pt x="19018" y="17884"/>
                    <a:pt x="21178" y="1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602655" y="2467914"/>
              <a:ext cx="124450" cy="15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033" fill="norm" stroke="1" extrusionOk="0">
                  <a:moveTo>
                    <a:pt x="3065" y="7898"/>
                  </a:moveTo>
                  <a:cubicBezTo>
                    <a:pt x="2711" y="9649"/>
                    <a:pt x="2357" y="11401"/>
                    <a:pt x="1826" y="13736"/>
                  </a:cubicBezTo>
                  <a:cubicBezTo>
                    <a:pt x="1294" y="16071"/>
                    <a:pt x="586" y="18990"/>
                    <a:pt x="232" y="18990"/>
                  </a:cubicBezTo>
                  <a:cubicBezTo>
                    <a:pt x="-122" y="18990"/>
                    <a:pt x="-122" y="16071"/>
                    <a:pt x="586" y="12422"/>
                  </a:cubicBezTo>
                  <a:cubicBezTo>
                    <a:pt x="1294" y="8774"/>
                    <a:pt x="2711" y="4395"/>
                    <a:pt x="4304" y="2060"/>
                  </a:cubicBezTo>
                  <a:cubicBezTo>
                    <a:pt x="5898" y="-275"/>
                    <a:pt x="7668" y="-567"/>
                    <a:pt x="10678" y="892"/>
                  </a:cubicBezTo>
                  <a:cubicBezTo>
                    <a:pt x="13688" y="2352"/>
                    <a:pt x="17937" y="5563"/>
                    <a:pt x="19708" y="9211"/>
                  </a:cubicBezTo>
                  <a:cubicBezTo>
                    <a:pt x="21478" y="12860"/>
                    <a:pt x="20770" y="16947"/>
                    <a:pt x="20062" y="21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4743152" y="2196731"/>
              <a:ext cx="150452" cy="443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71" fill="norm" stroke="1" extrusionOk="0">
                  <a:moveTo>
                    <a:pt x="14184" y="15270"/>
                  </a:moveTo>
                  <a:cubicBezTo>
                    <a:pt x="13884" y="14656"/>
                    <a:pt x="13584" y="14042"/>
                    <a:pt x="12534" y="13837"/>
                  </a:cubicBezTo>
                  <a:cubicBezTo>
                    <a:pt x="11484" y="13633"/>
                    <a:pt x="9684" y="13837"/>
                    <a:pt x="7434" y="14554"/>
                  </a:cubicBezTo>
                  <a:cubicBezTo>
                    <a:pt x="5184" y="15270"/>
                    <a:pt x="2484" y="16499"/>
                    <a:pt x="1134" y="17625"/>
                  </a:cubicBezTo>
                  <a:cubicBezTo>
                    <a:pt x="-216" y="18751"/>
                    <a:pt x="-216" y="19775"/>
                    <a:pt x="384" y="20440"/>
                  </a:cubicBezTo>
                  <a:cubicBezTo>
                    <a:pt x="984" y="21106"/>
                    <a:pt x="2184" y="21413"/>
                    <a:pt x="3534" y="21464"/>
                  </a:cubicBezTo>
                  <a:cubicBezTo>
                    <a:pt x="4884" y="21515"/>
                    <a:pt x="6384" y="21310"/>
                    <a:pt x="8934" y="20031"/>
                  </a:cubicBezTo>
                  <a:cubicBezTo>
                    <a:pt x="11484" y="18751"/>
                    <a:pt x="15084" y="16397"/>
                    <a:pt x="17334" y="13377"/>
                  </a:cubicBezTo>
                  <a:cubicBezTo>
                    <a:pt x="19584" y="10357"/>
                    <a:pt x="20484" y="6671"/>
                    <a:pt x="20934" y="4522"/>
                  </a:cubicBezTo>
                  <a:cubicBezTo>
                    <a:pt x="21384" y="2372"/>
                    <a:pt x="21384" y="1758"/>
                    <a:pt x="21234" y="1195"/>
                  </a:cubicBezTo>
                  <a:cubicBezTo>
                    <a:pt x="21084" y="632"/>
                    <a:pt x="20784" y="120"/>
                    <a:pt x="20034" y="17"/>
                  </a:cubicBezTo>
                  <a:cubicBezTo>
                    <a:pt x="19284" y="-85"/>
                    <a:pt x="18084" y="222"/>
                    <a:pt x="16734" y="1758"/>
                  </a:cubicBezTo>
                  <a:cubicBezTo>
                    <a:pt x="15384" y="3293"/>
                    <a:pt x="13884" y="6057"/>
                    <a:pt x="13134" y="8975"/>
                  </a:cubicBezTo>
                  <a:cubicBezTo>
                    <a:pt x="12384" y="11892"/>
                    <a:pt x="12384" y="14963"/>
                    <a:pt x="12834" y="16704"/>
                  </a:cubicBezTo>
                  <a:cubicBezTo>
                    <a:pt x="13284" y="18444"/>
                    <a:pt x="14184" y="18853"/>
                    <a:pt x="15084" y="19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3935178" y="3109383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518"/>
                    <a:pt x="4800" y="9035"/>
                    <a:pt x="8400" y="12635"/>
                  </a:cubicBezTo>
                  <a:cubicBezTo>
                    <a:pt x="12000" y="16235"/>
                    <a:pt x="16800" y="189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3908754" y="3073207"/>
              <a:ext cx="204287" cy="335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242" fill="norm" stroke="1" extrusionOk="0">
                  <a:moveTo>
                    <a:pt x="1401" y="4305"/>
                  </a:moveTo>
                  <a:cubicBezTo>
                    <a:pt x="969" y="3635"/>
                    <a:pt x="537" y="2964"/>
                    <a:pt x="213" y="2226"/>
                  </a:cubicBezTo>
                  <a:cubicBezTo>
                    <a:pt x="-111" y="1488"/>
                    <a:pt x="-327" y="683"/>
                    <a:pt x="1617" y="280"/>
                  </a:cubicBezTo>
                  <a:cubicBezTo>
                    <a:pt x="3561" y="-122"/>
                    <a:pt x="7665" y="-122"/>
                    <a:pt x="10473" y="482"/>
                  </a:cubicBezTo>
                  <a:cubicBezTo>
                    <a:pt x="13281" y="1085"/>
                    <a:pt x="14793" y="2293"/>
                    <a:pt x="15009" y="3836"/>
                  </a:cubicBezTo>
                  <a:cubicBezTo>
                    <a:pt x="15225" y="5379"/>
                    <a:pt x="14145" y="7257"/>
                    <a:pt x="13173" y="8397"/>
                  </a:cubicBezTo>
                  <a:cubicBezTo>
                    <a:pt x="12201" y="9538"/>
                    <a:pt x="11337" y="9940"/>
                    <a:pt x="11445" y="10276"/>
                  </a:cubicBezTo>
                  <a:cubicBezTo>
                    <a:pt x="11553" y="10611"/>
                    <a:pt x="12633" y="10879"/>
                    <a:pt x="14469" y="11751"/>
                  </a:cubicBezTo>
                  <a:cubicBezTo>
                    <a:pt x="16305" y="12623"/>
                    <a:pt x="18897" y="14099"/>
                    <a:pt x="20085" y="15642"/>
                  </a:cubicBezTo>
                  <a:cubicBezTo>
                    <a:pt x="21273" y="17185"/>
                    <a:pt x="21057" y="18795"/>
                    <a:pt x="19545" y="19868"/>
                  </a:cubicBezTo>
                  <a:cubicBezTo>
                    <a:pt x="18033" y="20941"/>
                    <a:pt x="15225" y="21478"/>
                    <a:pt x="11985" y="21143"/>
                  </a:cubicBezTo>
                  <a:cubicBezTo>
                    <a:pt x="8745" y="20807"/>
                    <a:pt x="5073" y="19600"/>
                    <a:pt x="1401" y="18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4478285" y="3063271"/>
              <a:ext cx="199511" cy="35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033" fill="norm" stroke="1" extrusionOk="0">
                  <a:moveTo>
                    <a:pt x="983" y="8867"/>
                  </a:moveTo>
                  <a:cubicBezTo>
                    <a:pt x="983" y="12552"/>
                    <a:pt x="983" y="16237"/>
                    <a:pt x="872" y="18397"/>
                  </a:cubicBezTo>
                  <a:cubicBezTo>
                    <a:pt x="761" y="20557"/>
                    <a:pt x="538" y="21192"/>
                    <a:pt x="315" y="21001"/>
                  </a:cubicBezTo>
                  <a:cubicBezTo>
                    <a:pt x="93" y="20811"/>
                    <a:pt x="-130" y="19794"/>
                    <a:pt x="93" y="17063"/>
                  </a:cubicBezTo>
                  <a:cubicBezTo>
                    <a:pt x="315" y="14331"/>
                    <a:pt x="983" y="9884"/>
                    <a:pt x="2431" y="6644"/>
                  </a:cubicBezTo>
                  <a:cubicBezTo>
                    <a:pt x="3878" y="3404"/>
                    <a:pt x="6105" y="1371"/>
                    <a:pt x="8332" y="481"/>
                  </a:cubicBezTo>
                  <a:cubicBezTo>
                    <a:pt x="10559" y="-408"/>
                    <a:pt x="12785" y="-154"/>
                    <a:pt x="15124" y="2006"/>
                  </a:cubicBezTo>
                  <a:cubicBezTo>
                    <a:pt x="17462" y="4166"/>
                    <a:pt x="19911" y="8232"/>
                    <a:pt x="20691" y="11027"/>
                  </a:cubicBezTo>
                  <a:cubicBezTo>
                    <a:pt x="21470" y="13823"/>
                    <a:pt x="20579" y="15347"/>
                    <a:pt x="19689" y="16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4853713" y="3089138"/>
              <a:ext cx="186366" cy="22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26" fill="norm" stroke="1" extrusionOk="0">
                  <a:moveTo>
                    <a:pt x="14651" y="694"/>
                  </a:moveTo>
                  <a:cubicBezTo>
                    <a:pt x="11771" y="110"/>
                    <a:pt x="8891" y="-474"/>
                    <a:pt x="6131" y="596"/>
                  </a:cubicBezTo>
                  <a:cubicBezTo>
                    <a:pt x="3371" y="1667"/>
                    <a:pt x="731" y="4391"/>
                    <a:pt x="131" y="7796"/>
                  </a:cubicBezTo>
                  <a:cubicBezTo>
                    <a:pt x="-469" y="11202"/>
                    <a:pt x="971" y="15288"/>
                    <a:pt x="4811" y="17623"/>
                  </a:cubicBezTo>
                  <a:cubicBezTo>
                    <a:pt x="8651" y="19958"/>
                    <a:pt x="14891" y="20542"/>
                    <a:pt x="21131" y="2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5605228" y="319828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7280"/>
                    <a:pt x="8160" y="12960"/>
                    <a:pt x="11760" y="9360"/>
                  </a:cubicBezTo>
                  <a:cubicBezTo>
                    <a:pt x="15360" y="5760"/>
                    <a:pt x="1848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5598878" y="3306233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6129351" y="3115733"/>
              <a:ext cx="181864" cy="271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65" fill="norm" stroke="1" extrusionOk="0">
                  <a:moveTo>
                    <a:pt x="16353" y="3516"/>
                  </a:moveTo>
                  <a:cubicBezTo>
                    <a:pt x="15868" y="2344"/>
                    <a:pt x="15383" y="1172"/>
                    <a:pt x="14533" y="586"/>
                  </a:cubicBezTo>
                  <a:cubicBezTo>
                    <a:pt x="13684" y="0"/>
                    <a:pt x="12470" y="0"/>
                    <a:pt x="10286" y="1591"/>
                  </a:cubicBezTo>
                  <a:cubicBezTo>
                    <a:pt x="8102" y="3181"/>
                    <a:pt x="4947" y="6363"/>
                    <a:pt x="3005" y="9293"/>
                  </a:cubicBezTo>
                  <a:cubicBezTo>
                    <a:pt x="1063" y="12223"/>
                    <a:pt x="335" y="14902"/>
                    <a:pt x="93" y="16744"/>
                  </a:cubicBezTo>
                  <a:cubicBezTo>
                    <a:pt x="-150" y="18586"/>
                    <a:pt x="93" y="19591"/>
                    <a:pt x="699" y="20344"/>
                  </a:cubicBezTo>
                  <a:cubicBezTo>
                    <a:pt x="1306" y="21098"/>
                    <a:pt x="2277" y="21600"/>
                    <a:pt x="4461" y="21433"/>
                  </a:cubicBezTo>
                  <a:cubicBezTo>
                    <a:pt x="6646" y="21265"/>
                    <a:pt x="10043" y="20428"/>
                    <a:pt x="13320" y="17833"/>
                  </a:cubicBezTo>
                  <a:cubicBezTo>
                    <a:pt x="16596" y="15237"/>
                    <a:pt x="19751" y="10884"/>
                    <a:pt x="20601" y="7619"/>
                  </a:cubicBezTo>
                  <a:cubicBezTo>
                    <a:pt x="21450" y="4353"/>
                    <a:pt x="19994" y="2177"/>
                    <a:pt x="18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6049728" y="2988733"/>
              <a:ext cx="317501" cy="6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66"/>
                    <a:pt x="20160" y="132"/>
                    <a:pt x="19368" y="661"/>
                  </a:cubicBezTo>
                  <a:cubicBezTo>
                    <a:pt x="18576" y="1189"/>
                    <a:pt x="17712" y="2180"/>
                    <a:pt x="16200" y="3798"/>
                  </a:cubicBezTo>
                  <a:cubicBezTo>
                    <a:pt x="14688" y="5417"/>
                    <a:pt x="12528" y="7662"/>
                    <a:pt x="10224" y="9875"/>
                  </a:cubicBezTo>
                  <a:cubicBezTo>
                    <a:pt x="7920" y="12088"/>
                    <a:pt x="5472" y="14268"/>
                    <a:pt x="3744" y="16217"/>
                  </a:cubicBezTo>
                  <a:cubicBezTo>
                    <a:pt x="2016" y="18165"/>
                    <a:pt x="1008" y="198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2569928" y="4383616"/>
              <a:ext cx="196851" cy="53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7" y="18697"/>
                    <a:pt x="1394" y="15794"/>
                    <a:pt x="2671" y="12892"/>
                  </a:cubicBezTo>
                  <a:cubicBezTo>
                    <a:pt x="3948" y="9989"/>
                    <a:pt x="5806" y="7086"/>
                    <a:pt x="7316" y="5080"/>
                  </a:cubicBezTo>
                  <a:cubicBezTo>
                    <a:pt x="8826" y="3074"/>
                    <a:pt x="9987" y="1964"/>
                    <a:pt x="11032" y="1195"/>
                  </a:cubicBezTo>
                  <a:cubicBezTo>
                    <a:pt x="12077" y="427"/>
                    <a:pt x="13006" y="0"/>
                    <a:pt x="13935" y="0"/>
                  </a:cubicBezTo>
                  <a:cubicBezTo>
                    <a:pt x="14865" y="0"/>
                    <a:pt x="15794" y="427"/>
                    <a:pt x="16839" y="1878"/>
                  </a:cubicBezTo>
                  <a:cubicBezTo>
                    <a:pt x="17884" y="3330"/>
                    <a:pt x="19045" y="5806"/>
                    <a:pt x="19858" y="8281"/>
                  </a:cubicBezTo>
                  <a:cubicBezTo>
                    <a:pt x="20671" y="10757"/>
                    <a:pt x="21135" y="13233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2645002" y="4639733"/>
              <a:ext cx="19162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1533" y="21600"/>
                  </a:moveTo>
                  <a:cubicBezTo>
                    <a:pt x="594" y="20057"/>
                    <a:pt x="-345" y="18514"/>
                    <a:pt x="125" y="16714"/>
                  </a:cubicBezTo>
                  <a:cubicBezTo>
                    <a:pt x="594" y="14914"/>
                    <a:pt x="2472" y="12857"/>
                    <a:pt x="6229" y="10029"/>
                  </a:cubicBezTo>
                  <a:cubicBezTo>
                    <a:pt x="9985" y="7200"/>
                    <a:pt x="15620" y="3600"/>
                    <a:pt x="212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014428" y="4381764"/>
              <a:ext cx="234951" cy="374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5" fill="norm" stroke="1" extrusionOk="0">
                  <a:moveTo>
                    <a:pt x="0" y="9225"/>
                  </a:moveTo>
                  <a:cubicBezTo>
                    <a:pt x="389" y="12225"/>
                    <a:pt x="778" y="15225"/>
                    <a:pt x="973" y="17025"/>
                  </a:cubicBezTo>
                  <a:cubicBezTo>
                    <a:pt x="1168" y="18825"/>
                    <a:pt x="1168" y="19425"/>
                    <a:pt x="1168" y="20025"/>
                  </a:cubicBezTo>
                  <a:cubicBezTo>
                    <a:pt x="1168" y="20625"/>
                    <a:pt x="1168" y="21225"/>
                    <a:pt x="1168" y="21225"/>
                  </a:cubicBezTo>
                  <a:cubicBezTo>
                    <a:pt x="1168" y="21225"/>
                    <a:pt x="1168" y="20625"/>
                    <a:pt x="1168" y="18345"/>
                  </a:cubicBezTo>
                  <a:cubicBezTo>
                    <a:pt x="1168" y="16065"/>
                    <a:pt x="1168" y="12105"/>
                    <a:pt x="2141" y="8685"/>
                  </a:cubicBezTo>
                  <a:cubicBezTo>
                    <a:pt x="3114" y="5265"/>
                    <a:pt x="5059" y="2385"/>
                    <a:pt x="7589" y="1005"/>
                  </a:cubicBezTo>
                  <a:cubicBezTo>
                    <a:pt x="10119" y="-375"/>
                    <a:pt x="13232" y="-255"/>
                    <a:pt x="15665" y="885"/>
                  </a:cubicBezTo>
                  <a:cubicBezTo>
                    <a:pt x="18097" y="2025"/>
                    <a:pt x="19849" y="4185"/>
                    <a:pt x="20724" y="6885"/>
                  </a:cubicBezTo>
                  <a:cubicBezTo>
                    <a:pt x="21600" y="9585"/>
                    <a:pt x="21600" y="12825"/>
                    <a:pt x="21600" y="16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557875" y="4354418"/>
              <a:ext cx="307454" cy="326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92" fill="norm" stroke="1" extrusionOk="0">
                  <a:moveTo>
                    <a:pt x="14194" y="2448"/>
                  </a:moveTo>
                  <a:cubicBezTo>
                    <a:pt x="14194" y="1760"/>
                    <a:pt x="14194" y="1072"/>
                    <a:pt x="13829" y="591"/>
                  </a:cubicBezTo>
                  <a:cubicBezTo>
                    <a:pt x="13464" y="109"/>
                    <a:pt x="12734" y="-166"/>
                    <a:pt x="11275" y="109"/>
                  </a:cubicBezTo>
                  <a:cubicBezTo>
                    <a:pt x="9815" y="384"/>
                    <a:pt x="7626" y="1210"/>
                    <a:pt x="5510" y="3136"/>
                  </a:cubicBezTo>
                  <a:cubicBezTo>
                    <a:pt x="3394" y="5062"/>
                    <a:pt x="1350" y="8089"/>
                    <a:pt x="475" y="10772"/>
                  </a:cubicBezTo>
                  <a:cubicBezTo>
                    <a:pt x="-401" y="13454"/>
                    <a:pt x="-109" y="15793"/>
                    <a:pt x="1715" y="17582"/>
                  </a:cubicBezTo>
                  <a:cubicBezTo>
                    <a:pt x="3540" y="19370"/>
                    <a:pt x="6896" y="20609"/>
                    <a:pt x="10399" y="21021"/>
                  </a:cubicBezTo>
                  <a:cubicBezTo>
                    <a:pt x="13902" y="21434"/>
                    <a:pt x="17550" y="21021"/>
                    <a:pt x="21199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125678" y="4461933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4400"/>
                    <a:pt x="12343" y="7200"/>
                    <a:pt x="15943" y="3600"/>
                  </a:cubicBezTo>
                  <a:cubicBezTo>
                    <a:pt x="19543" y="0"/>
                    <a:pt x="205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138378" y="4550833"/>
              <a:ext cx="260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3" y="21600"/>
                    <a:pt x="4566" y="21600"/>
                    <a:pt x="8166" y="18000"/>
                  </a:cubicBezTo>
                  <a:cubicBezTo>
                    <a:pt x="11766" y="14400"/>
                    <a:pt x="1668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227278" y="3905249"/>
              <a:ext cx="121386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0" y="6023"/>
                  </a:moveTo>
                  <a:cubicBezTo>
                    <a:pt x="0" y="4985"/>
                    <a:pt x="0" y="3946"/>
                    <a:pt x="2014" y="2700"/>
                  </a:cubicBezTo>
                  <a:cubicBezTo>
                    <a:pt x="4027" y="1454"/>
                    <a:pt x="8054" y="0"/>
                    <a:pt x="12081" y="0"/>
                  </a:cubicBezTo>
                  <a:cubicBezTo>
                    <a:pt x="16108" y="0"/>
                    <a:pt x="20136" y="1454"/>
                    <a:pt x="20868" y="3842"/>
                  </a:cubicBezTo>
                  <a:cubicBezTo>
                    <a:pt x="21600" y="6231"/>
                    <a:pt x="19037" y="9554"/>
                    <a:pt x="16475" y="11942"/>
                  </a:cubicBezTo>
                  <a:cubicBezTo>
                    <a:pt x="13912" y="14331"/>
                    <a:pt x="11349" y="15785"/>
                    <a:pt x="10434" y="17238"/>
                  </a:cubicBezTo>
                  <a:cubicBezTo>
                    <a:pt x="9519" y="18692"/>
                    <a:pt x="10251" y="20146"/>
                    <a:pt x="109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303478" y="429683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537627" y="5976095"/>
              <a:ext cx="211036" cy="33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44" fill="norm" stroke="1" extrusionOk="0">
                  <a:moveTo>
                    <a:pt x="3572" y="2261"/>
                  </a:moveTo>
                  <a:cubicBezTo>
                    <a:pt x="2930" y="1446"/>
                    <a:pt x="2288" y="631"/>
                    <a:pt x="2074" y="563"/>
                  </a:cubicBezTo>
                  <a:cubicBezTo>
                    <a:pt x="1861" y="495"/>
                    <a:pt x="2074" y="1174"/>
                    <a:pt x="3678" y="1718"/>
                  </a:cubicBezTo>
                  <a:cubicBezTo>
                    <a:pt x="5282" y="2261"/>
                    <a:pt x="8276" y="2669"/>
                    <a:pt x="11164" y="2669"/>
                  </a:cubicBezTo>
                  <a:cubicBezTo>
                    <a:pt x="14051" y="2669"/>
                    <a:pt x="16831" y="2261"/>
                    <a:pt x="18649" y="1854"/>
                  </a:cubicBezTo>
                  <a:cubicBezTo>
                    <a:pt x="20467" y="1446"/>
                    <a:pt x="21322" y="1039"/>
                    <a:pt x="21322" y="631"/>
                  </a:cubicBezTo>
                  <a:cubicBezTo>
                    <a:pt x="21322" y="224"/>
                    <a:pt x="20467" y="-184"/>
                    <a:pt x="18328" y="88"/>
                  </a:cubicBezTo>
                  <a:cubicBezTo>
                    <a:pt x="16189" y="359"/>
                    <a:pt x="12768" y="1310"/>
                    <a:pt x="10415" y="2058"/>
                  </a:cubicBezTo>
                  <a:cubicBezTo>
                    <a:pt x="8063" y="2805"/>
                    <a:pt x="6779" y="3348"/>
                    <a:pt x="6459" y="3891"/>
                  </a:cubicBezTo>
                  <a:cubicBezTo>
                    <a:pt x="6138" y="4435"/>
                    <a:pt x="6779" y="4978"/>
                    <a:pt x="7528" y="5454"/>
                  </a:cubicBezTo>
                  <a:cubicBezTo>
                    <a:pt x="8276" y="5929"/>
                    <a:pt x="9132" y="6337"/>
                    <a:pt x="9667" y="6880"/>
                  </a:cubicBezTo>
                  <a:cubicBezTo>
                    <a:pt x="10201" y="7424"/>
                    <a:pt x="10415" y="8103"/>
                    <a:pt x="9453" y="9122"/>
                  </a:cubicBezTo>
                  <a:cubicBezTo>
                    <a:pt x="8490" y="10141"/>
                    <a:pt x="6352" y="11499"/>
                    <a:pt x="4534" y="12925"/>
                  </a:cubicBezTo>
                  <a:cubicBezTo>
                    <a:pt x="2716" y="14352"/>
                    <a:pt x="1219" y="15846"/>
                    <a:pt x="471" y="17001"/>
                  </a:cubicBezTo>
                  <a:cubicBezTo>
                    <a:pt x="-278" y="18156"/>
                    <a:pt x="-278" y="18971"/>
                    <a:pt x="1540" y="19786"/>
                  </a:cubicBezTo>
                  <a:cubicBezTo>
                    <a:pt x="3358" y="20601"/>
                    <a:pt x="6993" y="21416"/>
                    <a:pt x="9667" y="21212"/>
                  </a:cubicBezTo>
                  <a:cubicBezTo>
                    <a:pt x="12340" y="21008"/>
                    <a:pt x="14051" y="19786"/>
                    <a:pt x="15762" y="18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706328" y="6140149"/>
              <a:ext cx="273051" cy="13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3" fill="norm" stroke="1" extrusionOk="0">
                  <a:moveTo>
                    <a:pt x="0" y="4628"/>
                  </a:moveTo>
                  <a:cubicBezTo>
                    <a:pt x="167" y="2992"/>
                    <a:pt x="335" y="1355"/>
                    <a:pt x="921" y="537"/>
                  </a:cubicBezTo>
                  <a:cubicBezTo>
                    <a:pt x="1507" y="-281"/>
                    <a:pt x="2512" y="-281"/>
                    <a:pt x="3516" y="1355"/>
                  </a:cubicBezTo>
                  <a:cubicBezTo>
                    <a:pt x="4521" y="2992"/>
                    <a:pt x="5526" y="6264"/>
                    <a:pt x="5526" y="9537"/>
                  </a:cubicBezTo>
                  <a:cubicBezTo>
                    <a:pt x="5526" y="12810"/>
                    <a:pt x="4521" y="16083"/>
                    <a:pt x="3684" y="18210"/>
                  </a:cubicBezTo>
                  <a:cubicBezTo>
                    <a:pt x="2847" y="20337"/>
                    <a:pt x="2177" y="21319"/>
                    <a:pt x="2093" y="20828"/>
                  </a:cubicBezTo>
                  <a:cubicBezTo>
                    <a:pt x="2009" y="20337"/>
                    <a:pt x="2512" y="18374"/>
                    <a:pt x="3935" y="15428"/>
                  </a:cubicBezTo>
                  <a:cubicBezTo>
                    <a:pt x="5358" y="12483"/>
                    <a:pt x="7702" y="8555"/>
                    <a:pt x="9293" y="6101"/>
                  </a:cubicBezTo>
                  <a:cubicBezTo>
                    <a:pt x="10884" y="3646"/>
                    <a:pt x="11721" y="2664"/>
                    <a:pt x="11972" y="2992"/>
                  </a:cubicBezTo>
                  <a:cubicBezTo>
                    <a:pt x="12223" y="3319"/>
                    <a:pt x="11888" y="4955"/>
                    <a:pt x="11637" y="6592"/>
                  </a:cubicBezTo>
                  <a:cubicBezTo>
                    <a:pt x="11386" y="8228"/>
                    <a:pt x="11219" y="9864"/>
                    <a:pt x="11302" y="11501"/>
                  </a:cubicBezTo>
                  <a:cubicBezTo>
                    <a:pt x="11386" y="13137"/>
                    <a:pt x="11721" y="14774"/>
                    <a:pt x="13479" y="16083"/>
                  </a:cubicBezTo>
                  <a:cubicBezTo>
                    <a:pt x="15237" y="17392"/>
                    <a:pt x="18419" y="18374"/>
                    <a:pt x="21600" y="19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1598378" y="6322483"/>
              <a:ext cx="304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6560"/>
                    <a:pt x="7800" y="11520"/>
                    <a:pt x="11400" y="7920"/>
                  </a:cubicBezTo>
                  <a:cubicBezTo>
                    <a:pt x="15000" y="4320"/>
                    <a:pt x="183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1728500" y="6360583"/>
              <a:ext cx="142929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806" fill="norm" stroke="1" extrusionOk="0">
                  <a:moveTo>
                    <a:pt x="4296" y="11435"/>
                  </a:moveTo>
                  <a:cubicBezTo>
                    <a:pt x="2073" y="15247"/>
                    <a:pt x="-151" y="19059"/>
                    <a:pt x="8" y="20329"/>
                  </a:cubicBezTo>
                  <a:cubicBezTo>
                    <a:pt x="167" y="21600"/>
                    <a:pt x="2708" y="20329"/>
                    <a:pt x="6678" y="16518"/>
                  </a:cubicBezTo>
                  <a:cubicBezTo>
                    <a:pt x="10649" y="12706"/>
                    <a:pt x="16049" y="6353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2068278" y="615738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2049228" y="6297083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200"/>
                    <a:pt x="7200" y="2400"/>
                    <a:pt x="3600" y="6000"/>
                  </a:cubicBezTo>
                  <a:cubicBezTo>
                    <a:pt x="0" y="9600"/>
                    <a:pt x="0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2474678" y="6034308"/>
              <a:ext cx="152401" cy="415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21506"/>
                  </a:moveTo>
                  <a:cubicBezTo>
                    <a:pt x="300" y="19971"/>
                    <a:pt x="600" y="18436"/>
                    <a:pt x="1800" y="16243"/>
                  </a:cubicBezTo>
                  <a:cubicBezTo>
                    <a:pt x="3000" y="14050"/>
                    <a:pt x="5100" y="11199"/>
                    <a:pt x="7500" y="8513"/>
                  </a:cubicBezTo>
                  <a:cubicBezTo>
                    <a:pt x="9900" y="5827"/>
                    <a:pt x="12600" y="3305"/>
                    <a:pt x="14400" y="1825"/>
                  </a:cubicBezTo>
                  <a:cubicBezTo>
                    <a:pt x="16200" y="345"/>
                    <a:pt x="17100" y="-94"/>
                    <a:pt x="18000" y="16"/>
                  </a:cubicBezTo>
                  <a:cubicBezTo>
                    <a:pt x="18900" y="125"/>
                    <a:pt x="19800" y="783"/>
                    <a:pt x="20400" y="2976"/>
                  </a:cubicBezTo>
                  <a:cubicBezTo>
                    <a:pt x="21000" y="5169"/>
                    <a:pt x="21300" y="8897"/>
                    <a:pt x="21450" y="12077"/>
                  </a:cubicBezTo>
                  <a:cubicBezTo>
                    <a:pt x="21600" y="15256"/>
                    <a:pt x="21600" y="17888"/>
                    <a:pt x="21600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513726" y="6258983"/>
              <a:ext cx="18320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23" y="21600"/>
                  </a:moveTo>
                  <a:cubicBezTo>
                    <a:pt x="1130" y="19440"/>
                    <a:pt x="137" y="17280"/>
                    <a:pt x="13" y="14760"/>
                  </a:cubicBezTo>
                  <a:cubicBezTo>
                    <a:pt x="-111" y="12240"/>
                    <a:pt x="634" y="9360"/>
                    <a:pt x="3241" y="7560"/>
                  </a:cubicBezTo>
                  <a:cubicBezTo>
                    <a:pt x="5848" y="5760"/>
                    <a:pt x="10317" y="5040"/>
                    <a:pt x="13668" y="3960"/>
                  </a:cubicBezTo>
                  <a:cubicBezTo>
                    <a:pt x="17020" y="2880"/>
                    <a:pt x="19255" y="144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817578" y="6201833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798528" y="6309783"/>
              <a:ext cx="215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5508"/>
                    <a:pt x="12282" y="9415"/>
                    <a:pt x="15882" y="5815"/>
                  </a:cubicBezTo>
                  <a:cubicBezTo>
                    <a:pt x="19482" y="2215"/>
                    <a:pt x="20541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3203552" y="6096287"/>
              <a:ext cx="255377" cy="21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66" fill="norm" stroke="1" extrusionOk="0">
                  <a:moveTo>
                    <a:pt x="12863" y="2852"/>
                  </a:moveTo>
                  <a:cubicBezTo>
                    <a:pt x="11446" y="1617"/>
                    <a:pt x="10030" y="383"/>
                    <a:pt x="8436" y="75"/>
                  </a:cubicBezTo>
                  <a:cubicBezTo>
                    <a:pt x="6843" y="-234"/>
                    <a:pt x="5072" y="383"/>
                    <a:pt x="3302" y="2440"/>
                  </a:cubicBezTo>
                  <a:cubicBezTo>
                    <a:pt x="1531" y="4497"/>
                    <a:pt x="-239" y="7995"/>
                    <a:pt x="27" y="11389"/>
                  </a:cubicBezTo>
                  <a:cubicBezTo>
                    <a:pt x="292" y="14783"/>
                    <a:pt x="2594" y="18075"/>
                    <a:pt x="6489" y="19720"/>
                  </a:cubicBezTo>
                  <a:cubicBezTo>
                    <a:pt x="10384" y="21366"/>
                    <a:pt x="15872" y="21366"/>
                    <a:pt x="21361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19" name="Drawing"/>
          <p:cNvGrpSpPr/>
          <p:nvPr/>
        </p:nvGrpSpPr>
        <p:grpSpPr>
          <a:xfrm>
            <a:off x="9772650" y="3842220"/>
            <a:ext cx="2529978" cy="2145831"/>
            <a:chOff x="0" y="0"/>
            <a:chExt cx="2529977" cy="2145829"/>
          </a:xfrm>
        </p:grpSpPr>
        <p:sp>
          <p:nvSpPr>
            <p:cNvPr id="508" name="Line"/>
            <p:cNvSpPr/>
            <p:nvPr/>
          </p:nvSpPr>
          <p:spPr>
            <a:xfrm>
              <a:off x="25399" y="306223"/>
              <a:ext cx="152401" cy="183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8" fill="norm" stroke="1" extrusionOk="0">
                  <a:moveTo>
                    <a:pt x="0" y="425"/>
                  </a:moveTo>
                  <a:cubicBezTo>
                    <a:pt x="0" y="226"/>
                    <a:pt x="0" y="28"/>
                    <a:pt x="300" y="3"/>
                  </a:cubicBezTo>
                  <a:cubicBezTo>
                    <a:pt x="600" y="-22"/>
                    <a:pt x="1200" y="127"/>
                    <a:pt x="2100" y="586"/>
                  </a:cubicBezTo>
                  <a:cubicBezTo>
                    <a:pt x="3000" y="1046"/>
                    <a:pt x="4200" y="1815"/>
                    <a:pt x="5400" y="2659"/>
                  </a:cubicBezTo>
                  <a:cubicBezTo>
                    <a:pt x="6600" y="3504"/>
                    <a:pt x="7800" y="4422"/>
                    <a:pt x="8850" y="5353"/>
                  </a:cubicBezTo>
                  <a:cubicBezTo>
                    <a:pt x="9900" y="6284"/>
                    <a:pt x="10800" y="7228"/>
                    <a:pt x="11850" y="8196"/>
                  </a:cubicBezTo>
                  <a:cubicBezTo>
                    <a:pt x="12900" y="9164"/>
                    <a:pt x="14100" y="10157"/>
                    <a:pt x="15450" y="11163"/>
                  </a:cubicBezTo>
                  <a:cubicBezTo>
                    <a:pt x="16800" y="12168"/>
                    <a:pt x="18300" y="13186"/>
                    <a:pt x="19350" y="14117"/>
                  </a:cubicBezTo>
                  <a:cubicBezTo>
                    <a:pt x="20400" y="15048"/>
                    <a:pt x="21000" y="15892"/>
                    <a:pt x="21300" y="16786"/>
                  </a:cubicBezTo>
                  <a:cubicBezTo>
                    <a:pt x="21600" y="17680"/>
                    <a:pt x="21600" y="18624"/>
                    <a:pt x="21600" y="19430"/>
                  </a:cubicBezTo>
                  <a:cubicBezTo>
                    <a:pt x="21600" y="20237"/>
                    <a:pt x="21600" y="20908"/>
                    <a:pt x="21600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0" y="-1"/>
              <a:ext cx="2529978" cy="196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95" fill="norm" stroke="1" extrusionOk="0">
                  <a:moveTo>
                    <a:pt x="0" y="3630"/>
                  </a:moveTo>
                  <a:cubicBezTo>
                    <a:pt x="397" y="3420"/>
                    <a:pt x="795" y="3211"/>
                    <a:pt x="1309" y="3001"/>
                  </a:cubicBezTo>
                  <a:cubicBezTo>
                    <a:pt x="1824" y="2791"/>
                    <a:pt x="2456" y="2581"/>
                    <a:pt x="3115" y="2372"/>
                  </a:cubicBezTo>
                  <a:cubicBezTo>
                    <a:pt x="3775" y="2162"/>
                    <a:pt x="4461" y="1952"/>
                    <a:pt x="5165" y="1766"/>
                  </a:cubicBezTo>
                  <a:cubicBezTo>
                    <a:pt x="5870" y="1579"/>
                    <a:pt x="6592" y="1416"/>
                    <a:pt x="7251" y="1277"/>
                  </a:cubicBezTo>
                  <a:cubicBezTo>
                    <a:pt x="7910" y="1137"/>
                    <a:pt x="8506" y="1020"/>
                    <a:pt x="9093" y="904"/>
                  </a:cubicBezTo>
                  <a:cubicBezTo>
                    <a:pt x="9680" y="787"/>
                    <a:pt x="10258" y="671"/>
                    <a:pt x="10917" y="566"/>
                  </a:cubicBezTo>
                  <a:cubicBezTo>
                    <a:pt x="11577" y="461"/>
                    <a:pt x="12317" y="368"/>
                    <a:pt x="13030" y="286"/>
                  </a:cubicBezTo>
                  <a:cubicBezTo>
                    <a:pt x="13744" y="205"/>
                    <a:pt x="14430" y="135"/>
                    <a:pt x="15098" y="88"/>
                  </a:cubicBezTo>
                  <a:cubicBezTo>
                    <a:pt x="15767" y="42"/>
                    <a:pt x="16417" y="18"/>
                    <a:pt x="17022" y="7"/>
                  </a:cubicBezTo>
                  <a:cubicBezTo>
                    <a:pt x="17627" y="-5"/>
                    <a:pt x="18187" y="-5"/>
                    <a:pt x="18566" y="42"/>
                  </a:cubicBezTo>
                  <a:cubicBezTo>
                    <a:pt x="18945" y="88"/>
                    <a:pt x="19144" y="181"/>
                    <a:pt x="19261" y="356"/>
                  </a:cubicBezTo>
                  <a:cubicBezTo>
                    <a:pt x="19379" y="531"/>
                    <a:pt x="19415" y="787"/>
                    <a:pt x="19415" y="1323"/>
                  </a:cubicBezTo>
                  <a:cubicBezTo>
                    <a:pt x="19415" y="1859"/>
                    <a:pt x="19379" y="2675"/>
                    <a:pt x="19388" y="3537"/>
                  </a:cubicBezTo>
                  <a:cubicBezTo>
                    <a:pt x="19397" y="4399"/>
                    <a:pt x="19451" y="5308"/>
                    <a:pt x="19559" y="6228"/>
                  </a:cubicBezTo>
                  <a:cubicBezTo>
                    <a:pt x="19668" y="7148"/>
                    <a:pt x="19830" y="8080"/>
                    <a:pt x="19984" y="8919"/>
                  </a:cubicBezTo>
                  <a:cubicBezTo>
                    <a:pt x="20137" y="9758"/>
                    <a:pt x="20282" y="10504"/>
                    <a:pt x="20435" y="11319"/>
                  </a:cubicBezTo>
                  <a:cubicBezTo>
                    <a:pt x="20589" y="12135"/>
                    <a:pt x="20751" y="13020"/>
                    <a:pt x="20887" y="13882"/>
                  </a:cubicBezTo>
                  <a:cubicBezTo>
                    <a:pt x="21022" y="14745"/>
                    <a:pt x="21130" y="15583"/>
                    <a:pt x="21212" y="16364"/>
                  </a:cubicBezTo>
                  <a:cubicBezTo>
                    <a:pt x="21293" y="17145"/>
                    <a:pt x="21347" y="17867"/>
                    <a:pt x="21410" y="18647"/>
                  </a:cubicBezTo>
                  <a:cubicBezTo>
                    <a:pt x="21474" y="19428"/>
                    <a:pt x="21546" y="20267"/>
                    <a:pt x="21573" y="20768"/>
                  </a:cubicBezTo>
                  <a:cubicBezTo>
                    <a:pt x="21600" y="21269"/>
                    <a:pt x="21582" y="21432"/>
                    <a:pt x="21564" y="21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65100" y="1834679"/>
              <a:ext cx="2292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9" y="20100"/>
                    <a:pt x="838" y="18600"/>
                    <a:pt x="1416" y="17775"/>
                  </a:cubicBezTo>
                  <a:cubicBezTo>
                    <a:pt x="1994" y="16950"/>
                    <a:pt x="2732" y="16800"/>
                    <a:pt x="3510" y="16350"/>
                  </a:cubicBezTo>
                  <a:cubicBezTo>
                    <a:pt x="4288" y="15900"/>
                    <a:pt x="5106" y="15150"/>
                    <a:pt x="5844" y="14400"/>
                  </a:cubicBezTo>
                  <a:cubicBezTo>
                    <a:pt x="6582" y="13650"/>
                    <a:pt x="7240" y="12900"/>
                    <a:pt x="7988" y="12150"/>
                  </a:cubicBezTo>
                  <a:cubicBezTo>
                    <a:pt x="8736" y="11400"/>
                    <a:pt x="9573" y="10650"/>
                    <a:pt x="10291" y="10050"/>
                  </a:cubicBezTo>
                  <a:cubicBezTo>
                    <a:pt x="11009" y="9450"/>
                    <a:pt x="11608" y="9000"/>
                    <a:pt x="12366" y="8400"/>
                  </a:cubicBezTo>
                  <a:cubicBezTo>
                    <a:pt x="13124" y="7800"/>
                    <a:pt x="14041" y="7050"/>
                    <a:pt x="15078" y="6075"/>
                  </a:cubicBezTo>
                  <a:cubicBezTo>
                    <a:pt x="16115" y="5100"/>
                    <a:pt x="17272" y="3900"/>
                    <a:pt x="18279" y="2925"/>
                  </a:cubicBezTo>
                  <a:cubicBezTo>
                    <a:pt x="19286" y="1950"/>
                    <a:pt x="20144" y="1200"/>
                    <a:pt x="20673" y="750"/>
                  </a:cubicBezTo>
                  <a:cubicBezTo>
                    <a:pt x="21201" y="300"/>
                    <a:pt x="21401" y="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570983" y="435562"/>
              <a:ext cx="443288" cy="59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26" fill="norm" stroke="1" extrusionOk="0">
                  <a:moveTo>
                    <a:pt x="11946" y="2834"/>
                  </a:moveTo>
                  <a:cubicBezTo>
                    <a:pt x="11742" y="1991"/>
                    <a:pt x="11538" y="1149"/>
                    <a:pt x="11181" y="651"/>
                  </a:cubicBezTo>
                  <a:cubicBezTo>
                    <a:pt x="10825" y="153"/>
                    <a:pt x="10315" y="0"/>
                    <a:pt x="9500" y="0"/>
                  </a:cubicBezTo>
                  <a:cubicBezTo>
                    <a:pt x="8685" y="0"/>
                    <a:pt x="7564" y="153"/>
                    <a:pt x="6291" y="843"/>
                  </a:cubicBezTo>
                  <a:cubicBezTo>
                    <a:pt x="5017" y="1532"/>
                    <a:pt x="3591" y="2757"/>
                    <a:pt x="2419" y="4596"/>
                  </a:cubicBezTo>
                  <a:cubicBezTo>
                    <a:pt x="1247" y="6434"/>
                    <a:pt x="330" y="8885"/>
                    <a:pt x="76" y="11298"/>
                  </a:cubicBezTo>
                  <a:cubicBezTo>
                    <a:pt x="-179" y="13711"/>
                    <a:pt x="229" y="16085"/>
                    <a:pt x="993" y="17809"/>
                  </a:cubicBezTo>
                  <a:cubicBezTo>
                    <a:pt x="1757" y="19532"/>
                    <a:pt x="2878" y="20604"/>
                    <a:pt x="4457" y="21102"/>
                  </a:cubicBezTo>
                  <a:cubicBezTo>
                    <a:pt x="6036" y="21600"/>
                    <a:pt x="8074" y="21523"/>
                    <a:pt x="10061" y="20872"/>
                  </a:cubicBezTo>
                  <a:cubicBezTo>
                    <a:pt x="12047" y="20221"/>
                    <a:pt x="13983" y="18996"/>
                    <a:pt x="15766" y="17540"/>
                  </a:cubicBezTo>
                  <a:cubicBezTo>
                    <a:pt x="17549" y="16085"/>
                    <a:pt x="19179" y="14400"/>
                    <a:pt x="20147" y="12485"/>
                  </a:cubicBezTo>
                  <a:cubicBezTo>
                    <a:pt x="21115" y="10570"/>
                    <a:pt x="21421" y="8426"/>
                    <a:pt x="21319" y="6664"/>
                  </a:cubicBezTo>
                  <a:cubicBezTo>
                    <a:pt x="21217" y="4902"/>
                    <a:pt x="20708" y="3523"/>
                    <a:pt x="20046" y="2489"/>
                  </a:cubicBezTo>
                  <a:cubicBezTo>
                    <a:pt x="19383" y="1455"/>
                    <a:pt x="18568" y="766"/>
                    <a:pt x="16887" y="460"/>
                  </a:cubicBezTo>
                  <a:cubicBezTo>
                    <a:pt x="15206" y="153"/>
                    <a:pt x="12659" y="230"/>
                    <a:pt x="10112" y="3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266700" y="341884"/>
              <a:ext cx="222250" cy="36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0" y="17065"/>
                    <a:pt x="0" y="12621"/>
                    <a:pt x="206" y="9412"/>
                  </a:cubicBezTo>
                  <a:cubicBezTo>
                    <a:pt x="411" y="6203"/>
                    <a:pt x="823" y="4228"/>
                    <a:pt x="1234" y="2932"/>
                  </a:cubicBezTo>
                  <a:cubicBezTo>
                    <a:pt x="1646" y="1636"/>
                    <a:pt x="2057" y="1019"/>
                    <a:pt x="2777" y="587"/>
                  </a:cubicBezTo>
                  <a:cubicBezTo>
                    <a:pt x="3497" y="155"/>
                    <a:pt x="4526" y="-92"/>
                    <a:pt x="5349" y="31"/>
                  </a:cubicBezTo>
                  <a:cubicBezTo>
                    <a:pt x="6171" y="155"/>
                    <a:pt x="6789" y="649"/>
                    <a:pt x="8023" y="2438"/>
                  </a:cubicBezTo>
                  <a:cubicBezTo>
                    <a:pt x="9257" y="4228"/>
                    <a:pt x="11109" y="7314"/>
                    <a:pt x="12960" y="9906"/>
                  </a:cubicBezTo>
                  <a:cubicBezTo>
                    <a:pt x="14811" y="12498"/>
                    <a:pt x="16663" y="14596"/>
                    <a:pt x="18103" y="15583"/>
                  </a:cubicBezTo>
                  <a:cubicBezTo>
                    <a:pt x="19543" y="16571"/>
                    <a:pt x="20571" y="16447"/>
                    <a:pt x="21600" y="16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283633" y="507529"/>
              <a:ext cx="256117" cy="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1785" y="19722"/>
                  </a:moveTo>
                  <a:cubicBezTo>
                    <a:pt x="893" y="20661"/>
                    <a:pt x="0" y="21600"/>
                    <a:pt x="0" y="21365"/>
                  </a:cubicBezTo>
                  <a:cubicBezTo>
                    <a:pt x="0" y="21130"/>
                    <a:pt x="893" y="19722"/>
                    <a:pt x="4374" y="16435"/>
                  </a:cubicBezTo>
                  <a:cubicBezTo>
                    <a:pt x="7855" y="13148"/>
                    <a:pt x="13924" y="7983"/>
                    <a:pt x="17226" y="4930"/>
                  </a:cubicBezTo>
                  <a:cubicBezTo>
                    <a:pt x="20529" y="1878"/>
                    <a:pt x="21064" y="9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797562" y="858481"/>
              <a:ext cx="382717" cy="45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33" fill="norm" stroke="1" extrusionOk="0">
                  <a:moveTo>
                    <a:pt x="12297" y="809"/>
                  </a:moveTo>
                  <a:cubicBezTo>
                    <a:pt x="10537" y="414"/>
                    <a:pt x="8776" y="20"/>
                    <a:pt x="7074" y="365"/>
                  </a:cubicBezTo>
                  <a:cubicBezTo>
                    <a:pt x="5371" y="710"/>
                    <a:pt x="3728" y="1795"/>
                    <a:pt x="2437" y="3768"/>
                  </a:cubicBezTo>
                  <a:cubicBezTo>
                    <a:pt x="1145" y="5740"/>
                    <a:pt x="206" y="8600"/>
                    <a:pt x="30" y="11411"/>
                  </a:cubicBezTo>
                  <a:cubicBezTo>
                    <a:pt x="-146" y="14222"/>
                    <a:pt x="441" y="16984"/>
                    <a:pt x="1908" y="18759"/>
                  </a:cubicBezTo>
                  <a:cubicBezTo>
                    <a:pt x="3376" y="20535"/>
                    <a:pt x="5724" y="21324"/>
                    <a:pt x="8013" y="21422"/>
                  </a:cubicBezTo>
                  <a:cubicBezTo>
                    <a:pt x="10302" y="21521"/>
                    <a:pt x="12532" y="20929"/>
                    <a:pt x="14763" y="19548"/>
                  </a:cubicBezTo>
                  <a:cubicBezTo>
                    <a:pt x="16993" y="18168"/>
                    <a:pt x="19224" y="15998"/>
                    <a:pt x="20339" y="13729"/>
                  </a:cubicBezTo>
                  <a:cubicBezTo>
                    <a:pt x="21454" y="11461"/>
                    <a:pt x="21454" y="9094"/>
                    <a:pt x="20691" y="6973"/>
                  </a:cubicBezTo>
                  <a:cubicBezTo>
                    <a:pt x="19928" y="4853"/>
                    <a:pt x="18402" y="2979"/>
                    <a:pt x="16876" y="1795"/>
                  </a:cubicBezTo>
                  <a:cubicBezTo>
                    <a:pt x="15350" y="611"/>
                    <a:pt x="13824" y="118"/>
                    <a:pt x="12826" y="20"/>
                  </a:cubicBezTo>
                  <a:cubicBezTo>
                    <a:pt x="11828" y="-79"/>
                    <a:pt x="11358" y="217"/>
                    <a:pt x="10889" y="51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884818" y="386879"/>
              <a:ext cx="5828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9670" y="0"/>
                  </a:moveTo>
                  <a:cubicBezTo>
                    <a:pt x="5041" y="1560"/>
                    <a:pt x="412" y="3120"/>
                    <a:pt x="27" y="5520"/>
                  </a:cubicBezTo>
                  <a:cubicBezTo>
                    <a:pt x="-359" y="7920"/>
                    <a:pt x="3498" y="11160"/>
                    <a:pt x="7741" y="13980"/>
                  </a:cubicBezTo>
                  <a:cubicBezTo>
                    <a:pt x="11984" y="16800"/>
                    <a:pt x="16612" y="19200"/>
                    <a:pt x="21241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850935" y="345126"/>
              <a:ext cx="243737" cy="42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360" fill="norm" stroke="1" extrusionOk="0">
                  <a:moveTo>
                    <a:pt x="1369" y="5871"/>
                  </a:moveTo>
                  <a:cubicBezTo>
                    <a:pt x="643" y="5450"/>
                    <a:pt x="-83" y="5028"/>
                    <a:pt x="8" y="4080"/>
                  </a:cubicBezTo>
                  <a:cubicBezTo>
                    <a:pt x="99" y="3132"/>
                    <a:pt x="1006" y="1657"/>
                    <a:pt x="3003" y="814"/>
                  </a:cubicBezTo>
                  <a:cubicBezTo>
                    <a:pt x="4999" y="-29"/>
                    <a:pt x="8085" y="-240"/>
                    <a:pt x="10626" y="287"/>
                  </a:cubicBezTo>
                  <a:cubicBezTo>
                    <a:pt x="13167" y="814"/>
                    <a:pt x="15164" y="2078"/>
                    <a:pt x="15346" y="3764"/>
                  </a:cubicBezTo>
                  <a:cubicBezTo>
                    <a:pt x="15527" y="5450"/>
                    <a:pt x="13893" y="7557"/>
                    <a:pt x="12441" y="8874"/>
                  </a:cubicBezTo>
                  <a:cubicBezTo>
                    <a:pt x="10989" y="10191"/>
                    <a:pt x="9719" y="10718"/>
                    <a:pt x="9628" y="10771"/>
                  </a:cubicBezTo>
                  <a:cubicBezTo>
                    <a:pt x="9537" y="10823"/>
                    <a:pt x="10626" y="10402"/>
                    <a:pt x="12623" y="10402"/>
                  </a:cubicBezTo>
                  <a:cubicBezTo>
                    <a:pt x="14620" y="10402"/>
                    <a:pt x="17524" y="10823"/>
                    <a:pt x="19248" y="11719"/>
                  </a:cubicBezTo>
                  <a:cubicBezTo>
                    <a:pt x="20972" y="12615"/>
                    <a:pt x="21517" y="13984"/>
                    <a:pt x="20065" y="15460"/>
                  </a:cubicBezTo>
                  <a:cubicBezTo>
                    <a:pt x="18613" y="16935"/>
                    <a:pt x="15164" y="18515"/>
                    <a:pt x="12351" y="19516"/>
                  </a:cubicBezTo>
                  <a:cubicBezTo>
                    <a:pt x="9537" y="20517"/>
                    <a:pt x="7359" y="20939"/>
                    <a:pt x="5181" y="213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223900" y="796775"/>
              <a:ext cx="780613" cy="84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41" fill="norm" stroke="1" extrusionOk="0">
                  <a:moveTo>
                    <a:pt x="21145" y="7726"/>
                  </a:moveTo>
                  <a:cubicBezTo>
                    <a:pt x="21320" y="6369"/>
                    <a:pt x="21496" y="5012"/>
                    <a:pt x="21525" y="3981"/>
                  </a:cubicBezTo>
                  <a:cubicBezTo>
                    <a:pt x="21554" y="2950"/>
                    <a:pt x="21437" y="2244"/>
                    <a:pt x="21029" y="1647"/>
                  </a:cubicBezTo>
                  <a:cubicBezTo>
                    <a:pt x="20620" y="1050"/>
                    <a:pt x="19919" y="562"/>
                    <a:pt x="18577" y="291"/>
                  </a:cubicBezTo>
                  <a:cubicBezTo>
                    <a:pt x="17234" y="19"/>
                    <a:pt x="15249" y="-35"/>
                    <a:pt x="13527" y="19"/>
                  </a:cubicBezTo>
                  <a:cubicBezTo>
                    <a:pt x="11805" y="74"/>
                    <a:pt x="10345" y="236"/>
                    <a:pt x="8740" y="589"/>
                  </a:cubicBezTo>
                  <a:cubicBezTo>
                    <a:pt x="7135" y="942"/>
                    <a:pt x="5383" y="1485"/>
                    <a:pt x="4040" y="1946"/>
                  </a:cubicBezTo>
                  <a:cubicBezTo>
                    <a:pt x="2698" y="2407"/>
                    <a:pt x="1764" y="2787"/>
                    <a:pt x="1151" y="3031"/>
                  </a:cubicBezTo>
                  <a:cubicBezTo>
                    <a:pt x="538" y="3276"/>
                    <a:pt x="246" y="3384"/>
                    <a:pt x="100" y="3574"/>
                  </a:cubicBezTo>
                  <a:cubicBezTo>
                    <a:pt x="-46" y="3764"/>
                    <a:pt x="-46" y="4035"/>
                    <a:pt x="188" y="4659"/>
                  </a:cubicBezTo>
                  <a:cubicBezTo>
                    <a:pt x="421" y="5284"/>
                    <a:pt x="888" y="6260"/>
                    <a:pt x="1238" y="7617"/>
                  </a:cubicBezTo>
                  <a:cubicBezTo>
                    <a:pt x="1589" y="8974"/>
                    <a:pt x="1822" y="10711"/>
                    <a:pt x="1997" y="12583"/>
                  </a:cubicBezTo>
                  <a:cubicBezTo>
                    <a:pt x="2172" y="14455"/>
                    <a:pt x="2289" y="16463"/>
                    <a:pt x="2348" y="17766"/>
                  </a:cubicBezTo>
                  <a:cubicBezTo>
                    <a:pt x="2406" y="19069"/>
                    <a:pt x="2406" y="19666"/>
                    <a:pt x="2377" y="20181"/>
                  </a:cubicBezTo>
                  <a:cubicBezTo>
                    <a:pt x="2348" y="20697"/>
                    <a:pt x="2289" y="21131"/>
                    <a:pt x="2523" y="21348"/>
                  </a:cubicBezTo>
                  <a:cubicBezTo>
                    <a:pt x="2756" y="21565"/>
                    <a:pt x="3282" y="21565"/>
                    <a:pt x="4537" y="21511"/>
                  </a:cubicBezTo>
                  <a:cubicBezTo>
                    <a:pt x="5792" y="21456"/>
                    <a:pt x="7777" y="21348"/>
                    <a:pt x="9849" y="21267"/>
                  </a:cubicBezTo>
                  <a:cubicBezTo>
                    <a:pt x="11922" y="21185"/>
                    <a:pt x="14082" y="21131"/>
                    <a:pt x="15629" y="21022"/>
                  </a:cubicBezTo>
                  <a:cubicBezTo>
                    <a:pt x="17176" y="20914"/>
                    <a:pt x="18110" y="20751"/>
                    <a:pt x="18693" y="20588"/>
                  </a:cubicBezTo>
                  <a:cubicBezTo>
                    <a:pt x="19277" y="20425"/>
                    <a:pt x="19511" y="20262"/>
                    <a:pt x="19598" y="20045"/>
                  </a:cubicBezTo>
                  <a:cubicBezTo>
                    <a:pt x="19686" y="19828"/>
                    <a:pt x="19628" y="19557"/>
                    <a:pt x="19628" y="18851"/>
                  </a:cubicBezTo>
                  <a:cubicBezTo>
                    <a:pt x="19628" y="18146"/>
                    <a:pt x="19686" y="17006"/>
                    <a:pt x="19744" y="15568"/>
                  </a:cubicBezTo>
                  <a:cubicBezTo>
                    <a:pt x="19803" y="14130"/>
                    <a:pt x="19861" y="12393"/>
                    <a:pt x="20065" y="10629"/>
                  </a:cubicBezTo>
                  <a:cubicBezTo>
                    <a:pt x="20270" y="8866"/>
                    <a:pt x="20620" y="7075"/>
                    <a:pt x="20970" y="528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367581" y="1690331"/>
              <a:ext cx="356319" cy="20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66" fill="norm" stroke="1" extrusionOk="0">
                  <a:moveTo>
                    <a:pt x="13384" y="2418"/>
                  </a:moveTo>
                  <a:cubicBezTo>
                    <a:pt x="13003" y="1554"/>
                    <a:pt x="12622" y="690"/>
                    <a:pt x="12114" y="258"/>
                  </a:cubicBezTo>
                  <a:cubicBezTo>
                    <a:pt x="11605" y="-174"/>
                    <a:pt x="10970" y="-174"/>
                    <a:pt x="9445" y="1122"/>
                  </a:cubicBezTo>
                  <a:cubicBezTo>
                    <a:pt x="7921" y="2418"/>
                    <a:pt x="5507" y="5010"/>
                    <a:pt x="3728" y="7926"/>
                  </a:cubicBezTo>
                  <a:cubicBezTo>
                    <a:pt x="1949" y="10842"/>
                    <a:pt x="805" y="14082"/>
                    <a:pt x="297" y="16242"/>
                  </a:cubicBezTo>
                  <a:cubicBezTo>
                    <a:pt x="-211" y="18402"/>
                    <a:pt x="-84" y="19482"/>
                    <a:pt x="805" y="20238"/>
                  </a:cubicBezTo>
                  <a:cubicBezTo>
                    <a:pt x="1695" y="20994"/>
                    <a:pt x="3347" y="21426"/>
                    <a:pt x="6904" y="21210"/>
                  </a:cubicBezTo>
                  <a:cubicBezTo>
                    <a:pt x="10462" y="20994"/>
                    <a:pt x="15925" y="20130"/>
                    <a:pt x="21389" y="1926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1" name="Drawing"/>
          <p:cNvGrpSpPr/>
          <p:nvPr/>
        </p:nvGrpSpPr>
        <p:grpSpPr>
          <a:xfrm>
            <a:off x="1137748" y="1831051"/>
            <a:ext cx="9650902" cy="7628207"/>
            <a:chOff x="0" y="0"/>
            <a:chExt cx="9650901" cy="7628205"/>
          </a:xfrm>
        </p:grpSpPr>
        <p:sp>
          <p:nvSpPr>
            <p:cNvPr id="521" name="Line"/>
            <p:cNvSpPr/>
            <p:nvPr/>
          </p:nvSpPr>
          <p:spPr>
            <a:xfrm>
              <a:off x="17951" y="112048"/>
              <a:ext cx="6351" cy="42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0"/>
                  </a:moveTo>
                  <a:cubicBezTo>
                    <a:pt x="7200" y="3761"/>
                    <a:pt x="14400" y="7522"/>
                    <a:pt x="18000" y="10907"/>
                  </a:cubicBezTo>
                  <a:cubicBezTo>
                    <a:pt x="21600" y="14293"/>
                    <a:pt x="21600" y="17301"/>
                    <a:pt x="21600" y="19128"/>
                  </a:cubicBezTo>
                  <a:cubicBezTo>
                    <a:pt x="21600" y="20955"/>
                    <a:pt x="21600" y="21600"/>
                    <a:pt x="18000" y="21546"/>
                  </a:cubicBezTo>
                  <a:cubicBezTo>
                    <a:pt x="14400" y="21493"/>
                    <a:pt x="7200" y="20740"/>
                    <a:pt x="3600" y="19666"/>
                  </a:cubicBezTo>
                  <a:cubicBezTo>
                    <a:pt x="0" y="18591"/>
                    <a:pt x="0" y="17194"/>
                    <a:pt x="0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-1" y="-1"/>
              <a:ext cx="241308" cy="57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85" fill="norm" stroke="1" extrusionOk="0">
                  <a:moveTo>
                    <a:pt x="462" y="2537"/>
                  </a:moveTo>
                  <a:cubicBezTo>
                    <a:pt x="462" y="2140"/>
                    <a:pt x="462" y="1742"/>
                    <a:pt x="276" y="1306"/>
                  </a:cubicBezTo>
                  <a:cubicBezTo>
                    <a:pt x="89" y="869"/>
                    <a:pt x="-283" y="392"/>
                    <a:pt x="369" y="154"/>
                  </a:cubicBezTo>
                  <a:cubicBezTo>
                    <a:pt x="1020" y="-84"/>
                    <a:pt x="2696" y="-84"/>
                    <a:pt x="5862" y="432"/>
                  </a:cubicBezTo>
                  <a:cubicBezTo>
                    <a:pt x="9027" y="948"/>
                    <a:pt x="13683" y="1981"/>
                    <a:pt x="16755" y="3688"/>
                  </a:cubicBezTo>
                  <a:cubicBezTo>
                    <a:pt x="19827" y="5395"/>
                    <a:pt x="21317" y="7778"/>
                    <a:pt x="21224" y="10240"/>
                  </a:cubicBezTo>
                  <a:cubicBezTo>
                    <a:pt x="21131" y="12701"/>
                    <a:pt x="19455" y="15242"/>
                    <a:pt x="17407" y="17069"/>
                  </a:cubicBezTo>
                  <a:cubicBezTo>
                    <a:pt x="15358" y="18895"/>
                    <a:pt x="12938" y="20007"/>
                    <a:pt x="11262" y="20642"/>
                  </a:cubicBezTo>
                  <a:cubicBezTo>
                    <a:pt x="9586" y="21278"/>
                    <a:pt x="8655" y="21437"/>
                    <a:pt x="7724" y="21476"/>
                  </a:cubicBezTo>
                  <a:cubicBezTo>
                    <a:pt x="6793" y="21516"/>
                    <a:pt x="5862" y="21437"/>
                    <a:pt x="5862" y="21159"/>
                  </a:cubicBezTo>
                  <a:cubicBezTo>
                    <a:pt x="5862" y="20881"/>
                    <a:pt x="6793" y="20404"/>
                    <a:pt x="7724" y="19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85282" y="262571"/>
              <a:ext cx="151770" cy="24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127" fill="norm" stroke="1" extrusionOk="0">
                  <a:moveTo>
                    <a:pt x="2540" y="11896"/>
                  </a:moveTo>
                  <a:cubicBezTo>
                    <a:pt x="6918" y="9662"/>
                    <a:pt x="11297" y="7427"/>
                    <a:pt x="13632" y="5845"/>
                  </a:cubicBezTo>
                  <a:cubicBezTo>
                    <a:pt x="15967" y="4262"/>
                    <a:pt x="16259" y="3331"/>
                    <a:pt x="16259" y="2400"/>
                  </a:cubicBezTo>
                  <a:cubicBezTo>
                    <a:pt x="16259" y="1469"/>
                    <a:pt x="15967" y="538"/>
                    <a:pt x="15091" y="165"/>
                  </a:cubicBezTo>
                  <a:cubicBezTo>
                    <a:pt x="14215" y="-207"/>
                    <a:pt x="12756" y="-21"/>
                    <a:pt x="10129" y="1469"/>
                  </a:cubicBezTo>
                  <a:cubicBezTo>
                    <a:pt x="7502" y="2959"/>
                    <a:pt x="3707" y="5752"/>
                    <a:pt x="1664" y="9103"/>
                  </a:cubicBezTo>
                  <a:cubicBezTo>
                    <a:pt x="-379" y="12455"/>
                    <a:pt x="-671" y="16365"/>
                    <a:pt x="1518" y="18600"/>
                  </a:cubicBezTo>
                  <a:cubicBezTo>
                    <a:pt x="3707" y="20834"/>
                    <a:pt x="8378" y="21393"/>
                    <a:pt x="12026" y="21021"/>
                  </a:cubicBezTo>
                  <a:cubicBezTo>
                    <a:pt x="15675" y="20648"/>
                    <a:pt x="18302" y="19345"/>
                    <a:pt x="20929" y="18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583101" y="60749"/>
              <a:ext cx="133351" cy="47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4610"/>
                  </a:moveTo>
                  <a:cubicBezTo>
                    <a:pt x="19886" y="3177"/>
                    <a:pt x="18171" y="1743"/>
                    <a:pt x="16457" y="931"/>
                  </a:cubicBezTo>
                  <a:cubicBezTo>
                    <a:pt x="14743" y="118"/>
                    <a:pt x="13029" y="-73"/>
                    <a:pt x="11314" y="23"/>
                  </a:cubicBezTo>
                  <a:cubicBezTo>
                    <a:pt x="9600" y="118"/>
                    <a:pt x="7886" y="500"/>
                    <a:pt x="6000" y="1982"/>
                  </a:cubicBezTo>
                  <a:cubicBezTo>
                    <a:pt x="4114" y="3463"/>
                    <a:pt x="2057" y="6044"/>
                    <a:pt x="1543" y="9054"/>
                  </a:cubicBezTo>
                  <a:cubicBezTo>
                    <a:pt x="1029" y="12065"/>
                    <a:pt x="2057" y="15506"/>
                    <a:pt x="2743" y="17465"/>
                  </a:cubicBezTo>
                  <a:cubicBezTo>
                    <a:pt x="3429" y="19424"/>
                    <a:pt x="3771" y="19902"/>
                    <a:pt x="3943" y="20380"/>
                  </a:cubicBezTo>
                  <a:cubicBezTo>
                    <a:pt x="4114" y="20858"/>
                    <a:pt x="4114" y="21336"/>
                    <a:pt x="3429" y="21431"/>
                  </a:cubicBezTo>
                  <a:cubicBezTo>
                    <a:pt x="2743" y="21527"/>
                    <a:pt x="1371" y="21240"/>
                    <a:pt x="0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523507" y="321598"/>
              <a:ext cx="18024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90" y="21600"/>
                  </a:moveTo>
                  <a:cubicBezTo>
                    <a:pt x="39" y="18514"/>
                    <a:pt x="-212" y="15429"/>
                    <a:pt x="290" y="13371"/>
                  </a:cubicBezTo>
                  <a:cubicBezTo>
                    <a:pt x="793" y="11314"/>
                    <a:pt x="2048" y="10286"/>
                    <a:pt x="5690" y="8229"/>
                  </a:cubicBezTo>
                  <a:cubicBezTo>
                    <a:pt x="9332" y="6171"/>
                    <a:pt x="15360" y="3086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805714" y="33413"/>
              <a:ext cx="120288" cy="16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62" fill="norm" stroke="1" extrusionOk="0">
                  <a:moveTo>
                    <a:pt x="1072" y="6214"/>
                  </a:moveTo>
                  <a:cubicBezTo>
                    <a:pt x="693" y="9019"/>
                    <a:pt x="314" y="11824"/>
                    <a:pt x="124" y="14068"/>
                  </a:cubicBezTo>
                  <a:cubicBezTo>
                    <a:pt x="-65" y="16313"/>
                    <a:pt x="-65" y="17996"/>
                    <a:pt x="314" y="17715"/>
                  </a:cubicBezTo>
                  <a:cubicBezTo>
                    <a:pt x="693" y="17435"/>
                    <a:pt x="1451" y="15191"/>
                    <a:pt x="2777" y="12245"/>
                  </a:cubicBezTo>
                  <a:cubicBezTo>
                    <a:pt x="4103" y="9300"/>
                    <a:pt x="5998" y="5653"/>
                    <a:pt x="8272" y="3268"/>
                  </a:cubicBezTo>
                  <a:cubicBezTo>
                    <a:pt x="10546" y="884"/>
                    <a:pt x="13198" y="-238"/>
                    <a:pt x="15093" y="43"/>
                  </a:cubicBezTo>
                  <a:cubicBezTo>
                    <a:pt x="16988" y="323"/>
                    <a:pt x="18124" y="2006"/>
                    <a:pt x="19072" y="5793"/>
                  </a:cubicBezTo>
                  <a:cubicBezTo>
                    <a:pt x="20019" y="9580"/>
                    <a:pt x="20777" y="15471"/>
                    <a:pt x="21535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0651" y="588298"/>
              <a:ext cx="584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3" y="18000"/>
                    <a:pt x="5165" y="14400"/>
                    <a:pt x="7826" y="11520"/>
                  </a:cubicBezTo>
                  <a:cubicBezTo>
                    <a:pt x="10487" y="8640"/>
                    <a:pt x="13226" y="6480"/>
                    <a:pt x="15535" y="4680"/>
                  </a:cubicBezTo>
                  <a:cubicBezTo>
                    <a:pt x="17843" y="2880"/>
                    <a:pt x="1972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36485" y="670848"/>
              <a:ext cx="421217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1085" y="18758"/>
                  </a:moveTo>
                  <a:cubicBezTo>
                    <a:pt x="543" y="19326"/>
                    <a:pt x="0" y="19895"/>
                    <a:pt x="0" y="20463"/>
                  </a:cubicBezTo>
                  <a:cubicBezTo>
                    <a:pt x="0" y="21032"/>
                    <a:pt x="543" y="21600"/>
                    <a:pt x="2551" y="20463"/>
                  </a:cubicBezTo>
                  <a:cubicBezTo>
                    <a:pt x="4559" y="19326"/>
                    <a:pt x="8032" y="16484"/>
                    <a:pt x="11451" y="12789"/>
                  </a:cubicBezTo>
                  <a:cubicBezTo>
                    <a:pt x="14870" y="9095"/>
                    <a:pt x="18235" y="45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160951" y="334298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148251" y="42954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898162" y="72597"/>
              <a:ext cx="208940" cy="37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83" fill="norm" stroke="1" extrusionOk="0">
                  <a:moveTo>
                    <a:pt x="20882" y="1866"/>
                  </a:moveTo>
                  <a:cubicBezTo>
                    <a:pt x="20882" y="1269"/>
                    <a:pt x="20882" y="672"/>
                    <a:pt x="20228" y="314"/>
                  </a:cubicBezTo>
                  <a:cubicBezTo>
                    <a:pt x="19573" y="-44"/>
                    <a:pt x="18264" y="-163"/>
                    <a:pt x="15864" y="314"/>
                  </a:cubicBezTo>
                  <a:cubicBezTo>
                    <a:pt x="13464" y="792"/>
                    <a:pt x="9973" y="1866"/>
                    <a:pt x="7137" y="3775"/>
                  </a:cubicBezTo>
                  <a:cubicBezTo>
                    <a:pt x="4301" y="5685"/>
                    <a:pt x="2119" y="8429"/>
                    <a:pt x="1028" y="11055"/>
                  </a:cubicBezTo>
                  <a:cubicBezTo>
                    <a:pt x="-63" y="13680"/>
                    <a:pt x="-63" y="16186"/>
                    <a:pt x="46" y="17738"/>
                  </a:cubicBezTo>
                  <a:cubicBezTo>
                    <a:pt x="155" y="19289"/>
                    <a:pt x="373" y="19886"/>
                    <a:pt x="810" y="20423"/>
                  </a:cubicBezTo>
                  <a:cubicBezTo>
                    <a:pt x="1246" y="20960"/>
                    <a:pt x="1901" y="21437"/>
                    <a:pt x="4519" y="21377"/>
                  </a:cubicBezTo>
                  <a:cubicBezTo>
                    <a:pt x="7137" y="21318"/>
                    <a:pt x="11719" y="20721"/>
                    <a:pt x="14882" y="20065"/>
                  </a:cubicBezTo>
                  <a:cubicBezTo>
                    <a:pt x="18046" y="19408"/>
                    <a:pt x="19792" y="18692"/>
                    <a:pt x="21537" y="17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878501" y="308898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76" y="15840"/>
                    <a:pt x="6952" y="10080"/>
                    <a:pt x="10552" y="6480"/>
                  </a:cubicBezTo>
                  <a:cubicBezTo>
                    <a:pt x="14152" y="2880"/>
                    <a:pt x="1787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2189651" y="366048"/>
              <a:ext cx="1" cy="146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259501" y="537498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8400" y="13200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609393" y="68545"/>
              <a:ext cx="183509" cy="414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58" fill="norm" stroke="1" extrusionOk="0">
                  <a:moveTo>
                    <a:pt x="21525" y="938"/>
                  </a:moveTo>
                  <a:cubicBezTo>
                    <a:pt x="20780" y="499"/>
                    <a:pt x="20035" y="61"/>
                    <a:pt x="18173" y="6"/>
                  </a:cubicBezTo>
                  <a:cubicBezTo>
                    <a:pt x="16311" y="-49"/>
                    <a:pt x="13332" y="280"/>
                    <a:pt x="10353" y="1376"/>
                  </a:cubicBezTo>
                  <a:cubicBezTo>
                    <a:pt x="7373" y="2473"/>
                    <a:pt x="4394" y="4337"/>
                    <a:pt x="2656" y="7023"/>
                  </a:cubicBezTo>
                  <a:cubicBezTo>
                    <a:pt x="918" y="9709"/>
                    <a:pt x="422" y="13218"/>
                    <a:pt x="173" y="15630"/>
                  </a:cubicBezTo>
                  <a:cubicBezTo>
                    <a:pt x="-75" y="18042"/>
                    <a:pt x="-75" y="19358"/>
                    <a:pt x="297" y="20235"/>
                  </a:cubicBezTo>
                  <a:cubicBezTo>
                    <a:pt x="670" y="21112"/>
                    <a:pt x="1415" y="21551"/>
                    <a:pt x="3897" y="21441"/>
                  </a:cubicBezTo>
                  <a:cubicBezTo>
                    <a:pt x="6380" y="21332"/>
                    <a:pt x="10601" y="20674"/>
                    <a:pt x="13332" y="20126"/>
                  </a:cubicBezTo>
                  <a:cubicBezTo>
                    <a:pt x="16063" y="19577"/>
                    <a:pt x="17304" y="19139"/>
                    <a:pt x="18546" y="18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627801" y="315248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869101" y="373674"/>
              <a:ext cx="88901" cy="141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2667"/>
                  </a:moveTo>
                  <a:cubicBezTo>
                    <a:pt x="2057" y="1714"/>
                    <a:pt x="4114" y="761"/>
                    <a:pt x="7457" y="284"/>
                  </a:cubicBezTo>
                  <a:cubicBezTo>
                    <a:pt x="10800" y="-192"/>
                    <a:pt x="15429" y="-192"/>
                    <a:pt x="18000" y="1237"/>
                  </a:cubicBezTo>
                  <a:cubicBezTo>
                    <a:pt x="20571" y="2667"/>
                    <a:pt x="21086" y="5526"/>
                    <a:pt x="19543" y="8226"/>
                  </a:cubicBezTo>
                  <a:cubicBezTo>
                    <a:pt x="18000" y="10926"/>
                    <a:pt x="14400" y="13467"/>
                    <a:pt x="11314" y="15214"/>
                  </a:cubicBezTo>
                  <a:cubicBezTo>
                    <a:pt x="8229" y="16961"/>
                    <a:pt x="5657" y="17914"/>
                    <a:pt x="5400" y="18867"/>
                  </a:cubicBezTo>
                  <a:cubicBezTo>
                    <a:pt x="5143" y="19820"/>
                    <a:pt x="7200" y="20773"/>
                    <a:pt x="10286" y="21090"/>
                  </a:cubicBezTo>
                  <a:cubicBezTo>
                    <a:pt x="13371" y="21408"/>
                    <a:pt x="17486" y="21090"/>
                    <a:pt x="21600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027851" y="524798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358051" y="48669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631101" y="461298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815251" y="473998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159604" y="7861"/>
              <a:ext cx="284298" cy="44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83" fill="norm" stroke="1" extrusionOk="0">
                  <a:moveTo>
                    <a:pt x="21490" y="1042"/>
                  </a:moveTo>
                  <a:cubicBezTo>
                    <a:pt x="20850" y="736"/>
                    <a:pt x="20210" y="430"/>
                    <a:pt x="19090" y="227"/>
                  </a:cubicBezTo>
                  <a:cubicBezTo>
                    <a:pt x="17970" y="23"/>
                    <a:pt x="16370" y="-79"/>
                    <a:pt x="14290" y="74"/>
                  </a:cubicBezTo>
                  <a:cubicBezTo>
                    <a:pt x="12210" y="227"/>
                    <a:pt x="9650" y="634"/>
                    <a:pt x="7650" y="1551"/>
                  </a:cubicBezTo>
                  <a:cubicBezTo>
                    <a:pt x="5650" y="2468"/>
                    <a:pt x="4210" y="3895"/>
                    <a:pt x="3330" y="5932"/>
                  </a:cubicBezTo>
                  <a:cubicBezTo>
                    <a:pt x="2450" y="7970"/>
                    <a:pt x="2130" y="10619"/>
                    <a:pt x="1650" y="13064"/>
                  </a:cubicBezTo>
                  <a:cubicBezTo>
                    <a:pt x="1170" y="15510"/>
                    <a:pt x="530" y="17751"/>
                    <a:pt x="210" y="19127"/>
                  </a:cubicBezTo>
                  <a:cubicBezTo>
                    <a:pt x="-110" y="20502"/>
                    <a:pt x="-110" y="21012"/>
                    <a:pt x="530" y="21266"/>
                  </a:cubicBezTo>
                  <a:cubicBezTo>
                    <a:pt x="1170" y="21521"/>
                    <a:pt x="2450" y="21521"/>
                    <a:pt x="4930" y="21419"/>
                  </a:cubicBezTo>
                  <a:cubicBezTo>
                    <a:pt x="7410" y="21317"/>
                    <a:pt x="11090" y="21113"/>
                    <a:pt x="13330" y="20808"/>
                  </a:cubicBezTo>
                  <a:cubicBezTo>
                    <a:pt x="15570" y="20502"/>
                    <a:pt x="16370" y="20095"/>
                    <a:pt x="17170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202601" y="312255"/>
              <a:ext cx="120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26" y="11918"/>
                    <a:pt x="9853" y="3818"/>
                    <a:pt x="13453" y="1118"/>
                  </a:cubicBezTo>
                  <a:cubicBezTo>
                    <a:pt x="17053" y="-1582"/>
                    <a:pt x="1932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513751" y="415931"/>
              <a:ext cx="127001" cy="12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21054"/>
                  </a:moveTo>
                  <a:cubicBezTo>
                    <a:pt x="1080" y="17570"/>
                    <a:pt x="2160" y="14086"/>
                    <a:pt x="3420" y="10602"/>
                  </a:cubicBezTo>
                  <a:cubicBezTo>
                    <a:pt x="4680" y="7119"/>
                    <a:pt x="6120" y="3635"/>
                    <a:pt x="7740" y="1719"/>
                  </a:cubicBezTo>
                  <a:cubicBezTo>
                    <a:pt x="9360" y="-198"/>
                    <a:pt x="11160" y="-546"/>
                    <a:pt x="13140" y="848"/>
                  </a:cubicBezTo>
                  <a:cubicBezTo>
                    <a:pt x="15120" y="2241"/>
                    <a:pt x="17280" y="5377"/>
                    <a:pt x="18720" y="9035"/>
                  </a:cubicBezTo>
                  <a:cubicBezTo>
                    <a:pt x="20160" y="12693"/>
                    <a:pt x="20880" y="16873"/>
                    <a:pt x="21600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713901" y="327948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713901" y="23269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745651" y="285148"/>
              <a:ext cx="120651" cy="17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21600" y="5832"/>
                  </a:moveTo>
                  <a:cubicBezTo>
                    <a:pt x="18947" y="3823"/>
                    <a:pt x="16295" y="1813"/>
                    <a:pt x="13642" y="809"/>
                  </a:cubicBezTo>
                  <a:cubicBezTo>
                    <a:pt x="10989" y="-196"/>
                    <a:pt x="8337" y="-196"/>
                    <a:pt x="6632" y="432"/>
                  </a:cubicBezTo>
                  <a:cubicBezTo>
                    <a:pt x="4926" y="1060"/>
                    <a:pt x="4168" y="2316"/>
                    <a:pt x="5305" y="3948"/>
                  </a:cubicBezTo>
                  <a:cubicBezTo>
                    <a:pt x="6442" y="5581"/>
                    <a:pt x="9474" y="7590"/>
                    <a:pt x="11747" y="9348"/>
                  </a:cubicBezTo>
                  <a:cubicBezTo>
                    <a:pt x="14021" y="11106"/>
                    <a:pt x="15537" y="12613"/>
                    <a:pt x="15537" y="14623"/>
                  </a:cubicBezTo>
                  <a:cubicBezTo>
                    <a:pt x="15537" y="16632"/>
                    <a:pt x="14021" y="19144"/>
                    <a:pt x="11179" y="20274"/>
                  </a:cubicBezTo>
                  <a:cubicBezTo>
                    <a:pt x="8337" y="21404"/>
                    <a:pt x="4168" y="21153"/>
                    <a:pt x="0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655818" y="311340"/>
              <a:ext cx="182034" cy="175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15572" y="4332"/>
                  </a:moveTo>
                  <a:cubicBezTo>
                    <a:pt x="15321" y="2789"/>
                    <a:pt x="15070" y="1246"/>
                    <a:pt x="14191" y="474"/>
                  </a:cubicBezTo>
                  <a:cubicBezTo>
                    <a:pt x="13312" y="-297"/>
                    <a:pt x="11805" y="-297"/>
                    <a:pt x="9419" y="1760"/>
                  </a:cubicBezTo>
                  <a:cubicBezTo>
                    <a:pt x="7033" y="3817"/>
                    <a:pt x="3767" y="7932"/>
                    <a:pt x="2009" y="10632"/>
                  </a:cubicBezTo>
                  <a:cubicBezTo>
                    <a:pt x="251" y="13332"/>
                    <a:pt x="0" y="14617"/>
                    <a:pt x="0" y="15903"/>
                  </a:cubicBezTo>
                  <a:cubicBezTo>
                    <a:pt x="0" y="17189"/>
                    <a:pt x="251" y="18474"/>
                    <a:pt x="1130" y="19117"/>
                  </a:cubicBezTo>
                  <a:cubicBezTo>
                    <a:pt x="2009" y="19760"/>
                    <a:pt x="3516" y="19760"/>
                    <a:pt x="5526" y="18346"/>
                  </a:cubicBezTo>
                  <a:cubicBezTo>
                    <a:pt x="7535" y="16932"/>
                    <a:pt x="10047" y="14103"/>
                    <a:pt x="11679" y="11789"/>
                  </a:cubicBezTo>
                  <a:cubicBezTo>
                    <a:pt x="13312" y="9474"/>
                    <a:pt x="14065" y="7674"/>
                    <a:pt x="14567" y="7417"/>
                  </a:cubicBezTo>
                  <a:cubicBezTo>
                    <a:pt x="15070" y="7160"/>
                    <a:pt x="15321" y="8446"/>
                    <a:pt x="16451" y="11017"/>
                  </a:cubicBezTo>
                  <a:cubicBezTo>
                    <a:pt x="17581" y="13589"/>
                    <a:pt x="19591" y="17446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7397563" y="256455"/>
              <a:ext cx="136697" cy="49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71" fill="norm" stroke="1" extrusionOk="0">
                  <a:moveTo>
                    <a:pt x="6631" y="6605"/>
                  </a:moveTo>
                  <a:cubicBezTo>
                    <a:pt x="6309" y="9691"/>
                    <a:pt x="5986" y="12776"/>
                    <a:pt x="5342" y="15045"/>
                  </a:cubicBezTo>
                  <a:cubicBezTo>
                    <a:pt x="4697" y="17314"/>
                    <a:pt x="3730" y="18766"/>
                    <a:pt x="2762" y="19810"/>
                  </a:cubicBezTo>
                  <a:cubicBezTo>
                    <a:pt x="1795" y="20854"/>
                    <a:pt x="828" y="21489"/>
                    <a:pt x="345" y="21353"/>
                  </a:cubicBezTo>
                  <a:cubicBezTo>
                    <a:pt x="-139" y="21217"/>
                    <a:pt x="-139" y="20309"/>
                    <a:pt x="506" y="18358"/>
                  </a:cubicBezTo>
                  <a:cubicBezTo>
                    <a:pt x="1151" y="16407"/>
                    <a:pt x="2440" y="13412"/>
                    <a:pt x="4052" y="10462"/>
                  </a:cubicBezTo>
                  <a:cubicBezTo>
                    <a:pt x="5664" y="7513"/>
                    <a:pt x="7598" y="4608"/>
                    <a:pt x="9049" y="2884"/>
                  </a:cubicBezTo>
                  <a:cubicBezTo>
                    <a:pt x="10500" y="1160"/>
                    <a:pt x="11467" y="615"/>
                    <a:pt x="12757" y="297"/>
                  </a:cubicBezTo>
                  <a:cubicBezTo>
                    <a:pt x="14046" y="-20"/>
                    <a:pt x="15658" y="-111"/>
                    <a:pt x="16948" y="161"/>
                  </a:cubicBezTo>
                  <a:cubicBezTo>
                    <a:pt x="18237" y="434"/>
                    <a:pt x="19204" y="1069"/>
                    <a:pt x="20010" y="2113"/>
                  </a:cubicBezTo>
                  <a:cubicBezTo>
                    <a:pt x="20816" y="3156"/>
                    <a:pt x="21461" y="4608"/>
                    <a:pt x="19688" y="5879"/>
                  </a:cubicBezTo>
                  <a:cubicBezTo>
                    <a:pt x="17915" y="7150"/>
                    <a:pt x="13724" y="8239"/>
                    <a:pt x="10822" y="8738"/>
                  </a:cubicBezTo>
                  <a:cubicBezTo>
                    <a:pt x="7921" y="9237"/>
                    <a:pt x="6309" y="9146"/>
                    <a:pt x="5503" y="8828"/>
                  </a:cubicBezTo>
                  <a:cubicBezTo>
                    <a:pt x="4697" y="8511"/>
                    <a:pt x="4697" y="7966"/>
                    <a:pt x="5503" y="7513"/>
                  </a:cubicBezTo>
                  <a:cubicBezTo>
                    <a:pt x="6309" y="7059"/>
                    <a:pt x="7921" y="6696"/>
                    <a:pt x="9533" y="6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7561789" y="312171"/>
              <a:ext cx="146013" cy="14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158" fill="norm" stroke="1" extrusionOk="0">
                  <a:moveTo>
                    <a:pt x="19435" y="6831"/>
                  </a:moveTo>
                  <a:cubicBezTo>
                    <a:pt x="19126" y="5310"/>
                    <a:pt x="18817" y="3788"/>
                    <a:pt x="17120" y="2267"/>
                  </a:cubicBezTo>
                  <a:cubicBezTo>
                    <a:pt x="15423" y="746"/>
                    <a:pt x="12337" y="-775"/>
                    <a:pt x="9406" y="442"/>
                  </a:cubicBezTo>
                  <a:cubicBezTo>
                    <a:pt x="6475" y="1659"/>
                    <a:pt x="3697" y="5614"/>
                    <a:pt x="2000" y="9264"/>
                  </a:cubicBezTo>
                  <a:cubicBezTo>
                    <a:pt x="303" y="12915"/>
                    <a:pt x="-314" y="16262"/>
                    <a:pt x="149" y="18239"/>
                  </a:cubicBezTo>
                  <a:cubicBezTo>
                    <a:pt x="612" y="20217"/>
                    <a:pt x="2155" y="20825"/>
                    <a:pt x="4160" y="19304"/>
                  </a:cubicBezTo>
                  <a:cubicBezTo>
                    <a:pt x="6166" y="17783"/>
                    <a:pt x="8635" y="14132"/>
                    <a:pt x="10332" y="11698"/>
                  </a:cubicBezTo>
                  <a:cubicBezTo>
                    <a:pt x="12029" y="9264"/>
                    <a:pt x="12955" y="8048"/>
                    <a:pt x="13880" y="8200"/>
                  </a:cubicBezTo>
                  <a:cubicBezTo>
                    <a:pt x="14806" y="8352"/>
                    <a:pt x="15732" y="9873"/>
                    <a:pt x="16966" y="12002"/>
                  </a:cubicBezTo>
                  <a:cubicBezTo>
                    <a:pt x="18200" y="14132"/>
                    <a:pt x="19743" y="16870"/>
                    <a:pt x="21286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739551" y="283498"/>
              <a:ext cx="101601" cy="21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3812"/>
                  </a:moveTo>
                  <a:cubicBezTo>
                    <a:pt x="2700" y="3812"/>
                    <a:pt x="5400" y="3812"/>
                    <a:pt x="8325" y="5718"/>
                  </a:cubicBezTo>
                  <a:cubicBezTo>
                    <a:pt x="11250" y="7624"/>
                    <a:pt x="14400" y="11435"/>
                    <a:pt x="14625" y="14400"/>
                  </a:cubicBezTo>
                  <a:cubicBezTo>
                    <a:pt x="14850" y="17365"/>
                    <a:pt x="12150" y="19482"/>
                    <a:pt x="9675" y="20541"/>
                  </a:cubicBezTo>
                  <a:cubicBezTo>
                    <a:pt x="7200" y="21600"/>
                    <a:pt x="4950" y="21600"/>
                    <a:pt x="3600" y="20859"/>
                  </a:cubicBezTo>
                  <a:cubicBezTo>
                    <a:pt x="2250" y="20118"/>
                    <a:pt x="1800" y="18635"/>
                    <a:pt x="4050" y="15459"/>
                  </a:cubicBezTo>
                  <a:cubicBezTo>
                    <a:pt x="6300" y="12282"/>
                    <a:pt x="11250" y="7412"/>
                    <a:pt x="14625" y="4553"/>
                  </a:cubicBezTo>
                  <a:cubicBezTo>
                    <a:pt x="18000" y="1694"/>
                    <a:pt x="19800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899484" y="86393"/>
              <a:ext cx="170268" cy="40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37" fill="norm" stroke="1" extrusionOk="0">
                  <a:moveTo>
                    <a:pt x="10916" y="1675"/>
                  </a:moveTo>
                  <a:cubicBezTo>
                    <a:pt x="10916" y="900"/>
                    <a:pt x="10916" y="125"/>
                    <a:pt x="10652" y="14"/>
                  </a:cubicBezTo>
                  <a:cubicBezTo>
                    <a:pt x="10389" y="-97"/>
                    <a:pt x="9862" y="457"/>
                    <a:pt x="8809" y="2617"/>
                  </a:cubicBezTo>
                  <a:cubicBezTo>
                    <a:pt x="7755" y="4777"/>
                    <a:pt x="6174" y="8543"/>
                    <a:pt x="4726" y="11589"/>
                  </a:cubicBezTo>
                  <a:cubicBezTo>
                    <a:pt x="3277" y="14635"/>
                    <a:pt x="1960" y="16961"/>
                    <a:pt x="1301" y="18568"/>
                  </a:cubicBezTo>
                  <a:cubicBezTo>
                    <a:pt x="643" y="20174"/>
                    <a:pt x="643" y="21060"/>
                    <a:pt x="1301" y="21281"/>
                  </a:cubicBezTo>
                  <a:cubicBezTo>
                    <a:pt x="1960" y="21503"/>
                    <a:pt x="3277" y="21060"/>
                    <a:pt x="4594" y="20174"/>
                  </a:cubicBezTo>
                  <a:cubicBezTo>
                    <a:pt x="5911" y="19288"/>
                    <a:pt x="7228" y="17958"/>
                    <a:pt x="7887" y="16961"/>
                  </a:cubicBezTo>
                  <a:cubicBezTo>
                    <a:pt x="8545" y="15965"/>
                    <a:pt x="8545" y="15300"/>
                    <a:pt x="8018" y="14746"/>
                  </a:cubicBezTo>
                  <a:cubicBezTo>
                    <a:pt x="7491" y="14192"/>
                    <a:pt x="6438" y="13749"/>
                    <a:pt x="4726" y="13361"/>
                  </a:cubicBezTo>
                  <a:cubicBezTo>
                    <a:pt x="3013" y="12974"/>
                    <a:pt x="643" y="12641"/>
                    <a:pt x="116" y="12475"/>
                  </a:cubicBezTo>
                  <a:cubicBezTo>
                    <a:pt x="-411" y="12309"/>
                    <a:pt x="906" y="12309"/>
                    <a:pt x="3013" y="12309"/>
                  </a:cubicBezTo>
                  <a:cubicBezTo>
                    <a:pt x="5121" y="12309"/>
                    <a:pt x="8018" y="12309"/>
                    <a:pt x="10126" y="12420"/>
                  </a:cubicBezTo>
                  <a:cubicBezTo>
                    <a:pt x="12233" y="12531"/>
                    <a:pt x="13550" y="12752"/>
                    <a:pt x="14472" y="13472"/>
                  </a:cubicBezTo>
                  <a:cubicBezTo>
                    <a:pt x="15394" y="14192"/>
                    <a:pt x="15921" y="15411"/>
                    <a:pt x="16052" y="16297"/>
                  </a:cubicBezTo>
                  <a:cubicBezTo>
                    <a:pt x="16184" y="17183"/>
                    <a:pt x="15921" y="17737"/>
                    <a:pt x="15657" y="18291"/>
                  </a:cubicBezTo>
                  <a:cubicBezTo>
                    <a:pt x="15394" y="18845"/>
                    <a:pt x="15130" y="19398"/>
                    <a:pt x="14999" y="19343"/>
                  </a:cubicBezTo>
                  <a:cubicBezTo>
                    <a:pt x="14867" y="19288"/>
                    <a:pt x="14867" y="18623"/>
                    <a:pt x="15394" y="16851"/>
                  </a:cubicBezTo>
                  <a:cubicBezTo>
                    <a:pt x="15921" y="15078"/>
                    <a:pt x="16974" y="12198"/>
                    <a:pt x="18028" y="10592"/>
                  </a:cubicBezTo>
                  <a:cubicBezTo>
                    <a:pt x="19082" y="8986"/>
                    <a:pt x="20135" y="8654"/>
                    <a:pt x="21189" y="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8122106" y="118398"/>
              <a:ext cx="74646" cy="35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24" fill="norm" stroke="1" extrusionOk="0">
                  <a:moveTo>
                    <a:pt x="21159" y="0"/>
                  </a:moveTo>
                  <a:cubicBezTo>
                    <a:pt x="18159" y="3104"/>
                    <a:pt x="15159" y="6208"/>
                    <a:pt x="11559" y="9248"/>
                  </a:cubicBezTo>
                  <a:cubicBezTo>
                    <a:pt x="7959" y="12287"/>
                    <a:pt x="3759" y="15262"/>
                    <a:pt x="1659" y="17332"/>
                  </a:cubicBezTo>
                  <a:cubicBezTo>
                    <a:pt x="-441" y="19401"/>
                    <a:pt x="-441" y="20565"/>
                    <a:pt x="1059" y="21083"/>
                  </a:cubicBezTo>
                  <a:cubicBezTo>
                    <a:pt x="2559" y="21600"/>
                    <a:pt x="5559" y="21471"/>
                    <a:pt x="8259" y="21083"/>
                  </a:cubicBezTo>
                  <a:cubicBezTo>
                    <a:pt x="10959" y="20695"/>
                    <a:pt x="13359" y="20048"/>
                    <a:pt x="15759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8124785" y="213648"/>
              <a:ext cx="198967" cy="231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2298" y="11676"/>
                  </a:moveTo>
                  <a:cubicBezTo>
                    <a:pt x="1149" y="11676"/>
                    <a:pt x="0" y="11676"/>
                    <a:pt x="0" y="11384"/>
                  </a:cubicBezTo>
                  <a:cubicBezTo>
                    <a:pt x="0" y="11092"/>
                    <a:pt x="1149" y="10508"/>
                    <a:pt x="3217" y="10022"/>
                  </a:cubicBezTo>
                  <a:cubicBezTo>
                    <a:pt x="5285" y="9535"/>
                    <a:pt x="8272" y="9146"/>
                    <a:pt x="10340" y="8854"/>
                  </a:cubicBezTo>
                  <a:cubicBezTo>
                    <a:pt x="12409" y="8562"/>
                    <a:pt x="13557" y="8368"/>
                    <a:pt x="14247" y="9243"/>
                  </a:cubicBezTo>
                  <a:cubicBezTo>
                    <a:pt x="14936" y="10119"/>
                    <a:pt x="15166" y="12065"/>
                    <a:pt x="15166" y="13524"/>
                  </a:cubicBezTo>
                  <a:cubicBezTo>
                    <a:pt x="15166" y="14984"/>
                    <a:pt x="14936" y="15957"/>
                    <a:pt x="14706" y="17416"/>
                  </a:cubicBezTo>
                  <a:cubicBezTo>
                    <a:pt x="14477" y="18876"/>
                    <a:pt x="14247" y="20822"/>
                    <a:pt x="14247" y="21211"/>
                  </a:cubicBezTo>
                  <a:cubicBezTo>
                    <a:pt x="14247" y="21600"/>
                    <a:pt x="14477" y="20432"/>
                    <a:pt x="15740" y="16638"/>
                  </a:cubicBezTo>
                  <a:cubicBezTo>
                    <a:pt x="17004" y="12843"/>
                    <a:pt x="19302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8318925" y="302548"/>
              <a:ext cx="90865" cy="12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087" fill="norm" stroke="1" extrusionOk="0">
                  <a:moveTo>
                    <a:pt x="12614" y="6271"/>
                  </a:moveTo>
                  <a:cubicBezTo>
                    <a:pt x="12614" y="4529"/>
                    <a:pt x="12614" y="2787"/>
                    <a:pt x="11414" y="1916"/>
                  </a:cubicBezTo>
                  <a:cubicBezTo>
                    <a:pt x="10214" y="1045"/>
                    <a:pt x="7814" y="1045"/>
                    <a:pt x="5654" y="3135"/>
                  </a:cubicBezTo>
                  <a:cubicBezTo>
                    <a:pt x="3494" y="5226"/>
                    <a:pt x="1574" y="9406"/>
                    <a:pt x="614" y="12368"/>
                  </a:cubicBezTo>
                  <a:cubicBezTo>
                    <a:pt x="-346" y="15329"/>
                    <a:pt x="-346" y="17071"/>
                    <a:pt x="1814" y="18639"/>
                  </a:cubicBezTo>
                  <a:cubicBezTo>
                    <a:pt x="3974" y="20206"/>
                    <a:pt x="8294" y="21600"/>
                    <a:pt x="12134" y="20903"/>
                  </a:cubicBezTo>
                  <a:cubicBezTo>
                    <a:pt x="15974" y="20206"/>
                    <a:pt x="19334" y="17419"/>
                    <a:pt x="20294" y="13587"/>
                  </a:cubicBezTo>
                  <a:cubicBezTo>
                    <a:pt x="21254" y="9755"/>
                    <a:pt x="19814" y="4877"/>
                    <a:pt x="18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8436589" y="281381"/>
              <a:ext cx="155078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4519" y="3798"/>
                  </a:moveTo>
                  <a:cubicBezTo>
                    <a:pt x="4231" y="8308"/>
                    <a:pt x="3943" y="12818"/>
                    <a:pt x="3223" y="15666"/>
                  </a:cubicBezTo>
                  <a:cubicBezTo>
                    <a:pt x="2503" y="18514"/>
                    <a:pt x="1351" y="19701"/>
                    <a:pt x="631" y="19582"/>
                  </a:cubicBezTo>
                  <a:cubicBezTo>
                    <a:pt x="-89" y="19464"/>
                    <a:pt x="-377" y="18040"/>
                    <a:pt x="775" y="14954"/>
                  </a:cubicBezTo>
                  <a:cubicBezTo>
                    <a:pt x="1927" y="11868"/>
                    <a:pt x="4519" y="7121"/>
                    <a:pt x="6679" y="4154"/>
                  </a:cubicBezTo>
                  <a:cubicBezTo>
                    <a:pt x="8839" y="1187"/>
                    <a:pt x="10567" y="0"/>
                    <a:pt x="12727" y="0"/>
                  </a:cubicBezTo>
                  <a:cubicBezTo>
                    <a:pt x="14887" y="0"/>
                    <a:pt x="17479" y="1187"/>
                    <a:pt x="19063" y="4154"/>
                  </a:cubicBezTo>
                  <a:cubicBezTo>
                    <a:pt x="20647" y="7121"/>
                    <a:pt x="21223" y="11868"/>
                    <a:pt x="21079" y="15073"/>
                  </a:cubicBezTo>
                  <a:cubicBezTo>
                    <a:pt x="20935" y="18277"/>
                    <a:pt x="20071" y="19938"/>
                    <a:pt x="192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568101" y="557274"/>
              <a:ext cx="749301" cy="3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21106"/>
                  </a:moveTo>
                  <a:cubicBezTo>
                    <a:pt x="1037" y="16786"/>
                    <a:pt x="2075" y="12466"/>
                    <a:pt x="3661" y="8866"/>
                  </a:cubicBezTo>
                  <a:cubicBezTo>
                    <a:pt x="5247" y="5266"/>
                    <a:pt x="7383" y="2386"/>
                    <a:pt x="9793" y="946"/>
                  </a:cubicBezTo>
                  <a:cubicBezTo>
                    <a:pt x="12203" y="-494"/>
                    <a:pt x="14888" y="-494"/>
                    <a:pt x="16902" y="2386"/>
                  </a:cubicBezTo>
                  <a:cubicBezTo>
                    <a:pt x="18915" y="5266"/>
                    <a:pt x="20258" y="11026"/>
                    <a:pt x="21600" y="16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600850" y="612475"/>
              <a:ext cx="735602" cy="45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0951" fill="norm" stroke="1" extrusionOk="0">
                  <a:moveTo>
                    <a:pt x="2950" y="12349"/>
                  </a:moveTo>
                  <a:cubicBezTo>
                    <a:pt x="2268" y="14312"/>
                    <a:pt x="1585" y="16276"/>
                    <a:pt x="1026" y="17749"/>
                  </a:cubicBezTo>
                  <a:cubicBezTo>
                    <a:pt x="468" y="19221"/>
                    <a:pt x="33" y="20203"/>
                    <a:pt x="2" y="20694"/>
                  </a:cubicBezTo>
                  <a:cubicBezTo>
                    <a:pt x="-29" y="21185"/>
                    <a:pt x="343" y="21185"/>
                    <a:pt x="1740" y="18730"/>
                  </a:cubicBezTo>
                  <a:cubicBezTo>
                    <a:pt x="3137" y="16276"/>
                    <a:pt x="5557" y="11367"/>
                    <a:pt x="8040" y="7440"/>
                  </a:cubicBezTo>
                  <a:cubicBezTo>
                    <a:pt x="10523" y="3512"/>
                    <a:pt x="13068" y="567"/>
                    <a:pt x="15333" y="76"/>
                  </a:cubicBezTo>
                  <a:cubicBezTo>
                    <a:pt x="17599" y="-415"/>
                    <a:pt x="19585" y="1549"/>
                    <a:pt x="21571" y="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9276251" y="34699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9346101" y="23904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9409601" y="38938"/>
              <a:ext cx="158751" cy="44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5047"/>
                  </a:moveTo>
                  <a:cubicBezTo>
                    <a:pt x="21600" y="3723"/>
                    <a:pt x="21600" y="2398"/>
                    <a:pt x="21600" y="1481"/>
                  </a:cubicBezTo>
                  <a:cubicBezTo>
                    <a:pt x="21600" y="564"/>
                    <a:pt x="21600" y="55"/>
                    <a:pt x="20880" y="4"/>
                  </a:cubicBezTo>
                  <a:cubicBezTo>
                    <a:pt x="20160" y="-47"/>
                    <a:pt x="18720" y="361"/>
                    <a:pt x="16128" y="2093"/>
                  </a:cubicBezTo>
                  <a:cubicBezTo>
                    <a:pt x="13536" y="3825"/>
                    <a:pt x="9792" y="6881"/>
                    <a:pt x="6912" y="10345"/>
                  </a:cubicBezTo>
                  <a:cubicBezTo>
                    <a:pt x="4032" y="13810"/>
                    <a:pt x="2016" y="17681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9369956" y="337655"/>
              <a:ext cx="147596" cy="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113" fill="norm" stroke="1" extrusionOk="0">
                  <a:moveTo>
                    <a:pt x="222" y="21113"/>
                  </a:moveTo>
                  <a:cubicBezTo>
                    <a:pt x="-82" y="16128"/>
                    <a:pt x="-386" y="11144"/>
                    <a:pt x="1591" y="7405"/>
                  </a:cubicBezTo>
                  <a:cubicBezTo>
                    <a:pt x="3569" y="3667"/>
                    <a:pt x="7828" y="1175"/>
                    <a:pt x="11479" y="344"/>
                  </a:cubicBezTo>
                  <a:cubicBezTo>
                    <a:pt x="15129" y="-487"/>
                    <a:pt x="18172" y="344"/>
                    <a:pt x="21214" y="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9631851" y="33429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9606451" y="49939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1884851" y="1439198"/>
              <a:ext cx="846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806"/>
                    <a:pt x="21600" y="11613"/>
                    <a:pt x="21600" y="15213"/>
                  </a:cubicBezTo>
                  <a:cubicBezTo>
                    <a:pt x="21600" y="18813"/>
                    <a:pt x="1080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884851" y="129949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728299" y="1398654"/>
              <a:ext cx="74003" cy="25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450" fill="norm" stroke="1" extrusionOk="0">
                  <a:moveTo>
                    <a:pt x="20410" y="204"/>
                  </a:moveTo>
                  <a:cubicBezTo>
                    <a:pt x="16324" y="27"/>
                    <a:pt x="12237" y="-150"/>
                    <a:pt x="9026" y="204"/>
                  </a:cubicBezTo>
                  <a:cubicBezTo>
                    <a:pt x="5815" y="558"/>
                    <a:pt x="3480" y="1443"/>
                    <a:pt x="1729" y="4099"/>
                  </a:cubicBezTo>
                  <a:cubicBezTo>
                    <a:pt x="-22" y="6755"/>
                    <a:pt x="-1190" y="11181"/>
                    <a:pt x="2021" y="14368"/>
                  </a:cubicBezTo>
                  <a:cubicBezTo>
                    <a:pt x="5232" y="17555"/>
                    <a:pt x="12821" y="19502"/>
                    <a:pt x="2041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1986451" y="1413798"/>
              <a:ext cx="12173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0" y="0"/>
                  </a:moveTo>
                  <a:cubicBezTo>
                    <a:pt x="3661" y="857"/>
                    <a:pt x="7322" y="1714"/>
                    <a:pt x="10983" y="3943"/>
                  </a:cubicBezTo>
                  <a:cubicBezTo>
                    <a:pt x="14644" y="6171"/>
                    <a:pt x="18305" y="9771"/>
                    <a:pt x="19953" y="12600"/>
                  </a:cubicBezTo>
                  <a:cubicBezTo>
                    <a:pt x="21600" y="15429"/>
                    <a:pt x="21234" y="17486"/>
                    <a:pt x="19953" y="18857"/>
                  </a:cubicBezTo>
                  <a:cubicBezTo>
                    <a:pt x="18671" y="20229"/>
                    <a:pt x="16475" y="20914"/>
                    <a:pt x="142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616109" y="1305848"/>
              <a:ext cx="94243" cy="35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91" fill="norm" stroke="1" extrusionOk="0">
                  <a:moveTo>
                    <a:pt x="9851" y="0"/>
                  </a:moveTo>
                  <a:cubicBezTo>
                    <a:pt x="7931" y="3363"/>
                    <a:pt x="6011" y="6726"/>
                    <a:pt x="4331" y="9830"/>
                  </a:cubicBezTo>
                  <a:cubicBezTo>
                    <a:pt x="2651" y="12934"/>
                    <a:pt x="1211" y="15780"/>
                    <a:pt x="491" y="17655"/>
                  </a:cubicBezTo>
                  <a:cubicBezTo>
                    <a:pt x="-229" y="19531"/>
                    <a:pt x="-229" y="20436"/>
                    <a:pt x="971" y="20953"/>
                  </a:cubicBezTo>
                  <a:cubicBezTo>
                    <a:pt x="2171" y="21471"/>
                    <a:pt x="4571" y="21600"/>
                    <a:pt x="8171" y="20953"/>
                  </a:cubicBezTo>
                  <a:cubicBezTo>
                    <a:pt x="11771" y="20307"/>
                    <a:pt x="16571" y="18884"/>
                    <a:pt x="21371" y="17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551601" y="1439198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6800"/>
                    <a:pt x="10368" y="12000"/>
                    <a:pt x="13968" y="8400"/>
                  </a:cubicBezTo>
                  <a:cubicBezTo>
                    <a:pt x="17568" y="4800"/>
                    <a:pt x="1958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717709" y="1305848"/>
              <a:ext cx="11964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12325" y="0"/>
                  </a:moveTo>
                  <a:cubicBezTo>
                    <a:pt x="10809" y="533"/>
                    <a:pt x="9294" y="1067"/>
                    <a:pt x="8346" y="2600"/>
                  </a:cubicBezTo>
                  <a:cubicBezTo>
                    <a:pt x="7399" y="4133"/>
                    <a:pt x="7020" y="6667"/>
                    <a:pt x="6262" y="9600"/>
                  </a:cubicBezTo>
                  <a:cubicBezTo>
                    <a:pt x="5504" y="12533"/>
                    <a:pt x="4367" y="15867"/>
                    <a:pt x="3231" y="18067"/>
                  </a:cubicBezTo>
                  <a:cubicBezTo>
                    <a:pt x="2094" y="20267"/>
                    <a:pt x="957" y="21333"/>
                    <a:pt x="388" y="21467"/>
                  </a:cubicBezTo>
                  <a:cubicBezTo>
                    <a:pt x="-180" y="21600"/>
                    <a:pt x="-180" y="20800"/>
                    <a:pt x="767" y="19533"/>
                  </a:cubicBezTo>
                  <a:cubicBezTo>
                    <a:pt x="1715" y="18267"/>
                    <a:pt x="3609" y="16533"/>
                    <a:pt x="5504" y="15533"/>
                  </a:cubicBezTo>
                  <a:cubicBezTo>
                    <a:pt x="7399" y="14533"/>
                    <a:pt x="9294" y="14267"/>
                    <a:pt x="10999" y="14400"/>
                  </a:cubicBezTo>
                  <a:cubicBezTo>
                    <a:pt x="12704" y="14533"/>
                    <a:pt x="14220" y="15067"/>
                    <a:pt x="15925" y="16333"/>
                  </a:cubicBezTo>
                  <a:cubicBezTo>
                    <a:pt x="17631" y="17600"/>
                    <a:pt x="19525" y="19600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2865218" y="1467586"/>
              <a:ext cx="175334" cy="17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883" fill="norm" stroke="1" extrusionOk="0">
                  <a:moveTo>
                    <a:pt x="1243" y="10437"/>
                  </a:moveTo>
                  <a:cubicBezTo>
                    <a:pt x="3814" y="8380"/>
                    <a:pt x="6386" y="6323"/>
                    <a:pt x="7800" y="4394"/>
                  </a:cubicBezTo>
                  <a:cubicBezTo>
                    <a:pt x="9214" y="2466"/>
                    <a:pt x="9471" y="666"/>
                    <a:pt x="8957" y="151"/>
                  </a:cubicBezTo>
                  <a:cubicBezTo>
                    <a:pt x="8443" y="-363"/>
                    <a:pt x="7157" y="408"/>
                    <a:pt x="5486" y="2851"/>
                  </a:cubicBezTo>
                  <a:cubicBezTo>
                    <a:pt x="3814" y="5294"/>
                    <a:pt x="1757" y="9408"/>
                    <a:pt x="729" y="12494"/>
                  </a:cubicBezTo>
                  <a:cubicBezTo>
                    <a:pt x="-300" y="15580"/>
                    <a:pt x="-300" y="17637"/>
                    <a:pt x="1114" y="19051"/>
                  </a:cubicBezTo>
                  <a:cubicBezTo>
                    <a:pt x="2529" y="20466"/>
                    <a:pt x="5357" y="21237"/>
                    <a:pt x="8957" y="20723"/>
                  </a:cubicBezTo>
                  <a:cubicBezTo>
                    <a:pt x="12557" y="20208"/>
                    <a:pt x="16929" y="18408"/>
                    <a:pt x="21300" y="16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547336" y="1453914"/>
              <a:ext cx="147266" cy="18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0876" fill="norm" stroke="1" extrusionOk="0">
                  <a:moveTo>
                    <a:pt x="1103" y="7778"/>
                  </a:moveTo>
                  <a:cubicBezTo>
                    <a:pt x="1720" y="8991"/>
                    <a:pt x="2338" y="10205"/>
                    <a:pt x="3726" y="10812"/>
                  </a:cubicBezTo>
                  <a:cubicBezTo>
                    <a:pt x="5115" y="11418"/>
                    <a:pt x="7275" y="11418"/>
                    <a:pt x="9126" y="10205"/>
                  </a:cubicBezTo>
                  <a:cubicBezTo>
                    <a:pt x="10978" y="8991"/>
                    <a:pt x="12520" y="6565"/>
                    <a:pt x="13292" y="4623"/>
                  </a:cubicBezTo>
                  <a:cubicBezTo>
                    <a:pt x="14063" y="2681"/>
                    <a:pt x="14063" y="1225"/>
                    <a:pt x="13292" y="497"/>
                  </a:cubicBezTo>
                  <a:cubicBezTo>
                    <a:pt x="12520" y="-231"/>
                    <a:pt x="10978" y="-231"/>
                    <a:pt x="8818" y="982"/>
                  </a:cubicBezTo>
                  <a:cubicBezTo>
                    <a:pt x="6658" y="2196"/>
                    <a:pt x="3880" y="4623"/>
                    <a:pt x="2183" y="7899"/>
                  </a:cubicBezTo>
                  <a:cubicBezTo>
                    <a:pt x="486" y="11176"/>
                    <a:pt x="-131" y="15302"/>
                    <a:pt x="23" y="17850"/>
                  </a:cubicBezTo>
                  <a:cubicBezTo>
                    <a:pt x="178" y="20398"/>
                    <a:pt x="1103" y="21369"/>
                    <a:pt x="4806" y="20641"/>
                  </a:cubicBezTo>
                  <a:cubicBezTo>
                    <a:pt x="8509" y="19913"/>
                    <a:pt x="14989" y="17486"/>
                    <a:pt x="21469" y="15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741945" y="1451898"/>
              <a:ext cx="111407" cy="19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09" fill="norm" stroke="1" extrusionOk="0">
                  <a:moveTo>
                    <a:pt x="665" y="1394"/>
                  </a:moveTo>
                  <a:cubicBezTo>
                    <a:pt x="258" y="7200"/>
                    <a:pt x="-150" y="13006"/>
                    <a:pt x="54" y="16490"/>
                  </a:cubicBezTo>
                  <a:cubicBezTo>
                    <a:pt x="258" y="19974"/>
                    <a:pt x="1073" y="21135"/>
                    <a:pt x="2295" y="21368"/>
                  </a:cubicBezTo>
                  <a:cubicBezTo>
                    <a:pt x="3518" y="21600"/>
                    <a:pt x="5148" y="20903"/>
                    <a:pt x="7186" y="18232"/>
                  </a:cubicBezTo>
                  <a:cubicBezTo>
                    <a:pt x="9224" y="15561"/>
                    <a:pt x="11669" y="10916"/>
                    <a:pt x="14114" y="7548"/>
                  </a:cubicBezTo>
                  <a:cubicBezTo>
                    <a:pt x="16559" y="4181"/>
                    <a:pt x="19005" y="209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3857257" y="1452868"/>
              <a:ext cx="78645" cy="160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962" fill="norm" stroke="1" extrusionOk="0">
                  <a:moveTo>
                    <a:pt x="657" y="8181"/>
                  </a:moveTo>
                  <a:cubicBezTo>
                    <a:pt x="88" y="9565"/>
                    <a:pt x="-480" y="10950"/>
                    <a:pt x="657" y="11642"/>
                  </a:cubicBezTo>
                  <a:cubicBezTo>
                    <a:pt x="1794" y="12334"/>
                    <a:pt x="4636" y="12334"/>
                    <a:pt x="8046" y="11088"/>
                  </a:cubicBezTo>
                  <a:cubicBezTo>
                    <a:pt x="11457" y="9842"/>
                    <a:pt x="15436" y="7350"/>
                    <a:pt x="17425" y="5134"/>
                  </a:cubicBezTo>
                  <a:cubicBezTo>
                    <a:pt x="19415" y="2919"/>
                    <a:pt x="19415" y="981"/>
                    <a:pt x="17994" y="288"/>
                  </a:cubicBezTo>
                  <a:cubicBezTo>
                    <a:pt x="16573" y="-404"/>
                    <a:pt x="13731" y="150"/>
                    <a:pt x="10604" y="1950"/>
                  </a:cubicBezTo>
                  <a:cubicBezTo>
                    <a:pt x="7478" y="3750"/>
                    <a:pt x="4067" y="6796"/>
                    <a:pt x="2362" y="9565"/>
                  </a:cubicBezTo>
                  <a:cubicBezTo>
                    <a:pt x="657" y="12334"/>
                    <a:pt x="657" y="14827"/>
                    <a:pt x="941" y="16765"/>
                  </a:cubicBezTo>
                  <a:cubicBezTo>
                    <a:pt x="1225" y="18704"/>
                    <a:pt x="1794" y="20088"/>
                    <a:pt x="5204" y="20642"/>
                  </a:cubicBezTo>
                  <a:cubicBezTo>
                    <a:pt x="8615" y="21196"/>
                    <a:pt x="14867" y="20919"/>
                    <a:pt x="21120" y="20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3949500" y="1478244"/>
              <a:ext cx="118228" cy="15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30" fill="norm" stroke="1" extrusionOk="0">
                  <a:moveTo>
                    <a:pt x="10071" y="1643"/>
                  </a:moveTo>
                  <a:cubicBezTo>
                    <a:pt x="7418" y="5786"/>
                    <a:pt x="4765" y="9928"/>
                    <a:pt x="3439" y="12739"/>
                  </a:cubicBezTo>
                  <a:cubicBezTo>
                    <a:pt x="2113" y="15550"/>
                    <a:pt x="2113" y="17030"/>
                    <a:pt x="1734" y="18509"/>
                  </a:cubicBezTo>
                  <a:cubicBezTo>
                    <a:pt x="1355" y="19989"/>
                    <a:pt x="597" y="21468"/>
                    <a:pt x="218" y="21320"/>
                  </a:cubicBezTo>
                  <a:cubicBezTo>
                    <a:pt x="-161" y="21172"/>
                    <a:pt x="-161" y="19397"/>
                    <a:pt x="1165" y="15994"/>
                  </a:cubicBezTo>
                  <a:cubicBezTo>
                    <a:pt x="2492" y="12591"/>
                    <a:pt x="5144" y="7561"/>
                    <a:pt x="7039" y="4454"/>
                  </a:cubicBezTo>
                  <a:cubicBezTo>
                    <a:pt x="8934" y="1347"/>
                    <a:pt x="10071" y="164"/>
                    <a:pt x="12344" y="16"/>
                  </a:cubicBezTo>
                  <a:cubicBezTo>
                    <a:pt x="14618" y="-132"/>
                    <a:pt x="18028" y="756"/>
                    <a:pt x="19734" y="2975"/>
                  </a:cubicBezTo>
                  <a:cubicBezTo>
                    <a:pt x="21439" y="5194"/>
                    <a:pt x="21439" y="8745"/>
                    <a:pt x="20681" y="11408"/>
                  </a:cubicBezTo>
                  <a:cubicBezTo>
                    <a:pt x="19923" y="14071"/>
                    <a:pt x="18407" y="15846"/>
                    <a:pt x="16892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4120778" y="1223298"/>
              <a:ext cx="107224" cy="42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51" fill="norm" stroke="1" extrusionOk="0">
                  <a:moveTo>
                    <a:pt x="21455" y="0"/>
                  </a:moveTo>
                  <a:cubicBezTo>
                    <a:pt x="19337" y="213"/>
                    <a:pt x="17220" y="426"/>
                    <a:pt x="15102" y="1277"/>
                  </a:cubicBezTo>
                  <a:cubicBezTo>
                    <a:pt x="12984" y="2128"/>
                    <a:pt x="10867" y="3618"/>
                    <a:pt x="8749" y="6171"/>
                  </a:cubicBezTo>
                  <a:cubicBezTo>
                    <a:pt x="6631" y="8725"/>
                    <a:pt x="4514" y="12343"/>
                    <a:pt x="3031" y="14897"/>
                  </a:cubicBezTo>
                  <a:cubicBezTo>
                    <a:pt x="1549" y="17450"/>
                    <a:pt x="702" y="18940"/>
                    <a:pt x="279" y="19951"/>
                  </a:cubicBezTo>
                  <a:cubicBezTo>
                    <a:pt x="-145" y="20962"/>
                    <a:pt x="-145" y="21494"/>
                    <a:pt x="702" y="21547"/>
                  </a:cubicBezTo>
                  <a:cubicBezTo>
                    <a:pt x="1549" y="21600"/>
                    <a:pt x="3243" y="21174"/>
                    <a:pt x="4726" y="20430"/>
                  </a:cubicBezTo>
                  <a:cubicBezTo>
                    <a:pt x="6208" y="19685"/>
                    <a:pt x="7479" y="18621"/>
                    <a:pt x="8749" y="17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4118920" y="1467485"/>
              <a:ext cx="134482" cy="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029" fill="norm" stroke="1" extrusionOk="0">
                  <a:moveTo>
                    <a:pt x="3218" y="20029"/>
                  </a:moveTo>
                  <a:cubicBezTo>
                    <a:pt x="1530" y="11389"/>
                    <a:pt x="-157" y="2749"/>
                    <a:pt x="12" y="589"/>
                  </a:cubicBezTo>
                  <a:cubicBezTo>
                    <a:pt x="180" y="-1571"/>
                    <a:pt x="2205" y="2749"/>
                    <a:pt x="6087" y="4909"/>
                  </a:cubicBezTo>
                  <a:cubicBezTo>
                    <a:pt x="9968" y="7069"/>
                    <a:pt x="15706" y="7069"/>
                    <a:pt x="21443" y="7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4215301" y="1470948"/>
              <a:ext cx="7503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600" fill="norm" stroke="1" extrusionOk="0">
                  <a:moveTo>
                    <a:pt x="19265" y="0"/>
                  </a:moveTo>
                  <a:cubicBezTo>
                    <a:pt x="16346" y="225"/>
                    <a:pt x="13427" y="450"/>
                    <a:pt x="11092" y="1012"/>
                  </a:cubicBezTo>
                  <a:cubicBezTo>
                    <a:pt x="8757" y="1575"/>
                    <a:pt x="7005" y="2475"/>
                    <a:pt x="7881" y="3825"/>
                  </a:cubicBezTo>
                  <a:cubicBezTo>
                    <a:pt x="8757" y="5175"/>
                    <a:pt x="12259" y="6975"/>
                    <a:pt x="15470" y="9225"/>
                  </a:cubicBezTo>
                  <a:cubicBezTo>
                    <a:pt x="18681" y="11475"/>
                    <a:pt x="21600" y="14175"/>
                    <a:pt x="20432" y="16312"/>
                  </a:cubicBezTo>
                  <a:cubicBezTo>
                    <a:pt x="19265" y="18450"/>
                    <a:pt x="14011" y="20025"/>
                    <a:pt x="9924" y="20813"/>
                  </a:cubicBezTo>
                  <a:cubicBezTo>
                    <a:pt x="5838" y="21600"/>
                    <a:pt x="291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4944335" y="1472921"/>
              <a:ext cx="166317" cy="18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0908" fill="norm" stroke="1" extrusionOk="0">
                  <a:moveTo>
                    <a:pt x="13281" y="7696"/>
                  </a:moveTo>
                  <a:cubicBezTo>
                    <a:pt x="14102" y="6736"/>
                    <a:pt x="14922" y="5776"/>
                    <a:pt x="15332" y="4576"/>
                  </a:cubicBezTo>
                  <a:cubicBezTo>
                    <a:pt x="15742" y="3376"/>
                    <a:pt x="15742" y="1936"/>
                    <a:pt x="14375" y="976"/>
                  </a:cubicBezTo>
                  <a:cubicBezTo>
                    <a:pt x="13008" y="16"/>
                    <a:pt x="10274" y="-464"/>
                    <a:pt x="7813" y="616"/>
                  </a:cubicBezTo>
                  <a:cubicBezTo>
                    <a:pt x="5352" y="1696"/>
                    <a:pt x="3165" y="4336"/>
                    <a:pt x="1798" y="7576"/>
                  </a:cubicBezTo>
                  <a:cubicBezTo>
                    <a:pt x="431" y="10816"/>
                    <a:pt x="-116" y="14656"/>
                    <a:pt x="21" y="17056"/>
                  </a:cubicBezTo>
                  <a:cubicBezTo>
                    <a:pt x="157" y="19456"/>
                    <a:pt x="978" y="20416"/>
                    <a:pt x="2071" y="20776"/>
                  </a:cubicBezTo>
                  <a:cubicBezTo>
                    <a:pt x="3165" y="21136"/>
                    <a:pt x="4532" y="20896"/>
                    <a:pt x="6173" y="18256"/>
                  </a:cubicBezTo>
                  <a:cubicBezTo>
                    <a:pt x="7813" y="15616"/>
                    <a:pt x="9727" y="10576"/>
                    <a:pt x="10957" y="7456"/>
                  </a:cubicBezTo>
                  <a:cubicBezTo>
                    <a:pt x="12188" y="4336"/>
                    <a:pt x="12735" y="3136"/>
                    <a:pt x="13281" y="3496"/>
                  </a:cubicBezTo>
                  <a:cubicBezTo>
                    <a:pt x="13828" y="3856"/>
                    <a:pt x="14375" y="5776"/>
                    <a:pt x="15742" y="8176"/>
                  </a:cubicBezTo>
                  <a:cubicBezTo>
                    <a:pt x="17109" y="10576"/>
                    <a:pt x="19297" y="13456"/>
                    <a:pt x="21484" y="16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148751" y="1451898"/>
              <a:ext cx="158751" cy="2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5290"/>
                  </a:moveTo>
                  <a:cubicBezTo>
                    <a:pt x="0" y="4188"/>
                    <a:pt x="0" y="3086"/>
                    <a:pt x="1008" y="3416"/>
                  </a:cubicBezTo>
                  <a:cubicBezTo>
                    <a:pt x="2016" y="3747"/>
                    <a:pt x="4032" y="5510"/>
                    <a:pt x="5904" y="8155"/>
                  </a:cubicBezTo>
                  <a:cubicBezTo>
                    <a:pt x="7776" y="10800"/>
                    <a:pt x="9504" y="14327"/>
                    <a:pt x="10224" y="16641"/>
                  </a:cubicBezTo>
                  <a:cubicBezTo>
                    <a:pt x="10944" y="18955"/>
                    <a:pt x="10656" y="20057"/>
                    <a:pt x="9792" y="20718"/>
                  </a:cubicBezTo>
                  <a:cubicBezTo>
                    <a:pt x="8928" y="21380"/>
                    <a:pt x="7488" y="21600"/>
                    <a:pt x="6480" y="21159"/>
                  </a:cubicBezTo>
                  <a:cubicBezTo>
                    <a:pt x="5472" y="20718"/>
                    <a:pt x="4896" y="19616"/>
                    <a:pt x="5328" y="16751"/>
                  </a:cubicBezTo>
                  <a:cubicBezTo>
                    <a:pt x="5760" y="13886"/>
                    <a:pt x="7200" y="9257"/>
                    <a:pt x="10080" y="6171"/>
                  </a:cubicBezTo>
                  <a:cubicBezTo>
                    <a:pt x="12960" y="3086"/>
                    <a:pt x="1728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318782" y="1451238"/>
              <a:ext cx="204620" cy="17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046" fill="norm" stroke="1" extrusionOk="0">
                  <a:moveTo>
                    <a:pt x="3454" y="6252"/>
                  </a:moveTo>
                  <a:cubicBezTo>
                    <a:pt x="4556" y="3937"/>
                    <a:pt x="5658" y="1623"/>
                    <a:pt x="5658" y="595"/>
                  </a:cubicBezTo>
                  <a:cubicBezTo>
                    <a:pt x="5658" y="-434"/>
                    <a:pt x="4556" y="-177"/>
                    <a:pt x="3344" y="1752"/>
                  </a:cubicBezTo>
                  <a:cubicBezTo>
                    <a:pt x="2131" y="3680"/>
                    <a:pt x="809" y="7280"/>
                    <a:pt x="258" y="10366"/>
                  </a:cubicBezTo>
                  <a:cubicBezTo>
                    <a:pt x="-293" y="13452"/>
                    <a:pt x="-73" y="16023"/>
                    <a:pt x="2021" y="17952"/>
                  </a:cubicBezTo>
                  <a:cubicBezTo>
                    <a:pt x="4115" y="19880"/>
                    <a:pt x="8083" y="21166"/>
                    <a:pt x="11609" y="21037"/>
                  </a:cubicBezTo>
                  <a:cubicBezTo>
                    <a:pt x="15136" y="20909"/>
                    <a:pt x="18221" y="19366"/>
                    <a:pt x="21307" y="17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127563" y="1368218"/>
              <a:ext cx="278489" cy="41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98" fill="norm" stroke="1" extrusionOk="0">
                  <a:moveTo>
                    <a:pt x="3366" y="7295"/>
                  </a:moveTo>
                  <a:cubicBezTo>
                    <a:pt x="3039" y="10256"/>
                    <a:pt x="2712" y="13216"/>
                    <a:pt x="2385" y="15354"/>
                  </a:cubicBezTo>
                  <a:cubicBezTo>
                    <a:pt x="2057" y="17492"/>
                    <a:pt x="1730" y="18808"/>
                    <a:pt x="1321" y="19795"/>
                  </a:cubicBezTo>
                  <a:cubicBezTo>
                    <a:pt x="912" y="20781"/>
                    <a:pt x="421" y="21439"/>
                    <a:pt x="175" y="21494"/>
                  </a:cubicBezTo>
                  <a:cubicBezTo>
                    <a:pt x="-70" y="21549"/>
                    <a:pt x="-70" y="21001"/>
                    <a:pt x="257" y="18918"/>
                  </a:cubicBezTo>
                  <a:cubicBezTo>
                    <a:pt x="585" y="16834"/>
                    <a:pt x="1239" y="13216"/>
                    <a:pt x="1975" y="10036"/>
                  </a:cubicBezTo>
                  <a:cubicBezTo>
                    <a:pt x="2712" y="6857"/>
                    <a:pt x="3530" y="4115"/>
                    <a:pt x="4185" y="2416"/>
                  </a:cubicBezTo>
                  <a:cubicBezTo>
                    <a:pt x="4839" y="717"/>
                    <a:pt x="5330" y="59"/>
                    <a:pt x="5903" y="4"/>
                  </a:cubicBezTo>
                  <a:cubicBezTo>
                    <a:pt x="6475" y="-51"/>
                    <a:pt x="7130" y="497"/>
                    <a:pt x="7785" y="1813"/>
                  </a:cubicBezTo>
                  <a:cubicBezTo>
                    <a:pt x="8439" y="3129"/>
                    <a:pt x="9094" y="5212"/>
                    <a:pt x="9585" y="6747"/>
                  </a:cubicBezTo>
                  <a:cubicBezTo>
                    <a:pt x="10075" y="8282"/>
                    <a:pt x="10403" y="9269"/>
                    <a:pt x="10812" y="9488"/>
                  </a:cubicBezTo>
                  <a:cubicBezTo>
                    <a:pt x="11221" y="9707"/>
                    <a:pt x="11712" y="9159"/>
                    <a:pt x="13021" y="7679"/>
                  </a:cubicBezTo>
                  <a:cubicBezTo>
                    <a:pt x="14330" y="6199"/>
                    <a:pt x="16457" y="3787"/>
                    <a:pt x="17766" y="2361"/>
                  </a:cubicBezTo>
                  <a:cubicBezTo>
                    <a:pt x="19075" y="936"/>
                    <a:pt x="19566" y="497"/>
                    <a:pt x="19894" y="552"/>
                  </a:cubicBezTo>
                  <a:cubicBezTo>
                    <a:pt x="20221" y="607"/>
                    <a:pt x="20385" y="1155"/>
                    <a:pt x="20466" y="3238"/>
                  </a:cubicBezTo>
                  <a:cubicBezTo>
                    <a:pt x="20548" y="5322"/>
                    <a:pt x="20548" y="8940"/>
                    <a:pt x="20466" y="11407"/>
                  </a:cubicBezTo>
                  <a:cubicBezTo>
                    <a:pt x="20385" y="13874"/>
                    <a:pt x="20221" y="15190"/>
                    <a:pt x="20057" y="16122"/>
                  </a:cubicBezTo>
                  <a:cubicBezTo>
                    <a:pt x="19894" y="17054"/>
                    <a:pt x="19730" y="17602"/>
                    <a:pt x="19975" y="17657"/>
                  </a:cubicBezTo>
                  <a:cubicBezTo>
                    <a:pt x="20221" y="17711"/>
                    <a:pt x="20875" y="17273"/>
                    <a:pt x="21530" y="16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489135" y="1376732"/>
              <a:ext cx="196317" cy="30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09" fill="norm" stroke="1" extrusionOk="0">
                  <a:moveTo>
                    <a:pt x="21541" y="2538"/>
                  </a:moveTo>
                  <a:cubicBezTo>
                    <a:pt x="20380" y="1524"/>
                    <a:pt x="19218" y="509"/>
                    <a:pt x="17360" y="146"/>
                  </a:cubicBezTo>
                  <a:cubicBezTo>
                    <a:pt x="15502" y="-216"/>
                    <a:pt x="12947" y="74"/>
                    <a:pt x="10625" y="1234"/>
                  </a:cubicBezTo>
                  <a:cubicBezTo>
                    <a:pt x="8302" y="2393"/>
                    <a:pt x="6212" y="4423"/>
                    <a:pt x="4470" y="7105"/>
                  </a:cubicBezTo>
                  <a:cubicBezTo>
                    <a:pt x="2728" y="9787"/>
                    <a:pt x="1335" y="13121"/>
                    <a:pt x="638" y="15150"/>
                  </a:cubicBezTo>
                  <a:cubicBezTo>
                    <a:pt x="-59" y="17180"/>
                    <a:pt x="-59" y="17905"/>
                    <a:pt x="57" y="18630"/>
                  </a:cubicBezTo>
                  <a:cubicBezTo>
                    <a:pt x="173" y="19354"/>
                    <a:pt x="406" y="20079"/>
                    <a:pt x="1218" y="20587"/>
                  </a:cubicBezTo>
                  <a:cubicBezTo>
                    <a:pt x="2031" y="21094"/>
                    <a:pt x="3425" y="21384"/>
                    <a:pt x="6444" y="21094"/>
                  </a:cubicBezTo>
                  <a:cubicBezTo>
                    <a:pt x="9464" y="20804"/>
                    <a:pt x="14109" y="19934"/>
                    <a:pt x="18754" y="19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6488601" y="1559848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3702475" y="2294490"/>
              <a:ext cx="163577" cy="15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084" fill="norm" stroke="1" extrusionOk="0">
                  <a:moveTo>
                    <a:pt x="16416" y="6815"/>
                  </a:moveTo>
                  <a:cubicBezTo>
                    <a:pt x="16416" y="5448"/>
                    <a:pt x="16416" y="4081"/>
                    <a:pt x="14893" y="2440"/>
                  </a:cubicBezTo>
                  <a:cubicBezTo>
                    <a:pt x="13370" y="800"/>
                    <a:pt x="10324" y="-1114"/>
                    <a:pt x="7555" y="800"/>
                  </a:cubicBezTo>
                  <a:cubicBezTo>
                    <a:pt x="4786" y="2714"/>
                    <a:pt x="2293" y="8456"/>
                    <a:pt x="1047" y="12010"/>
                  </a:cubicBezTo>
                  <a:cubicBezTo>
                    <a:pt x="-199" y="15564"/>
                    <a:pt x="-199" y="16932"/>
                    <a:pt x="355" y="18162"/>
                  </a:cubicBezTo>
                  <a:cubicBezTo>
                    <a:pt x="909" y="19392"/>
                    <a:pt x="2016" y="20486"/>
                    <a:pt x="3678" y="19939"/>
                  </a:cubicBezTo>
                  <a:cubicBezTo>
                    <a:pt x="5339" y="19392"/>
                    <a:pt x="7555" y="17205"/>
                    <a:pt x="8939" y="15018"/>
                  </a:cubicBezTo>
                  <a:cubicBezTo>
                    <a:pt x="10324" y="12830"/>
                    <a:pt x="10878" y="10643"/>
                    <a:pt x="11570" y="8592"/>
                  </a:cubicBezTo>
                  <a:cubicBezTo>
                    <a:pt x="12263" y="6542"/>
                    <a:pt x="13093" y="4628"/>
                    <a:pt x="13509" y="4354"/>
                  </a:cubicBezTo>
                  <a:cubicBezTo>
                    <a:pt x="13924" y="4081"/>
                    <a:pt x="13924" y="5448"/>
                    <a:pt x="13924" y="7499"/>
                  </a:cubicBezTo>
                  <a:cubicBezTo>
                    <a:pt x="13924" y="9549"/>
                    <a:pt x="13924" y="12283"/>
                    <a:pt x="14339" y="14471"/>
                  </a:cubicBezTo>
                  <a:cubicBezTo>
                    <a:pt x="14755" y="16658"/>
                    <a:pt x="15586" y="18299"/>
                    <a:pt x="16832" y="18982"/>
                  </a:cubicBezTo>
                  <a:cubicBezTo>
                    <a:pt x="18078" y="19666"/>
                    <a:pt x="19739" y="19392"/>
                    <a:pt x="21401" y="19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3892178" y="2295973"/>
              <a:ext cx="107224" cy="14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61" fill="norm" stroke="1" extrusionOk="0">
                  <a:moveTo>
                    <a:pt x="3667" y="6550"/>
                  </a:moveTo>
                  <a:cubicBezTo>
                    <a:pt x="3243" y="9635"/>
                    <a:pt x="2820" y="12721"/>
                    <a:pt x="2184" y="15344"/>
                  </a:cubicBezTo>
                  <a:cubicBezTo>
                    <a:pt x="1549" y="17967"/>
                    <a:pt x="702" y="20127"/>
                    <a:pt x="279" y="20435"/>
                  </a:cubicBezTo>
                  <a:cubicBezTo>
                    <a:pt x="-145" y="20744"/>
                    <a:pt x="-145" y="19201"/>
                    <a:pt x="702" y="15961"/>
                  </a:cubicBezTo>
                  <a:cubicBezTo>
                    <a:pt x="1549" y="12721"/>
                    <a:pt x="3243" y="7784"/>
                    <a:pt x="4937" y="4698"/>
                  </a:cubicBezTo>
                  <a:cubicBezTo>
                    <a:pt x="6631" y="1612"/>
                    <a:pt x="8326" y="378"/>
                    <a:pt x="10231" y="70"/>
                  </a:cubicBezTo>
                  <a:cubicBezTo>
                    <a:pt x="12137" y="-239"/>
                    <a:pt x="14255" y="378"/>
                    <a:pt x="16161" y="4081"/>
                  </a:cubicBezTo>
                  <a:cubicBezTo>
                    <a:pt x="18067" y="7784"/>
                    <a:pt x="19761" y="14572"/>
                    <a:pt x="21455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038824" y="2064476"/>
              <a:ext cx="134399" cy="39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323" fill="norm" stroke="1" extrusionOk="0">
                  <a:moveTo>
                    <a:pt x="16740" y="13281"/>
                  </a:moveTo>
                  <a:cubicBezTo>
                    <a:pt x="15410" y="12936"/>
                    <a:pt x="14081" y="12591"/>
                    <a:pt x="12087" y="12649"/>
                  </a:cubicBezTo>
                  <a:cubicBezTo>
                    <a:pt x="10094" y="12706"/>
                    <a:pt x="7435" y="13166"/>
                    <a:pt x="5275" y="14257"/>
                  </a:cubicBezTo>
                  <a:cubicBezTo>
                    <a:pt x="3115" y="15349"/>
                    <a:pt x="1454" y="17072"/>
                    <a:pt x="623" y="18336"/>
                  </a:cubicBezTo>
                  <a:cubicBezTo>
                    <a:pt x="-208" y="19600"/>
                    <a:pt x="-208" y="20404"/>
                    <a:pt x="623" y="20864"/>
                  </a:cubicBezTo>
                  <a:cubicBezTo>
                    <a:pt x="1454" y="21323"/>
                    <a:pt x="3115" y="21438"/>
                    <a:pt x="4444" y="21208"/>
                  </a:cubicBezTo>
                  <a:cubicBezTo>
                    <a:pt x="5774" y="20978"/>
                    <a:pt x="6770" y="20404"/>
                    <a:pt x="9097" y="18164"/>
                  </a:cubicBezTo>
                  <a:cubicBezTo>
                    <a:pt x="11423" y="15923"/>
                    <a:pt x="15078" y="12017"/>
                    <a:pt x="17238" y="9144"/>
                  </a:cubicBezTo>
                  <a:cubicBezTo>
                    <a:pt x="19398" y="6272"/>
                    <a:pt x="20063" y="4434"/>
                    <a:pt x="20561" y="3055"/>
                  </a:cubicBezTo>
                  <a:cubicBezTo>
                    <a:pt x="21060" y="1676"/>
                    <a:pt x="21392" y="757"/>
                    <a:pt x="20727" y="298"/>
                  </a:cubicBezTo>
                  <a:cubicBezTo>
                    <a:pt x="20063" y="-162"/>
                    <a:pt x="18401" y="-162"/>
                    <a:pt x="16407" y="815"/>
                  </a:cubicBezTo>
                  <a:cubicBezTo>
                    <a:pt x="14414" y="1791"/>
                    <a:pt x="12087" y="3744"/>
                    <a:pt x="10758" y="6215"/>
                  </a:cubicBezTo>
                  <a:cubicBezTo>
                    <a:pt x="9429" y="8685"/>
                    <a:pt x="9097" y="11672"/>
                    <a:pt x="9429" y="13798"/>
                  </a:cubicBezTo>
                  <a:cubicBezTo>
                    <a:pt x="9761" y="15923"/>
                    <a:pt x="10758" y="17187"/>
                    <a:pt x="11755" y="18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999151" y="2906048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018201" y="282349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088051" y="294414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2106466" y="2817148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151551" y="2839555"/>
              <a:ext cx="90509" cy="27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8" h="21503" fill="norm" stroke="1" extrusionOk="0">
                  <a:moveTo>
                    <a:pt x="4226" y="233"/>
                  </a:moveTo>
                  <a:cubicBezTo>
                    <a:pt x="6574" y="68"/>
                    <a:pt x="8922" y="-97"/>
                    <a:pt x="11035" y="68"/>
                  </a:cubicBezTo>
                  <a:cubicBezTo>
                    <a:pt x="13148" y="233"/>
                    <a:pt x="15026" y="727"/>
                    <a:pt x="17139" y="2541"/>
                  </a:cubicBezTo>
                  <a:cubicBezTo>
                    <a:pt x="19252" y="4355"/>
                    <a:pt x="21600" y="7488"/>
                    <a:pt x="18783" y="10868"/>
                  </a:cubicBezTo>
                  <a:cubicBezTo>
                    <a:pt x="15965" y="14248"/>
                    <a:pt x="7983" y="17876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799984" y="2864015"/>
              <a:ext cx="116618" cy="25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94" fill="norm" stroke="1" extrusionOk="0">
                  <a:moveTo>
                    <a:pt x="11994" y="2494"/>
                  </a:moveTo>
                  <a:cubicBezTo>
                    <a:pt x="12380" y="1414"/>
                    <a:pt x="12765" y="334"/>
                    <a:pt x="11994" y="64"/>
                  </a:cubicBezTo>
                  <a:cubicBezTo>
                    <a:pt x="11222" y="-206"/>
                    <a:pt x="9294" y="334"/>
                    <a:pt x="6594" y="2404"/>
                  </a:cubicBezTo>
                  <a:cubicBezTo>
                    <a:pt x="3894" y="4474"/>
                    <a:pt x="422" y="8074"/>
                    <a:pt x="37" y="11134"/>
                  </a:cubicBezTo>
                  <a:cubicBezTo>
                    <a:pt x="-349" y="14194"/>
                    <a:pt x="2351" y="16714"/>
                    <a:pt x="6401" y="18334"/>
                  </a:cubicBezTo>
                  <a:cubicBezTo>
                    <a:pt x="10451" y="19954"/>
                    <a:pt x="15851" y="20674"/>
                    <a:pt x="21251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2759928" y="2950498"/>
              <a:ext cx="282244" cy="380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48" fill="norm" stroke="1" extrusionOk="0">
                  <a:moveTo>
                    <a:pt x="3932" y="0"/>
                  </a:moveTo>
                  <a:cubicBezTo>
                    <a:pt x="2972" y="1080"/>
                    <a:pt x="2012" y="2160"/>
                    <a:pt x="1292" y="4140"/>
                  </a:cubicBezTo>
                  <a:cubicBezTo>
                    <a:pt x="572" y="6120"/>
                    <a:pt x="92" y="9000"/>
                    <a:pt x="12" y="11580"/>
                  </a:cubicBezTo>
                  <a:cubicBezTo>
                    <a:pt x="-68" y="14160"/>
                    <a:pt x="252" y="16440"/>
                    <a:pt x="572" y="17880"/>
                  </a:cubicBezTo>
                  <a:cubicBezTo>
                    <a:pt x="892" y="19320"/>
                    <a:pt x="1212" y="19920"/>
                    <a:pt x="1692" y="20400"/>
                  </a:cubicBezTo>
                  <a:cubicBezTo>
                    <a:pt x="2172" y="20880"/>
                    <a:pt x="2812" y="21240"/>
                    <a:pt x="3932" y="21420"/>
                  </a:cubicBezTo>
                  <a:cubicBezTo>
                    <a:pt x="5052" y="21600"/>
                    <a:pt x="6652" y="21600"/>
                    <a:pt x="8332" y="21360"/>
                  </a:cubicBezTo>
                  <a:cubicBezTo>
                    <a:pt x="10012" y="21120"/>
                    <a:pt x="11772" y="20640"/>
                    <a:pt x="13372" y="19860"/>
                  </a:cubicBezTo>
                  <a:cubicBezTo>
                    <a:pt x="14972" y="19080"/>
                    <a:pt x="16412" y="18000"/>
                    <a:pt x="17772" y="16020"/>
                  </a:cubicBezTo>
                  <a:cubicBezTo>
                    <a:pt x="19132" y="14040"/>
                    <a:pt x="20412" y="11160"/>
                    <a:pt x="20972" y="8640"/>
                  </a:cubicBezTo>
                  <a:cubicBezTo>
                    <a:pt x="21532" y="6120"/>
                    <a:pt x="21372" y="3960"/>
                    <a:pt x="20972" y="2580"/>
                  </a:cubicBezTo>
                  <a:cubicBezTo>
                    <a:pt x="20572" y="1200"/>
                    <a:pt x="19932" y="600"/>
                    <a:pt x="19372" y="600"/>
                  </a:cubicBezTo>
                  <a:cubicBezTo>
                    <a:pt x="18812" y="600"/>
                    <a:pt x="18332" y="1200"/>
                    <a:pt x="17852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2735751" y="3534698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747816" y="3420398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780201" y="3521998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811951" y="3591848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970701" y="351564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805601" y="2664185"/>
              <a:ext cx="109680" cy="13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24" fill="norm" stroke="1" extrusionOk="0">
                  <a:moveTo>
                    <a:pt x="0" y="15042"/>
                  </a:moveTo>
                  <a:cubicBezTo>
                    <a:pt x="1223" y="12716"/>
                    <a:pt x="2445" y="10390"/>
                    <a:pt x="3260" y="8230"/>
                  </a:cubicBezTo>
                  <a:cubicBezTo>
                    <a:pt x="4075" y="6070"/>
                    <a:pt x="4483" y="4076"/>
                    <a:pt x="5298" y="2415"/>
                  </a:cubicBezTo>
                  <a:cubicBezTo>
                    <a:pt x="6113" y="753"/>
                    <a:pt x="7336" y="-576"/>
                    <a:pt x="10189" y="255"/>
                  </a:cubicBezTo>
                  <a:cubicBezTo>
                    <a:pt x="13042" y="1086"/>
                    <a:pt x="17525" y="4076"/>
                    <a:pt x="19562" y="7898"/>
                  </a:cubicBezTo>
                  <a:cubicBezTo>
                    <a:pt x="21600" y="11719"/>
                    <a:pt x="21192" y="16372"/>
                    <a:pt x="20785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393474" y="2944148"/>
              <a:ext cx="180478" cy="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542" fill="norm" stroke="1" extrusionOk="0">
                  <a:moveTo>
                    <a:pt x="21415" y="0"/>
                  </a:moveTo>
                  <a:cubicBezTo>
                    <a:pt x="17396" y="131"/>
                    <a:pt x="13378" y="262"/>
                    <a:pt x="10238" y="655"/>
                  </a:cubicBezTo>
                  <a:cubicBezTo>
                    <a:pt x="7099" y="1047"/>
                    <a:pt x="4838" y="1702"/>
                    <a:pt x="3457" y="3273"/>
                  </a:cubicBezTo>
                  <a:cubicBezTo>
                    <a:pt x="2075" y="4844"/>
                    <a:pt x="1573" y="7331"/>
                    <a:pt x="1196" y="10015"/>
                  </a:cubicBezTo>
                  <a:cubicBezTo>
                    <a:pt x="820" y="12698"/>
                    <a:pt x="568" y="15578"/>
                    <a:pt x="317" y="17411"/>
                  </a:cubicBezTo>
                  <a:cubicBezTo>
                    <a:pt x="66" y="19244"/>
                    <a:pt x="-185" y="20029"/>
                    <a:pt x="192" y="20618"/>
                  </a:cubicBezTo>
                  <a:cubicBezTo>
                    <a:pt x="568" y="21207"/>
                    <a:pt x="1573" y="21600"/>
                    <a:pt x="3457" y="21535"/>
                  </a:cubicBezTo>
                  <a:cubicBezTo>
                    <a:pt x="5341" y="21469"/>
                    <a:pt x="8103" y="20945"/>
                    <a:pt x="10992" y="20422"/>
                  </a:cubicBezTo>
                  <a:cubicBezTo>
                    <a:pt x="13880" y="19898"/>
                    <a:pt x="16894" y="19375"/>
                    <a:pt x="19908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427901" y="3140998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707301" y="3217198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694601" y="311559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259751" y="309654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4240701" y="3223548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4570901" y="2801231"/>
              <a:ext cx="692151" cy="49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21372"/>
                  </a:moveTo>
                  <a:cubicBezTo>
                    <a:pt x="1982" y="21188"/>
                    <a:pt x="3963" y="21004"/>
                    <a:pt x="5119" y="20912"/>
                  </a:cubicBezTo>
                  <a:cubicBezTo>
                    <a:pt x="6275" y="20821"/>
                    <a:pt x="6606" y="20821"/>
                    <a:pt x="6870" y="20637"/>
                  </a:cubicBezTo>
                  <a:cubicBezTo>
                    <a:pt x="7134" y="20453"/>
                    <a:pt x="7332" y="20085"/>
                    <a:pt x="7431" y="18936"/>
                  </a:cubicBezTo>
                  <a:cubicBezTo>
                    <a:pt x="7530" y="17787"/>
                    <a:pt x="7530" y="15857"/>
                    <a:pt x="7596" y="13192"/>
                  </a:cubicBezTo>
                  <a:cubicBezTo>
                    <a:pt x="7662" y="10526"/>
                    <a:pt x="7794" y="7125"/>
                    <a:pt x="8125" y="4827"/>
                  </a:cubicBezTo>
                  <a:cubicBezTo>
                    <a:pt x="8455" y="2529"/>
                    <a:pt x="8983" y="1335"/>
                    <a:pt x="9677" y="645"/>
                  </a:cubicBezTo>
                  <a:cubicBezTo>
                    <a:pt x="10371" y="-44"/>
                    <a:pt x="11229" y="-228"/>
                    <a:pt x="12253" y="323"/>
                  </a:cubicBezTo>
                  <a:cubicBezTo>
                    <a:pt x="13277" y="875"/>
                    <a:pt x="14466" y="2162"/>
                    <a:pt x="15127" y="3862"/>
                  </a:cubicBezTo>
                  <a:cubicBezTo>
                    <a:pt x="15787" y="5563"/>
                    <a:pt x="15919" y="7677"/>
                    <a:pt x="15358" y="9883"/>
                  </a:cubicBezTo>
                  <a:cubicBezTo>
                    <a:pt x="14796" y="12089"/>
                    <a:pt x="13541" y="14386"/>
                    <a:pt x="12716" y="15949"/>
                  </a:cubicBezTo>
                  <a:cubicBezTo>
                    <a:pt x="11890" y="17512"/>
                    <a:pt x="11494" y="18339"/>
                    <a:pt x="11229" y="18982"/>
                  </a:cubicBezTo>
                  <a:cubicBezTo>
                    <a:pt x="10965" y="19626"/>
                    <a:pt x="10833" y="20085"/>
                    <a:pt x="10932" y="20361"/>
                  </a:cubicBezTo>
                  <a:cubicBezTo>
                    <a:pt x="11031" y="20637"/>
                    <a:pt x="11361" y="20729"/>
                    <a:pt x="12517" y="20591"/>
                  </a:cubicBezTo>
                  <a:cubicBezTo>
                    <a:pt x="13673" y="20453"/>
                    <a:pt x="15655" y="20085"/>
                    <a:pt x="17075" y="19809"/>
                  </a:cubicBezTo>
                  <a:cubicBezTo>
                    <a:pt x="18495" y="19534"/>
                    <a:pt x="19354" y="19350"/>
                    <a:pt x="19949" y="19258"/>
                  </a:cubicBezTo>
                  <a:cubicBezTo>
                    <a:pt x="20543" y="19166"/>
                    <a:pt x="20873" y="19166"/>
                    <a:pt x="21105" y="19304"/>
                  </a:cubicBezTo>
                  <a:cubicBezTo>
                    <a:pt x="21336" y="19442"/>
                    <a:pt x="21468" y="19718"/>
                    <a:pt x="21600" y="19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413490" y="3868255"/>
              <a:ext cx="1401762" cy="13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006" fill="norm" stroke="1" extrusionOk="0">
                  <a:moveTo>
                    <a:pt x="367" y="4324"/>
                  </a:moveTo>
                  <a:cubicBezTo>
                    <a:pt x="237" y="5936"/>
                    <a:pt x="106" y="7548"/>
                    <a:pt x="41" y="9483"/>
                  </a:cubicBezTo>
                  <a:cubicBezTo>
                    <a:pt x="-24" y="11417"/>
                    <a:pt x="-24" y="13674"/>
                    <a:pt x="139" y="15769"/>
                  </a:cubicBezTo>
                  <a:cubicBezTo>
                    <a:pt x="302" y="17865"/>
                    <a:pt x="628" y="19799"/>
                    <a:pt x="1247" y="20605"/>
                  </a:cubicBezTo>
                  <a:cubicBezTo>
                    <a:pt x="1866" y="21411"/>
                    <a:pt x="2778" y="21089"/>
                    <a:pt x="3804" y="18832"/>
                  </a:cubicBezTo>
                  <a:cubicBezTo>
                    <a:pt x="4830" y="16575"/>
                    <a:pt x="5971" y="12384"/>
                    <a:pt x="6997" y="8677"/>
                  </a:cubicBezTo>
                  <a:cubicBezTo>
                    <a:pt x="8023" y="4969"/>
                    <a:pt x="8935" y="1745"/>
                    <a:pt x="9701" y="1101"/>
                  </a:cubicBezTo>
                  <a:cubicBezTo>
                    <a:pt x="10466" y="456"/>
                    <a:pt x="11086" y="2390"/>
                    <a:pt x="11851" y="3841"/>
                  </a:cubicBezTo>
                  <a:cubicBezTo>
                    <a:pt x="12617" y="5292"/>
                    <a:pt x="13529" y="6259"/>
                    <a:pt x="14555" y="5936"/>
                  </a:cubicBezTo>
                  <a:cubicBezTo>
                    <a:pt x="15581" y="5614"/>
                    <a:pt x="16722" y="4002"/>
                    <a:pt x="17829" y="2712"/>
                  </a:cubicBezTo>
                  <a:cubicBezTo>
                    <a:pt x="18937" y="1423"/>
                    <a:pt x="20012" y="456"/>
                    <a:pt x="20631" y="133"/>
                  </a:cubicBezTo>
                  <a:cubicBezTo>
                    <a:pt x="21250" y="-189"/>
                    <a:pt x="21413" y="133"/>
                    <a:pt x="21576" y="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229214" y="4286402"/>
              <a:ext cx="236538" cy="37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51" fill="norm" stroke="1" extrusionOk="0">
                  <a:moveTo>
                    <a:pt x="21361" y="3483"/>
                  </a:moveTo>
                  <a:cubicBezTo>
                    <a:pt x="21361" y="2880"/>
                    <a:pt x="21361" y="2276"/>
                    <a:pt x="21361" y="1613"/>
                  </a:cubicBezTo>
                  <a:cubicBezTo>
                    <a:pt x="21361" y="949"/>
                    <a:pt x="21361" y="225"/>
                    <a:pt x="19927" y="44"/>
                  </a:cubicBezTo>
                  <a:cubicBezTo>
                    <a:pt x="18494" y="-137"/>
                    <a:pt x="15626" y="225"/>
                    <a:pt x="12855" y="1432"/>
                  </a:cubicBezTo>
                  <a:cubicBezTo>
                    <a:pt x="10083" y="2638"/>
                    <a:pt x="7407" y="4690"/>
                    <a:pt x="5209" y="7345"/>
                  </a:cubicBezTo>
                  <a:cubicBezTo>
                    <a:pt x="3011" y="9999"/>
                    <a:pt x="1290" y="13257"/>
                    <a:pt x="526" y="15550"/>
                  </a:cubicBezTo>
                  <a:cubicBezTo>
                    <a:pt x="-239" y="17843"/>
                    <a:pt x="-48" y="19170"/>
                    <a:pt x="334" y="20075"/>
                  </a:cubicBezTo>
                  <a:cubicBezTo>
                    <a:pt x="717" y="20980"/>
                    <a:pt x="1290" y="21463"/>
                    <a:pt x="4253" y="21161"/>
                  </a:cubicBezTo>
                  <a:cubicBezTo>
                    <a:pt x="7216" y="20860"/>
                    <a:pt x="12568" y="19774"/>
                    <a:pt x="17920" y="18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218101" y="4537998"/>
              <a:ext cx="184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3" y="15840"/>
                    <a:pt x="4966" y="10080"/>
                    <a:pt x="8566" y="6480"/>
                  </a:cubicBezTo>
                  <a:cubicBezTo>
                    <a:pt x="12166" y="2880"/>
                    <a:pt x="1688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510201" y="4595148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1782028" y="4379248"/>
              <a:ext cx="137018" cy="27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82" fill="norm" stroke="1" extrusionOk="0">
                  <a:moveTo>
                    <a:pt x="1171" y="0"/>
                  </a:moveTo>
                  <a:cubicBezTo>
                    <a:pt x="517" y="4418"/>
                    <a:pt x="-138" y="8836"/>
                    <a:pt x="26" y="12109"/>
                  </a:cubicBezTo>
                  <a:cubicBezTo>
                    <a:pt x="189" y="15382"/>
                    <a:pt x="1171" y="17509"/>
                    <a:pt x="2153" y="18900"/>
                  </a:cubicBezTo>
                  <a:cubicBezTo>
                    <a:pt x="3135" y="20291"/>
                    <a:pt x="4117" y="20945"/>
                    <a:pt x="5426" y="21273"/>
                  </a:cubicBezTo>
                  <a:cubicBezTo>
                    <a:pt x="6735" y="21600"/>
                    <a:pt x="8371" y="21600"/>
                    <a:pt x="10335" y="20864"/>
                  </a:cubicBezTo>
                  <a:cubicBezTo>
                    <a:pt x="12298" y="20127"/>
                    <a:pt x="14589" y="18655"/>
                    <a:pt x="16553" y="15955"/>
                  </a:cubicBezTo>
                  <a:cubicBezTo>
                    <a:pt x="18517" y="13255"/>
                    <a:pt x="20153" y="9327"/>
                    <a:pt x="20807" y="6627"/>
                  </a:cubicBezTo>
                  <a:cubicBezTo>
                    <a:pt x="21462" y="3927"/>
                    <a:pt x="21135" y="2455"/>
                    <a:pt x="20807" y="2373"/>
                  </a:cubicBezTo>
                  <a:cubicBezTo>
                    <a:pt x="20480" y="2291"/>
                    <a:pt x="20153" y="3600"/>
                    <a:pt x="19826" y="49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069728" y="4328533"/>
              <a:ext cx="151674" cy="29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69" fill="norm" stroke="1" extrusionOk="0">
                  <a:moveTo>
                    <a:pt x="21497" y="1819"/>
                  </a:moveTo>
                  <a:cubicBezTo>
                    <a:pt x="19997" y="1059"/>
                    <a:pt x="18497" y="298"/>
                    <a:pt x="16247" y="70"/>
                  </a:cubicBezTo>
                  <a:cubicBezTo>
                    <a:pt x="13997" y="-158"/>
                    <a:pt x="10997" y="146"/>
                    <a:pt x="8447" y="1363"/>
                  </a:cubicBezTo>
                  <a:cubicBezTo>
                    <a:pt x="5897" y="2580"/>
                    <a:pt x="3797" y="4710"/>
                    <a:pt x="2447" y="7372"/>
                  </a:cubicBezTo>
                  <a:cubicBezTo>
                    <a:pt x="1097" y="10034"/>
                    <a:pt x="497" y="13228"/>
                    <a:pt x="197" y="15434"/>
                  </a:cubicBezTo>
                  <a:cubicBezTo>
                    <a:pt x="-103" y="17639"/>
                    <a:pt x="-103" y="18856"/>
                    <a:pt x="497" y="19693"/>
                  </a:cubicBezTo>
                  <a:cubicBezTo>
                    <a:pt x="1097" y="20529"/>
                    <a:pt x="2297" y="20986"/>
                    <a:pt x="4547" y="21214"/>
                  </a:cubicBezTo>
                  <a:cubicBezTo>
                    <a:pt x="6797" y="21442"/>
                    <a:pt x="10097" y="21442"/>
                    <a:pt x="12947" y="21062"/>
                  </a:cubicBezTo>
                  <a:cubicBezTo>
                    <a:pt x="15797" y="20681"/>
                    <a:pt x="18197" y="19921"/>
                    <a:pt x="20597" y="191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075082" y="4537998"/>
              <a:ext cx="8282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8169" y="21600"/>
                  </a:moveTo>
                  <a:cubicBezTo>
                    <a:pt x="4389" y="16800"/>
                    <a:pt x="609" y="12000"/>
                    <a:pt x="69" y="8400"/>
                  </a:cubicBezTo>
                  <a:cubicBezTo>
                    <a:pt x="-471" y="4800"/>
                    <a:pt x="2229" y="2400"/>
                    <a:pt x="6279" y="1200"/>
                  </a:cubicBezTo>
                  <a:cubicBezTo>
                    <a:pt x="10329" y="0"/>
                    <a:pt x="15729" y="0"/>
                    <a:pt x="2112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2259501" y="4550135"/>
              <a:ext cx="127001" cy="15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967"/>
                  </a:moveTo>
                  <a:cubicBezTo>
                    <a:pt x="2160" y="375"/>
                    <a:pt x="4320" y="-217"/>
                    <a:pt x="6120" y="79"/>
                  </a:cubicBezTo>
                  <a:cubicBezTo>
                    <a:pt x="7920" y="375"/>
                    <a:pt x="9360" y="1558"/>
                    <a:pt x="10620" y="3778"/>
                  </a:cubicBezTo>
                  <a:cubicBezTo>
                    <a:pt x="11880" y="5997"/>
                    <a:pt x="12960" y="9251"/>
                    <a:pt x="12060" y="11915"/>
                  </a:cubicBezTo>
                  <a:cubicBezTo>
                    <a:pt x="11160" y="14578"/>
                    <a:pt x="8280" y="16649"/>
                    <a:pt x="5940" y="18128"/>
                  </a:cubicBezTo>
                  <a:cubicBezTo>
                    <a:pt x="3600" y="19608"/>
                    <a:pt x="1800" y="20495"/>
                    <a:pt x="1980" y="20939"/>
                  </a:cubicBezTo>
                  <a:cubicBezTo>
                    <a:pt x="2160" y="21383"/>
                    <a:pt x="4320" y="21383"/>
                    <a:pt x="7920" y="21087"/>
                  </a:cubicBezTo>
                  <a:cubicBezTo>
                    <a:pt x="11520" y="20791"/>
                    <a:pt x="16560" y="20199"/>
                    <a:pt x="21600" y="19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2577001" y="4380494"/>
              <a:ext cx="133351" cy="271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8" fill="norm" stroke="1" extrusionOk="0">
                  <a:moveTo>
                    <a:pt x="0" y="3340"/>
                  </a:moveTo>
                  <a:cubicBezTo>
                    <a:pt x="343" y="1867"/>
                    <a:pt x="686" y="395"/>
                    <a:pt x="857" y="67"/>
                  </a:cubicBezTo>
                  <a:cubicBezTo>
                    <a:pt x="1029" y="-260"/>
                    <a:pt x="1029" y="558"/>
                    <a:pt x="1029" y="3585"/>
                  </a:cubicBezTo>
                  <a:cubicBezTo>
                    <a:pt x="1029" y="6613"/>
                    <a:pt x="1029" y="11849"/>
                    <a:pt x="1200" y="14958"/>
                  </a:cubicBezTo>
                  <a:cubicBezTo>
                    <a:pt x="1371" y="18067"/>
                    <a:pt x="1714" y="19049"/>
                    <a:pt x="2400" y="19867"/>
                  </a:cubicBezTo>
                  <a:cubicBezTo>
                    <a:pt x="3086" y="20685"/>
                    <a:pt x="4114" y="21340"/>
                    <a:pt x="6514" y="20849"/>
                  </a:cubicBezTo>
                  <a:cubicBezTo>
                    <a:pt x="8914" y="20358"/>
                    <a:pt x="12686" y="18722"/>
                    <a:pt x="15429" y="15531"/>
                  </a:cubicBezTo>
                  <a:cubicBezTo>
                    <a:pt x="18171" y="12340"/>
                    <a:pt x="19886" y="7595"/>
                    <a:pt x="21600" y="28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2888151" y="4614198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110401" y="462054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3391124" y="4377036"/>
              <a:ext cx="236178" cy="291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28" fill="norm" stroke="1" extrusionOk="0">
                  <a:moveTo>
                    <a:pt x="2748" y="1087"/>
                  </a:moveTo>
                  <a:cubicBezTo>
                    <a:pt x="1793" y="5715"/>
                    <a:pt x="837" y="10344"/>
                    <a:pt x="359" y="13507"/>
                  </a:cubicBezTo>
                  <a:cubicBezTo>
                    <a:pt x="-119" y="16669"/>
                    <a:pt x="-119" y="18367"/>
                    <a:pt x="359" y="19524"/>
                  </a:cubicBezTo>
                  <a:cubicBezTo>
                    <a:pt x="837" y="20681"/>
                    <a:pt x="1793" y="21298"/>
                    <a:pt x="3704" y="21221"/>
                  </a:cubicBezTo>
                  <a:cubicBezTo>
                    <a:pt x="5616" y="21144"/>
                    <a:pt x="8483" y="20372"/>
                    <a:pt x="11254" y="18752"/>
                  </a:cubicBezTo>
                  <a:cubicBezTo>
                    <a:pt x="14026" y="17132"/>
                    <a:pt x="16702" y="14664"/>
                    <a:pt x="18423" y="11887"/>
                  </a:cubicBezTo>
                  <a:cubicBezTo>
                    <a:pt x="20143" y="9109"/>
                    <a:pt x="20908" y="6024"/>
                    <a:pt x="21194" y="4095"/>
                  </a:cubicBezTo>
                  <a:cubicBezTo>
                    <a:pt x="21481" y="2167"/>
                    <a:pt x="21290" y="1395"/>
                    <a:pt x="20812" y="778"/>
                  </a:cubicBezTo>
                  <a:cubicBezTo>
                    <a:pt x="20334" y="161"/>
                    <a:pt x="19569" y="-302"/>
                    <a:pt x="19092" y="238"/>
                  </a:cubicBezTo>
                  <a:cubicBezTo>
                    <a:pt x="18614" y="778"/>
                    <a:pt x="18423" y="2321"/>
                    <a:pt x="18231" y="3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3790214" y="4278560"/>
              <a:ext cx="183788" cy="35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44" fill="norm" stroke="1" extrusionOk="0">
                  <a:moveTo>
                    <a:pt x="21557" y="4212"/>
                  </a:moveTo>
                  <a:cubicBezTo>
                    <a:pt x="21557" y="3178"/>
                    <a:pt x="21557" y="2143"/>
                    <a:pt x="20316" y="1431"/>
                  </a:cubicBezTo>
                  <a:cubicBezTo>
                    <a:pt x="19074" y="720"/>
                    <a:pt x="16591" y="332"/>
                    <a:pt x="14729" y="138"/>
                  </a:cubicBezTo>
                  <a:cubicBezTo>
                    <a:pt x="12867" y="-56"/>
                    <a:pt x="11626" y="-56"/>
                    <a:pt x="10509" y="203"/>
                  </a:cubicBezTo>
                  <a:cubicBezTo>
                    <a:pt x="9391" y="461"/>
                    <a:pt x="8398" y="979"/>
                    <a:pt x="6785" y="2660"/>
                  </a:cubicBezTo>
                  <a:cubicBezTo>
                    <a:pt x="5171" y="4342"/>
                    <a:pt x="2936" y="7187"/>
                    <a:pt x="1695" y="9839"/>
                  </a:cubicBezTo>
                  <a:cubicBezTo>
                    <a:pt x="454" y="12490"/>
                    <a:pt x="205" y="14948"/>
                    <a:pt x="81" y="16500"/>
                  </a:cubicBezTo>
                  <a:cubicBezTo>
                    <a:pt x="-43" y="18052"/>
                    <a:pt x="-43" y="18698"/>
                    <a:pt x="205" y="19345"/>
                  </a:cubicBezTo>
                  <a:cubicBezTo>
                    <a:pt x="454" y="19992"/>
                    <a:pt x="950" y="20639"/>
                    <a:pt x="2936" y="21027"/>
                  </a:cubicBezTo>
                  <a:cubicBezTo>
                    <a:pt x="4923" y="21415"/>
                    <a:pt x="8398" y="21544"/>
                    <a:pt x="11626" y="21544"/>
                  </a:cubicBezTo>
                  <a:cubicBezTo>
                    <a:pt x="14854" y="21544"/>
                    <a:pt x="17833" y="21415"/>
                    <a:pt x="20812" y="21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3821601" y="4506248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4021397" y="4567464"/>
              <a:ext cx="177533" cy="12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268" fill="norm" stroke="1" extrusionOk="0">
                  <a:moveTo>
                    <a:pt x="1171" y="388"/>
                  </a:moveTo>
                  <a:cubicBezTo>
                    <a:pt x="1171" y="6148"/>
                    <a:pt x="1171" y="11908"/>
                    <a:pt x="916" y="15688"/>
                  </a:cubicBezTo>
                  <a:cubicBezTo>
                    <a:pt x="662" y="19468"/>
                    <a:pt x="154" y="21268"/>
                    <a:pt x="27" y="21268"/>
                  </a:cubicBezTo>
                  <a:cubicBezTo>
                    <a:pt x="-100" y="21268"/>
                    <a:pt x="154" y="19468"/>
                    <a:pt x="2060" y="15688"/>
                  </a:cubicBezTo>
                  <a:cubicBezTo>
                    <a:pt x="3966" y="11908"/>
                    <a:pt x="7524" y="6148"/>
                    <a:pt x="10573" y="3088"/>
                  </a:cubicBezTo>
                  <a:cubicBezTo>
                    <a:pt x="13622" y="28"/>
                    <a:pt x="16164" y="-332"/>
                    <a:pt x="17942" y="208"/>
                  </a:cubicBezTo>
                  <a:cubicBezTo>
                    <a:pt x="19721" y="748"/>
                    <a:pt x="20738" y="2188"/>
                    <a:pt x="21119" y="5788"/>
                  </a:cubicBezTo>
                  <a:cubicBezTo>
                    <a:pt x="21500" y="9388"/>
                    <a:pt x="21246" y="15148"/>
                    <a:pt x="20992" y="20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25901" y="5090448"/>
              <a:ext cx="94615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72"/>
                  </a:moveTo>
                  <a:cubicBezTo>
                    <a:pt x="169" y="8928"/>
                    <a:pt x="338" y="8784"/>
                    <a:pt x="510" y="8784"/>
                  </a:cubicBezTo>
                  <a:cubicBezTo>
                    <a:pt x="681" y="8784"/>
                    <a:pt x="855" y="8928"/>
                    <a:pt x="1022" y="9072"/>
                  </a:cubicBezTo>
                  <a:cubicBezTo>
                    <a:pt x="1189" y="9216"/>
                    <a:pt x="1348" y="9360"/>
                    <a:pt x="1525" y="9432"/>
                  </a:cubicBezTo>
                  <a:cubicBezTo>
                    <a:pt x="1701" y="9504"/>
                    <a:pt x="1894" y="9504"/>
                    <a:pt x="2066" y="9432"/>
                  </a:cubicBezTo>
                  <a:cubicBezTo>
                    <a:pt x="2237" y="9360"/>
                    <a:pt x="2387" y="9216"/>
                    <a:pt x="2544" y="9072"/>
                  </a:cubicBezTo>
                  <a:cubicBezTo>
                    <a:pt x="2701" y="8928"/>
                    <a:pt x="2866" y="8784"/>
                    <a:pt x="3047" y="8568"/>
                  </a:cubicBezTo>
                  <a:cubicBezTo>
                    <a:pt x="3228" y="8352"/>
                    <a:pt x="3426" y="8064"/>
                    <a:pt x="3634" y="7704"/>
                  </a:cubicBezTo>
                  <a:cubicBezTo>
                    <a:pt x="3842" y="7344"/>
                    <a:pt x="4059" y="6912"/>
                    <a:pt x="4221" y="6552"/>
                  </a:cubicBezTo>
                  <a:cubicBezTo>
                    <a:pt x="4383" y="6192"/>
                    <a:pt x="4489" y="5904"/>
                    <a:pt x="4600" y="5688"/>
                  </a:cubicBezTo>
                  <a:cubicBezTo>
                    <a:pt x="4711" y="5472"/>
                    <a:pt x="4827" y="5328"/>
                    <a:pt x="4958" y="5112"/>
                  </a:cubicBezTo>
                  <a:cubicBezTo>
                    <a:pt x="5088" y="4896"/>
                    <a:pt x="5233" y="4608"/>
                    <a:pt x="5359" y="4320"/>
                  </a:cubicBezTo>
                  <a:cubicBezTo>
                    <a:pt x="5485" y="4032"/>
                    <a:pt x="5591" y="3744"/>
                    <a:pt x="5717" y="3528"/>
                  </a:cubicBezTo>
                  <a:cubicBezTo>
                    <a:pt x="5842" y="3312"/>
                    <a:pt x="5987" y="3168"/>
                    <a:pt x="6212" y="2880"/>
                  </a:cubicBezTo>
                  <a:cubicBezTo>
                    <a:pt x="6437" y="2592"/>
                    <a:pt x="6741" y="2160"/>
                    <a:pt x="6966" y="1872"/>
                  </a:cubicBezTo>
                  <a:cubicBezTo>
                    <a:pt x="7190" y="1584"/>
                    <a:pt x="7335" y="1440"/>
                    <a:pt x="7490" y="1224"/>
                  </a:cubicBezTo>
                  <a:cubicBezTo>
                    <a:pt x="7645" y="1008"/>
                    <a:pt x="7809" y="720"/>
                    <a:pt x="7971" y="576"/>
                  </a:cubicBezTo>
                  <a:cubicBezTo>
                    <a:pt x="8133" y="432"/>
                    <a:pt x="8292" y="432"/>
                    <a:pt x="8456" y="360"/>
                  </a:cubicBezTo>
                  <a:cubicBezTo>
                    <a:pt x="8621" y="288"/>
                    <a:pt x="8790" y="144"/>
                    <a:pt x="8952" y="72"/>
                  </a:cubicBezTo>
                  <a:cubicBezTo>
                    <a:pt x="9114" y="0"/>
                    <a:pt x="9268" y="0"/>
                    <a:pt x="9435" y="0"/>
                  </a:cubicBezTo>
                  <a:cubicBezTo>
                    <a:pt x="9602" y="0"/>
                    <a:pt x="9780" y="0"/>
                    <a:pt x="9957" y="0"/>
                  </a:cubicBezTo>
                  <a:cubicBezTo>
                    <a:pt x="10133" y="0"/>
                    <a:pt x="10307" y="0"/>
                    <a:pt x="10483" y="0"/>
                  </a:cubicBezTo>
                  <a:cubicBezTo>
                    <a:pt x="10660" y="0"/>
                    <a:pt x="10839" y="0"/>
                    <a:pt x="11013" y="0"/>
                  </a:cubicBezTo>
                  <a:cubicBezTo>
                    <a:pt x="11187" y="0"/>
                    <a:pt x="11356" y="0"/>
                    <a:pt x="11534" y="72"/>
                  </a:cubicBezTo>
                  <a:cubicBezTo>
                    <a:pt x="11713" y="144"/>
                    <a:pt x="11902" y="288"/>
                    <a:pt x="12090" y="432"/>
                  </a:cubicBezTo>
                  <a:cubicBezTo>
                    <a:pt x="12279" y="576"/>
                    <a:pt x="12467" y="720"/>
                    <a:pt x="12658" y="936"/>
                  </a:cubicBezTo>
                  <a:cubicBezTo>
                    <a:pt x="12849" y="1152"/>
                    <a:pt x="13042" y="1440"/>
                    <a:pt x="13226" y="1656"/>
                  </a:cubicBezTo>
                  <a:cubicBezTo>
                    <a:pt x="13409" y="1872"/>
                    <a:pt x="13583" y="2016"/>
                    <a:pt x="13769" y="2232"/>
                  </a:cubicBezTo>
                  <a:cubicBezTo>
                    <a:pt x="13955" y="2448"/>
                    <a:pt x="14154" y="2736"/>
                    <a:pt x="14349" y="3096"/>
                  </a:cubicBezTo>
                  <a:cubicBezTo>
                    <a:pt x="14545" y="3456"/>
                    <a:pt x="14738" y="3888"/>
                    <a:pt x="14929" y="4248"/>
                  </a:cubicBezTo>
                  <a:cubicBezTo>
                    <a:pt x="15120" y="4608"/>
                    <a:pt x="15308" y="4896"/>
                    <a:pt x="15490" y="5184"/>
                  </a:cubicBezTo>
                  <a:cubicBezTo>
                    <a:pt x="15671" y="5472"/>
                    <a:pt x="15845" y="5760"/>
                    <a:pt x="16031" y="6120"/>
                  </a:cubicBezTo>
                  <a:cubicBezTo>
                    <a:pt x="16217" y="6480"/>
                    <a:pt x="16415" y="6912"/>
                    <a:pt x="16700" y="7560"/>
                  </a:cubicBezTo>
                  <a:cubicBezTo>
                    <a:pt x="16985" y="8208"/>
                    <a:pt x="17357" y="9072"/>
                    <a:pt x="17626" y="9648"/>
                  </a:cubicBezTo>
                  <a:cubicBezTo>
                    <a:pt x="17894" y="10224"/>
                    <a:pt x="18058" y="10512"/>
                    <a:pt x="18232" y="10944"/>
                  </a:cubicBezTo>
                  <a:cubicBezTo>
                    <a:pt x="18406" y="11376"/>
                    <a:pt x="18590" y="11952"/>
                    <a:pt x="18768" y="12456"/>
                  </a:cubicBezTo>
                  <a:cubicBezTo>
                    <a:pt x="18947" y="12960"/>
                    <a:pt x="19121" y="13392"/>
                    <a:pt x="19368" y="14112"/>
                  </a:cubicBezTo>
                  <a:cubicBezTo>
                    <a:pt x="19614" y="14832"/>
                    <a:pt x="19933" y="15840"/>
                    <a:pt x="20174" y="16560"/>
                  </a:cubicBezTo>
                  <a:cubicBezTo>
                    <a:pt x="20416" y="17280"/>
                    <a:pt x="20580" y="17712"/>
                    <a:pt x="20805" y="18504"/>
                  </a:cubicBezTo>
                  <a:cubicBezTo>
                    <a:pt x="21030" y="19296"/>
                    <a:pt x="21315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58613" y="5456496"/>
              <a:ext cx="201496" cy="26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42" fill="norm" stroke="1" extrusionOk="0">
                  <a:moveTo>
                    <a:pt x="2712" y="1698"/>
                  </a:moveTo>
                  <a:cubicBezTo>
                    <a:pt x="2271" y="2542"/>
                    <a:pt x="1830" y="3386"/>
                    <a:pt x="2161" y="4145"/>
                  </a:cubicBezTo>
                  <a:cubicBezTo>
                    <a:pt x="2491" y="4904"/>
                    <a:pt x="3593" y="5580"/>
                    <a:pt x="6128" y="5495"/>
                  </a:cubicBezTo>
                  <a:cubicBezTo>
                    <a:pt x="8663" y="5411"/>
                    <a:pt x="12630" y="4567"/>
                    <a:pt x="15165" y="3892"/>
                  </a:cubicBezTo>
                  <a:cubicBezTo>
                    <a:pt x="17699" y="3217"/>
                    <a:pt x="18802" y="2711"/>
                    <a:pt x="19683" y="2120"/>
                  </a:cubicBezTo>
                  <a:cubicBezTo>
                    <a:pt x="20565" y="1529"/>
                    <a:pt x="21226" y="854"/>
                    <a:pt x="20895" y="433"/>
                  </a:cubicBezTo>
                  <a:cubicBezTo>
                    <a:pt x="20565" y="11"/>
                    <a:pt x="19242" y="-158"/>
                    <a:pt x="17479" y="179"/>
                  </a:cubicBezTo>
                  <a:cubicBezTo>
                    <a:pt x="15716" y="517"/>
                    <a:pt x="13512" y="1361"/>
                    <a:pt x="11969" y="2626"/>
                  </a:cubicBezTo>
                  <a:cubicBezTo>
                    <a:pt x="10426" y="3892"/>
                    <a:pt x="9544" y="5580"/>
                    <a:pt x="9214" y="7267"/>
                  </a:cubicBezTo>
                  <a:cubicBezTo>
                    <a:pt x="8883" y="8955"/>
                    <a:pt x="9104" y="10642"/>
                    <a:pt x="8112" y="11992"/>
                  </a:cubicBezTo>
                  <a:cubicBezTo>
                    <a:pt x="7120" y="13342"/>
                    <a:pt x="4916" y="14355"/>
                    <a:pt x="3373" y="15198"/>
                  </a:cubicBezTo>
                  <a:cubicBezTo>
                    <a:pt x="1830" y="16042"/>
                    <a:pt x="948" y="16717"/>
                    <a:pt x="397" y="17476"/>
                  </a:cubicBezTo>
                  <a:cubicBezTo>
                    <a:pt x="-154" y="18236"/>
                    <a:pt x="-374" y="19079"/>
                    <a:pt x="1389" y="19755"/>
                  </a:cubicBezTo>
                  <a:cubicBezTo>
                    <a:pt x="3153" y="20430"/>
                    <a:pt x="6899" y="20936"/>
                    <a:pt x="10646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88380" y="5580681"/>
              <a:ext cx="189972" cy="13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92" fill="norm" stroke="1" extrusionOk="0">
                  <a:moveTo>
                    <a:pt x="7061" y="9049"/>
                  </a:moveTo>
                  <a:cubicBezTo>
                    <a:pt x="7536" y="7335"/>
                    <a:pt x="8011" y="5621"/>
                    <a:pt x="7773" y="4078"/>
                  </a:cubicBezTo>
                  <a:cubicBezTo>
                    <a:pt x="7536" y="2535"/>
                    <a:pt x="6587" y="1163"/>
                    <a:pt x="6705" y="478"/>
                  </a:cubicBezTo>
                  <a:cubicBezTo>
                    <a:pt x="6824" y="-208"/>
                    <a:pt x="8011" y="-208"/>
                    <a:pt x="8960" y="821"/>
                  </a:cubicBezTo>
                  <a:cubicBezTo>
                    <a:pt x="9910" y="1849"/>
                    <a:pt x="10622" y="3906"/>
                    <a:pt x="10978" y="5792"/>
                  </a:cubicBezTo>
                  <a:cubicBezTo>
                    <a:pt x="11334" y="7678"/>
                    <a:pt x="11334" y="9392"/>
                    <a:pt x="10028" y="11621"/>
                  </a:cubicBezTo>
                  <a:cubicBezTo>
                    <a:pt x="8723" y="13849"/>
                    <a:pt x="6112" y="16592"/>
                    <a:pt x="4094" y="17792"/>
                  </a:cubicBezTo>
                  <a:cubicBezTo>
                    <a:pt x="2077" y="18992"/>
                    <a:pt x="652" y="18649"/>
                    <a:pt x="178" y="17621"/>
                  </a:cubicBezTo>
                  <a:cubicBezTo>
                    <a:pt x="-297" y="16592"/>
                    <a:pt x="178" y="14878"/>
                    <a:pt x="1602" y="13163"/>
                  </a:cubicBezTo>
                  <a:cubicBezTo>
                    <a:pt x="3026" y="11449"/>
                    <a:pt x="5400" y="9735"/>
                    <a:pt x="7180" y="8706"/>
                  </a:cubicBezTo>
                  <a:cubicBezTo>
                    <a:pt x="8960" y="7678"/>
                    <a:pt x="10147" y="7335"/>
                    <a:pt x="11334" y="6649"/>
                  </a:cubicBezTo>
                  <a:cubicBezTo>
                    <a:pt x="12521" y="5963"/>
                    <a:pt x="13707" y="4935"/>
                    <a:pt x="13589" y="4249"/>
                  </a:cubicBezTo>
                  <a:cubicBezTo>
                    <a:pt x="13470" y="3563"/>
                    <a:pt x="12046" y="3221"/>
                    <a:pt x="10859" y="3906"/>
                  </a:cubicBezTo>
                  <a:cubicBezTo>
                    <a:pt x="9672" y="4592"/>
                    <a:pt x="8723" y="6306"/>
                    <a:pt x="8248" y="8021"/>
                  </a:cubicBezTo>
                  <a:cubicBezTo>
                    <a:pt x="7773" y="9735"/>
                    <a:pt x="7773" y="11449"/>
                    <a:pt x="10028" y="13678"/>
                  </a:cubicBezTo>
                  <a:cubicBezTo>
                    <a:pt x="12283" y="15906"/>
                    <a:pt x="16793" y="18649"/>
                    <a:pt x="21303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368362" y="5757198"/>
              <a:ext cx="24649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600" fill="norm" stroke="1" extrusionOk="0">
                  <a:moveTo>
                    <a:pt x="1548" y="21600"/>
                  </a:moveTo>
                  <a:cubicBezTo>
                    <a:pt x="632" y="21600"/>
                    <a:pt x="-283" y="21600"/>
                    <a:pt x="83" y="20700"/>
                  </a:cubicBezTo>
                  <a:cubicBezTo>
                    <a:pt x="449" y="19800"/>
                    <a:pt x="2097" y="18000"/>
                    <a:pt x="5849" y="14400"/>
                  </a:cubicBezTo>
                  <a:cubicBezTo>
                    <a:pt x="9602" y="10800"/>
                    <a:pt x="15459" y="5400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532301" y="5738148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6000"/>
                    <a:pt x="10643" y="10400"/>
                    <a:pt x="14243" y="6800"/>
                  </a:cubicBezTo>
                  <a:cubicBezTo>
                    <a:pt x="17843" y="3200"/>
                    <a:pt x="19722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843451" y="5579398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56151" y="570639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650847" y="5370283"/>
              <a:ext cx="170505" cy="40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5" fill="norm" stroke="1" extrusionOk="0">
                  <a:moveTo>
                    <a:pt x="21481" y="1991"/>
                  </a:moveTo>
                  <a:cubicBezTo>
                    <a:pt x="21214" y="1432"/>
                    <a:pt x="20948" y="872"/>
                    <a:pt x="19214" y="481"/>
                  </a:cubicBezTo>
                  <a:cubicBezTo>
                    <a:pt x="17481" y="89"/>
                    <a:pt x="14281" y="-135"/>
                    <a:pt x="11214" y="89"/>
                  </a:cubicBezTo>
                  <a:cubicBezTo>
                    <a:pt x="8148" y="313"/>
                    <a:pt x="5214" y="984"/>
                    <a:pt x="3214" y="1544"/>
                  </a:cubicBezTo>
                  <a:cubicBezTo>
                    <a:pt x="1214" y="2103"/>
                    <a:pt x="148" y="2551"/>
                    <a:pt x="14" y="2999"/>
                  </a:cubicBezTo>
                  <a:cubicBezTo>
                    <a:pt x="-119" y="3446"/>
                    <a:pt x="681" y="3894"/>
                    <a:pt x="2681" y="4510"/>
                  </a:cubicBezTo>
                  <a:cubicBezTo>
                    <a:pt x="4681" y="5125"/>
                    <a:pt x="7881" y="5909"/>
                    <a:pt x="9748" y="6692"/>
                  </a:cubicBezTo>
                  <a:cubicBezTo>
                    <a:pt x="11614" y="7475"/>
                    <a:pt x="12148" y="8259"/>
                    <a:pt x="11481" y="9098"/>
                  </a:cubicBezTo>
                  <a:cubicBezTo>
                    <a:pt x="10814" y="9938"/>
                    <a:pt x="8948" y="10833"/>
                    <a:pt x="7348" y="11448"/>
                  </a:cubicBezTo>
                  <a:cubicBezTo>
                    <a:pt x="5748" y="12064"/>
                    <a:pt x="4414" y="12400"/>
                    <a:pt x="3748" y="12847"/>
                  </a:cubicBezTo>
                  <a:cubicBezTo>
                    <a:pt x="3081" y="13295"/>
                    <a:pt x="3081" y="13855"/>
                    <a:pt x="2681" y="14806"/>
                  </a:cubicBezTo>
                  <a:cubicBezTo>
                    <a:pt x="2281" y="15757"/>
                    <a:pt x="1481" y="17100"/>
                    <a:pt x="948" y="18163"/>
                  </a:cubicBezTo>
                  <a:cubicBezTo>
                    <a:pt x="414" y="19227"/>
                    <a:pt x="148" y="20010"/>
                    <a:pt x="1614" y="20514"/>
                  </a:cubicBezTo>
                  <a:cubicBezTo>
                    <a:pt x="3081" y="21017"/>
                    <a:pt x="6281" y="21241"/>
                    <a:pt x="8681" y="21353"/>
                  </a:cubicBezTo>
                  <a:cubicBezTo>
                    <a:pt x="11081" y="21465"/>
                    <a:pt x="12681" y="21465"/>
                    <a:pt x="1428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865801" y="5573048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6800"/>
                    <a:pt x="12505" y="12000"/>
                    <a:pt x="16105" y="8400"/>
                  </a:cubicBezTo>
                  <a:cubicBezTo>
                    <a:pt x="19705" y="4800"/>
                    <a:pt x="2065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2039368" y="5484148"/>
              <a:ext cx="423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308"/>
                    <a:pt x="0" y="6616"/>
                    <a:pt x="0" y="10216"/>
                  </a:cubicBezTo>
                  <a:cubicBezTo>
                    <a:pt x="0" y="13816"/>
                    <a:pt x="10800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2297601" y="5757198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665901" y="5617498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3034201" y="5725448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3384400" y="5547382"/>
              <a:ext cx="176852" cy="161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35" fill="norm" stroke="1" extrusionOk="0">
                  <a:moveTo>
                    <a:pt x="18399" y="4189"/>
                  </a:moveTo>
                  <a:cubicBezTo>
                    <a:pt x="18914" y="2250"/>
                    <a:pt x="19428" y="312"/>
                    <a:pt x="19299" y="35"/>
                  </a:cubicBezTo>
                  <a:cubicBezTo>
                    <a:pt x="19171" y="-242"/>
                    <a:pt x="18399" y="1143"/>
                    <a:pt x="15442" y="3912"/>
                  </a:cubicBezTo>
                  <a:cubicBezTo>
                    <a:pt x="12485" y="6681"/>
                    <a:pt x="7342" y="10835"/>
                    <a:pt x="4256" y="13327"/>
                  </a:cubicBezTo>
                  <a:cubicBezTo>
                    <a:pt x="1171" y="15820"/>
                    <a:pt x="142" y="16650"/>
                    <a:pt x="14" y="17758"/>
                  </a:cubicBezTo>
                  <a:cubicBezTo>
                    <a:pt x="-115" y="18866"/>
                    <a:pt x="656" y="20250"/>
                    <a:pt x="3742" y="20804"/>
                  </a:cubicBezTo>
                  <a:cubicBezTo>
                    <a:pt x="6828" y="21358"/>
                    <a:pt x="12228" y="21081"/>
                    <a:pt x="15571" y="20943"/>
                  </a:cubicBezTo>
                  <a:cubicBezTo>
                    <a:pt x="18914" y="20804"/>
                    <a:pt x="20199" y="20804"/>
                    <a:pt x="21485" y="20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3485051" y="5598448"/>
              <a:ext cx="508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30" y="18400"/>
                    <a:pt x="4860" y="15200"/>
                    <a:pt x="8145" y="12000"/>
                  </a:cubicBezTo>
                  <a:cubicBezTo>
                    <a:pt x="11430" y="8800"/>
                    <a:pt x="15570" y="5600"/>
                    <a:pt x="17955" y="3600"/>
                  </a:cubicBezTo>
                  <a:cubicBezTo>
                    <a:pt x="20340" y="1600"/>
                    <a:pt x="2097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895685" y="5551005"/>
              <a:ext cx="174087" cy="13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05" fill="norm" stroke="1" extrusionOk="0">
                  <a:moveTo>
                    <a:pt x="2602" y="1467"/>
                  </a:moveTo>
                  <a:cubicBezTo>
                    <a:pt x="1301" y="1134"/>
                    <a:pt x="0" y="802"/>
                    <a:pt x="0" y="470"/>
                  </a:cubicBezTo>
                  <a:cubicBezTo>
                    <a:pt x="0" y="137"/>
                    <a:pt x="1301" y="-195"/>
                    <a:pt x="4684" y="137"/>
                  </a:cubicBezTo>
                  <a:cubicBezTo>
                    <a:pt x="8067" y="470"/>
                    <a:pt x="13533" y="1467"/>
                    <a:pt x="16786" y="2463"/>
                  </a:cubicBezTo>
                  <a:cubicBezTo>
                    <a:pt x="20039" y="3460"/>
                    <a:pt x="21080" y="4457"/>
                    <a:pt x="21340" y="5787"/>
                  </a:cubicBezTo>
                  <a:cubicBezTo>
                    <a:pt x="21600" y="7116"/>
                    <a:pt x="21080" y="8777"/>
                    <a:pt x="19518" y="11436"/>
                  </a:cubicBezTo>
                  <a:cubicBezTo>
                    <a:pt x="17957" y="14094"/>
                    <a:pt x="15354" y="17750"/>
                    <a:pt x="12752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4139101" y="5364823"/>
              <a:ext cx="146051" cy="430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9391" y="2475"/>
                  </a:moveTo>
                  <a:cubicBezTo>
                    <a:pt x="8765" y="1946"/>
                    <a:pt x="8139" y="1416"/>
                    <a:pt x="8452" y="993"/>
                  </a:cubicBezTo>
                  <a:cubicBezTo>
                    <a:pt x="8765" y="569"/>
                    <a:pt x="10017" y="252"/>
                    <a:pt x="12052" y="93"/>
                  </a:cubicBezTo>
                  <a:cubicBezTo>
                    <a:pt x="14087" y="-66"/>
                    <a:pt x="16904" y="-66"/>
                    <a:pt x="18783" y="463"/>
                  </a:cubicBezTo>
                  <a:cubicBezTo>
                    <a:pt x="20661" y="993"/>
                    <a:pt x="21600" y="2052"/>
                    <a:pt x="21600" y="3163"/>
                  </a:cubicBezTo>
                  <a:cubicBezTo>
                    <a:pt x="21600" y="4275"/>
                    <a:pt x="20661" y="5440"/>
                    <a:pt x="18939" y="6499"/>
                  </a:cubicBezTo>
                  <a:cubicBezTo>
                    <a:pt x="17217" y="7558"/>
                    <a:pt x="14713" y="8510"/>
                    <a:pt x="13304" y="9305"/>
                  </a:cubicBezTo>
                  <a:cubicBezTo>
                    <a:pt x="11896" y="10099"/>
                    <a:pt x="11583" y="10734"/>
                    <a:pt x="11896" y="11263"/>
                  </a:cubicBezTo>
                  <a:cubicBezTo>
                    <a:pt x="12209" y="11793"/>
                    <a:pt x="13148" y="12216"/>
                    <a:pt x="14243" y="12905"/>
                  </a:cubicBezTo>
                  <a:cubicBezTo>
                    <a:pt x="15339" y="13593"/>
                    <a:pt x="16591" y="14546"/>
                    <a:pt x="16591" y="15552"/>
                  </a:cubicBezTo>
                  <a:cubicBezTo>
                    <a:pt x="16591" y="16558"/>
                    <a:pt x="15339" y="17616"/>
                    <a:pt x="12365" y="18622"/>
                  </a:cubicBezTo>
                  <a:cubicBezTo>
                    <a:pt x="9391" y="19628"/>
                    <a:pt x="4696" y="20581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887619" y="6241448"/>
              <a:ext cx="205641" cy="28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75" fill="norm" stroke="1" extrusionOk="0">
                  <a:moveTo>
                    <a:pt x="7805" y="4195"/>
                  </a:moveTo>
                  <a:cubicBezTo>
                    <a:pt x="6725" y="4195"/>
                    <a:pt x="5645" y="4195"/>
                    <a:pt x="5753" y="4355"/>
                  </a:cubicBezTo>
                  <a:cubicBezTo>
                    <a:pt x="5861" y="4515"/>
                    <a:pt x="7157" y="4835"/>
                    <a:pt x="9209" y="4755"/>
                  </a:cubicBezTo>
                  <a:cubicBezTo>
                    <a:pt x="11261" y="4675"/>
                    <a:pt x="14069" y="4195"/>
                    <a:pt x="16121" y="3715"/>
                  </a:cubicBezTo>
                  <a:cubicBezTo>
                    <a:pt x="18173" y="3235"/>
                    <a:pt x="19469" y="2755"/>
                    <a:pt x="20225" y="2115"/>
                  </a:cubicBezTo>
                  <a:cubicBezTo>
                    <a:pt x="20981" y="1475"/>
                    <a:pt x="21197" y="675"/>
                    <a:pt x="20765" y="275"/>
                  </a:cubicBezTo>
                  <a:cubicBezTo>
                    <a:pt x="20333" y="-125"/>
                    <a:pt x="19253" y="-125"/>
                    <a:pt x="16877" y="515"/>
                  </a:cubicBezTo>
                  <a:cubicBezTo>
                    <a:pt x="14501" y="1155"/>
                    <a:pt x="10829" y="2435"/>
                    <a:pt x="8669" y="3395"/>
                  </a:cubicBezTo>
                  <a:cubicBezTo>
                    <a:pt x="6509" y="4355"/>
                    <a:pt x="5861" y="4995"/>
                    <a:pt x="5537" y="5715"/>
                  </a:cubicBezTo>
                  <a:cubicBezTo>
                    <a:pt x="5213" y="6435"/>
                    <a:pt x="5213" y="7235"/>
                    <a:pt x="6185" y="7875"/>
                  </a:cubicBezTo>
                  <a:cubicBezTo>
                    <a:pt x="7157" y="8515"/>
                    <a:pt x="9101" y="8995"/>
                    <a:pt x="10613" y="9315"/>
                  </a:cubicBezTo>
                  <a:cubicBezTo>
                    <a:pt x="12125" y="9635"/>
                    <a:pt x="13205" y="9795"/>
                    <a:pt x="13421" y="10195"/>
                  </a:cubicBezTo>
                  <a:cubicBezTo>
                    <a:pt x="13637" y="10595"/>
                    <a:pt x="12989" y="11235"/>
                    <a:pt x="11369" y="12035"/>
                  </a:cubicBezTo>
                  <a:cubicBezTo>
                    <a:pt x="9749" y="12835"/>
                    <a:pt x="7157" y="13795"/>
                    <a:pt x="5105" y="14755"/>
                  </a:cubicBezTo>
                  <a:cubicBezTo>
                    <a:pt x="3053" y="15715"/>
                    <a:pt x="1541" y="16675"/>
                    <a:pt x="677" y="17555"/>
                  </a:cubicBezTo>
                  <a:cubicBezTo>
                    <a:pt x="-187" y="18435"/>
                    <a:pt x="-403" y="19235"/>
                    <a:pt x="1109" y="19875"/>
                  </a:cubicBezTo>
                  <a:cubicBezTo>
                    <a:pt x="2621" y="20515"/>
                    <a:pt x="5861" y="20995"/>
                    <a:pt x="8237" y="21235"/>
                  </a:cubicBezTo>
                  <a:cubicBezTo>
                    <a:pt x="10613" y="21475"/>
                    <a:pt x="12125" y="21475"/>
                    <a:pt x="13637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83131" y="6438765"/>
              <a:ext cx="115388" cy="23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403" fill="norm" stroke="1" extrusionOk="0">
                  <a:moveTo>
                    <a:pt x="18810" y="1516"/>
                  </a:moveTo>
                  <a:cubicBezTo>
                    <a:pt x="14181" y="758"/>
                    <a:pt x="9553" y="0"/>
                    <a:pt x="6467" y="0"/>
                  </a:cubicBezTo>
                  <a:cubicBezTo>
                    <a:pt x="3381" y="0"/>
                    <a:pt x="1838" y="758"/>
                    <a:pt x="874" y="1611"/>
                  </a:cubicBezTo>
                  <a:cubicBezTo>
                    <a:pt x="-90" y="2463"/>
                    <a:pt x="-476" y="3411"/>
                    <a:pt x="874" y="4453"/>
                  </a:cubicBezTo>
                  <a:cubicBezTo>
                    <a:pt x="2224" y="5495"/>
                    <a:pt x="5310" y="6632"/>
                    <a:pt x="7817" y="7011"/>
                  </a:cubicBezTo>
                  <a:cubicBezTo>
                    <a:pt x="10324" y="7389"/>
                    <a:pt x="12253" y="7011"/>
                    <a:pt x="14374" y="6253"/>
                  </a:cubicBezTo>
                  <a:cubicBezTo>
                    <a:pt x="16495" y="5495"/>
                    <a:pt x="18810" y="4358"/>
                    <a:pt x="19967" y="4263"/>
                  </a:cubicBezTo>
                  <a:cubicBezTo>
                    <a:pt x="21124" y="4168"/>
                    <a:pt x="21124" y="5116"/>
                    <a:pt x="20931" y="7768"/>
                  </a:cubicBezTo>
                  <a:cubicBezTo>
                    <a:pt x="20738" y="10421"/>
                    <a:pt x="20353" y="14779"/>
                    <a:pt x="19195" y="17432"/>
                  </a:cubicBezTo>
                  <a:cubicBezTo>
                    <a:pt x="18038" y="20084"/>
                    <a:pt x="16110" y="21032"/>
                    <a:pt x="12831" y="21316"/>
                  </a:cubicBezTo>
                  <a:cubicBezTo>
                    <a:pt x="9553" y="21600"/>
                    <a:pt x="4924" y="21221"/>
                    <a:pt x="2995" y="19705"/>
                  </a:cubicBezTo>
                  <a:cubicBezTo>
                    <a:pt x="1067" y="18189"/>
                    <a:pt x="1838" y="15537"/>
                    <a:pt x="2610" y="12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478451" y="6335048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831"/>
                    <a:pt x="7200" y="1662"/>
                    <a:pt x="3600" y="5262"/>
                  </a:cubicBezTo>
                  <a:cubicBezTo>
                    <a:pt x="0" y="8862"/>
                    <a:pt x="0" y="15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970451" y="6620798"/>
              <a:ext cx="349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122851" y="6601748"/>
              <a:ext cx="285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800"/>
                    <a:pt x="8640" y="12000"/>
                    <a:pt x="12240" y="8400"/>
                  </a:cubicBezTo>
                  <a:cubicBezTo>
                    <a:pt x="15840" y="4800"/>
                    <a:pt x="187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649901" y="6385848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668951" y="651284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2243537" y="6253443"/>
              <a:ext cx="117565" cy="40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54" fill="norm" stroke="1" extrusionOk="0">
                  <a:moveTo>
                    <a:pt x="21423" y="2664"/>
                  </a:moveTo>
                  <a:cubicBezTo>
                    <a:pt x="21423" y="2099"/>
                    <a:pt x="21423" y="1533"/>
                    <a:pt x="20844" y="1024"/>
                  </a:cubicBezTo>
                  <a:cubicBezTo>
                    <a:pt x="20266" y="515"/>
                    <a:pt x="19109" y="63"/>
                    <a:pt x="16602" y="7"/>
                  </a:cubicBezTo>
                  <a:cubicBezTo>
                    <a:pt x="14094" y="-50"/>
                    <a:pt x="10237" y="289"/>
                    <a:pt x="7923" y="1024"/>
                  </a:cubicBezTo>
                  <a:cubicBezTo>
                    <a:pt x="5609" y="1759"/>
                    <a:pt x="4837" y="2890"/>
                    <a:pt x="6380" y="4247"/>
                  </a:cubicBezTo>
                  <a:cubicBezTo>
                    <a:pt x="7923" y="5604"/>
                    <a:pt x="11780" y="7188"/>
                    <a:pt x="12552" y="8827"/>
                  </a:cubicBezTo>
                  <a:cubicBezTo>
                    <a:pt x="13323" y="10467"/>
                    <a:pt x="11009" y="12164"/>
                    <a:pt x="8887" y="13068"/>
                  </a:cubicBezTo>
                  <a:cubicBezTo>
                    <a:pt x="6766" y="13973"/>
                    <a:pt x="4837" y="14086"/>
                    <a:pt x="3102" y="13973"/>
                  </a:cubicBezTo>
                  <a:cubicBezTo>
                    <a:pt x="1366" y="13860"/>
                    <a:pt x="-177" y="13521"/>
                    <a:pt x="16" y="13238"/>
                  </a:cubicBezTo>
                  <a:cubicBezTo>
                    <a:pt x="209" y="12955"/>
                    <a:pt x="2137" y="12729"/>
                    <a:pt x="3680" y="12899"/>
                  </a:cubicBezTo>
                  <a:cubicBezTo>
                    <a:pt x="5223" y="13068"/>
                    <a:pt x="6380" y="13634"/>
                    <a:pt x="6380" y="14538"/>
                  </a:cubicBezTo>
                  <a:cubicBezTo>
                    <a:pt x="6380" y="15443"/>
                    <a:pt x="5223" y="16687"/>
                    <a:pt x="4259" y="17648"/>
                  </a:cubicBezTo>
                  <a:cubicBezTo>
                    <a:pt x="3294" y="18610"/>
                    <a:pt x="2523" y="19288"/>
                    <a:pt x="2330" y="19910"/>
                  </a:cubicBezTo>
                  <a:cubicBezTo>
                    <a:pt x="2137" y="20532"/>
                    <a:pt x="2523" y="21098"/>
                    <a:pt x="5223" y="21324"/>
                  </a:cubicBezTo>
                  <a:cubicBezTo>
                    <a:pt x="7923" y="21550"/>
                    <a:pt x="12937" y="21437"/>
                    <a:pt x="17952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443651" y="6500148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545251" y="6411248"/>
              <a:ext cx="31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72"/>
                    <a:pt x="7200" y="7945"/>
                    <a:pt x="3600" y="10676"/>
                  </a:cubicBezTo>
                  <a:cubicBezTo>
                    <a:pt x="0" y="13407"/>
                    <a:pt x="0" y="14897"/>
                    <a:pt x="0" y="16386"/>
                  </a:cubicBezTo>
                  <a:cubicBezTo>
                    <a:pt x="0" y="17876"/>
                    <a:pt x="0" y="19366"/>
                    <a:pt x="3600" y="20234"/>
                  </a:cubicBezTo>
                  <a:cubicBezTo>
                    <a:pt x="7200" y="21103"/>
                    <a:pt x="14400" y="213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786551" y="6260585"/>
              <a:ext cx="91342" cy="36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96" fill="norm" stroke="1" extrusionOk="0">
                  <a:moveTo>
                    <a:pt x="0" y="1791"/>
                  </a:moveTo>
                  <a:cubicBezTo>
                    <a:pt x="1473" y="1159"/>
                    <a:pt x="2945" y="528"/>
                    <a:pt x="5400" y="212"/>
                  </a:cubicBezTo>
                  <a:cubicBezTo>
                    <a:pt x="7855" y="-104"/>
                    <a:pt x="11291" y="-104"/>
                    <a:pt x="14482" y="464"/>
                  </a:cubicBezTo>
                  <a:cubicBezTo>
                    <a:pt x="17673" y="1033"/>
                    <a:pt x="20618" y="2170"/>
                    <a:pt x="21109" y="3370"/>
                  </a:cubicBezTo>
                  <a:cubicBezTo>
                    <a:pt x="21600" y="4570"/>
                    <a:pt x="19636" y="5833"/>
                    <a:pt x="16691" y="6843"/>
                  </a:cubicBezTo>
                  <a:cubicBezTo>
                    <a:pt x="13745" y="7854"/>
                    <a:pt x="9818" y="8612"/>
                    <a:pt x="7364" y="9307"/>
                  </a:cubicBezTo>
                  <a:cubicBezTo>
                    <a:pt x="4909" y="10001"/>
                    <a:pt x="3927" y="10633"/>
                    <a:pt x="5645" y="11264"/>
                  </a:cubicBezTo>
                  <a:cubicBezTo>
                    <a:pt x="7364" y="11896"/>
                    <a:pt x="11782" y="12528"/>
                    <a:pt x="14727" y="13096"/>
                  </a:cubicBezTo>
                  <a:cubicBezTo>
                    <a:pt x="17673" y="13664"/>
                    <a:pt x="19145" y="14170"/>
                    <a:pt x="20127" y="14738"/>
                  </a:cubicBezTo>
                  <a:cubicBezTo>
                    <a:pt x="21109" y="15307"/>
                    <a:pt x="21600" y="15938"/>
                    <a:pt x="19145" y="17075"/>
                  </a:cubicBezTo>
                  <a:cubicBezTo>
                    <a:pt x="16691" y="18212"/>
                    <a:pt x="11291" y="19854"/>
                    <a:pt x="589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2945301" y="6690648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3310713" y="6307204"/>
              <a:ext cx="110839" cy="39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376" fill="norm" stroke="1" extrusionOk="0">
                  <a:moveTo>
                    <a:pt x="20946" y="2546"/>
                  </a:moveTo>
                  <a:cubicBezTo>
                    <a:pt x="20546" y="1971"/>
                    <a:pt x="20146" y="1397"/>
                    <a:pt x="19346" y="880"/>
                  </a:cubicBezTo>
                  <a:cubicBezTo>
                    <a:pt x="18546" y="363"/>
                    <a:pt x="17346" y="-97"/>
                    <a:pt x="14346" y="18"/>
                  </a:cubicBezTo>
                  <a:cubicBezTo>
                    <a:pt x="11346" y="133"/>
                    <a:pt x="6546" y="822"/>
                    <a:pt x="3546" y="1397"/>
                  </a:cubicBezTo>
                  <a:cubicBezTo>
                    <a:pt x="546" y="1971"/>
                    <a:pt x="-654" y="2431"/>
                    <a:pt x="346" y="3465"/>
                  </a:cubicBezTo>
                  <a:cubicBezTo>
                    <a:pt x="1346" y="4499"/>
                    <a:pt x="4546" y="6107"/>
                    <a:pt x="7346" y="7486"/>
                  </a:cubicBezTo>
                  <a:cubicBezTo>
                    <a:pt x="10146" y="8865"/>
                    <a:pt x="12546" y="10014"/>
                    <a:pt x="13546" y="10875"/>
                  </a:cubicBezTo>
                  <a:cubicBezTo>
                    <a:pt x="14546" y="11737"/>
                    <a:pt x="14146" y="12312"/>
                    <a:pt x="12746" y="12829"/>
                  </a:cubicBezTo>
                  <a:cubicBezTo>
                    <a:pt x="11346" y="13346"/>
                    <a:pt x="8946" y="13805"/>
                    <a:pt x="6746" y="14092"/>
                  </a:cubicBezTo>
                  <a:cubicBezTo>
                    <a:pt x="4546" y="14380"/>
                    <a:pt x="2546" y="14494"/>
                    <a:pt x="2546" y="14552"/>
                  </a:cubicBezTo>
                  <a:cubicBezTo>
                    <a:pt x="2546" y="14609"/>
                    <a:pt x="4546" y="14609"/>
                    <a:pt x="5946" y="14897"/>
                  </a:cubicBezTo>
                  <a:cubicBezTo>
                    <a:pt x="7346" y="15184"/>
                    <a:pt x="8146" y="15758"/>
                    <a:pt x="7546" y="16620"/>
                  </a:cubicBezTo>
                  <a:cubicBezTo>
                    <a:pt x="6946" y="17482"/>
                    <a:pt x="4946" y="18631"/>
                    <a:pt x="3146" y="19550"/>
                  </a:cubicBezTo>
                  <a:cubicBezTo>
                    <a:pt x="1346" y="20469"/>
                    <a:pt x="-254" y="21158"/>
                    <a:pt x="946" y="21331"/>
                  </a:cubicBezTo>
                  <a:cubicBezTo>
                    <a:pt x="2146" y="21503"/>
                    <a:pt x="6146" y="21158"/>
                    <a:pt x="10146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3554901" y="6557298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3815251" y="6315453"/>
              <a:ext cx="112324" cy="39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14" fill="norm" stroke="1" extrusionOk="0">
                  <a:moveTo>
                    <a:pt x="0" y="2109"/>
                  </a:moveTo>
                  <a:cubicBezTo>
                    <a:pt x="400" y="1531"/>
                    <a:pt x="800" y="954"/>
                    <a:pt x="2000" y="549"/>
                  </a:cubicBezTo>
                  <a:cubicBezTo>
                    <a:pt x="3200" y="145"/>
                    <a:pt x="5200" y="-86"/>
                    <a:pt x="8600" y="30"/>
                  </a:cubicBezTo>
                  <a:cubicBezTo>
                    <a:pt x="12000" y="145"/>
                    <a:pt x="16800" y="607"/>
                    <a:pt x="18600" y="1704"/>
                  </a:cubicBezTo>
                  <a:cubicBezTo>
                    <a:pt x="20400" y="2802"/>
                    <a:pt x="19200" y="4534"/>
                    <a:pt x="17200" y="5863"/>
                  </a:cubicBezTo>
                  <a:cubicBezTo>
                    <a:pt x="15200" y="7191"/>
                    <a:pt x="12400" y="8115"/>
                    <a:pt x="10600" y="8924"/>
                  </a:cubicBezTo>
                  <a:cubicBezTo>
                    <a:pt x="8800" y="9732"/>
                    <a:pt x="8000" y="10425"/>
                    <a:pt x="8600" y="10945"/>
                  </a:cubicBezTo>
                  <a:cubicBezTo>
                    <a:pt x="9200" y="11465"/>
                    <a:pt x="11200" y="11811"/>
                    <a:pt x="13600" y="12447"/>
                  </a:cubicBezTo>
                  <a:cubicBezTo>
                    <a:pt x="16000" y="13082"/>
                    <a:pt x="18800" y="14006"/>
                    <a:pt x="20200" y="14757"/>
                  </a:cubicBezTo>
                  <a:cubicBezTo>
                    <a:pt x="21600" y="15508"/>
                    <a:pt x="21600" y="16085"/>
                    <a:pt x="20000" y="16894"/>
                  </a:cubicBezTo>
                  <a:cubicBezTo>
                    <a:pt x="18400" y="17702"/>
                    <a:pt x="15200" y="18742"/>
                    <a:pt x="13200" y="19550"/>
                  </a:cubicBezTo>
                  <a:cubicBezTo>
                    <a:pt x="11200" y="20359"/>
                    <a:pt x="10400" y="20936"/>
                    <a:pt x="960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3948601" y="6760498"/>
              <a:ext cx="88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4283035" y="6327781"/>
              <a:ext cx="148167" cy="40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21600" y="2749"/>
                  </a:moveTo>
                  <a:cubicBezTo>
                    <a:pt x="19131" y="1737"/>
                    <a:pt x="16663" y="724"/>
                    <a:pt x="14503" y="274"/>
                  </a:cubicBezTo>
                  <a:cubicBezTo>
                    <a:pt x="12343" y="-176"/>
                    <a:pt x="10491" y="-63"/>
                    <a:pt x="8640" y="555"/>
                  </a:cubicBezTo>
                  <a:cubicBezTo>
                    <a:pt x="6789" y="1174"/>
                    <a:pt x="4937" y="2299"/>
                    <a:pt x="5091" y="3705"/>
                  </a:cubicBezTo>
                  <a:cubicBezTo>
                    <a:pt x="5246" y="5112"/>
                    <a:pt x="7406" y="6799"/>
                    <a:pt x="8949" y="7924"/>
                  </a:cubicBezTo>
                  <a:cubicBezTo>
                    <a:pt x="10491" y="9049"/>
                    <a:pt x="11417" y="9612"/>
                    <a:pt x="10337" y="10287"/>
                  </a:cubicBezTo>
                  <a:cubicBezTo>
                    <a:pt x="9257" y="10961"/>
                    <a:pt x="6171" y="11749"/>
                    <a:pt x="3857" y="12087"/>
                  </a:cubicBezTo>
                  <a:cubicBezTo>
                    <a:pt x="1543" y="12424"/>
                    <a:pt x="0" y="12311"/>
                    <a:pt x="0" y="12311"/>
                  </a:cubicBezTo>
                  <a:cubicBezTo>
                    <a:pt x="0" y="12311"/>
                    <a:pt x="1543" y="12424"/>
                    <a:pt x="2777" y="12705"/>
                  </a:cubicBezTo>
                  <a:cubicBezTo>
                    <a:pt x="4011" y="12986"/>
                    <a:pt x="4937" y="13437"/>
                    <a:pt x="5709" y="14336"/>
                  </a:cubicBezTo>
                  <a:cubicBezTo>
                    <a:pt x="6480" y="15237"/>
                    <a:pt x="7097" y="16587"/>
                    <a:pt x="6943" y="17599"/>
                  </a:cubicBezTo>
                  <a:cubicBezTo>
                    <a:pt x="6789" y="18612"/>
                    <a:pt x="5863" y="19287"/>
                    <a:pt x="5400" y="19905"/>
                  </a:cubicBezTo>
                  <a:cubicBezTo>
                    <a:pt x="4937" y="20524"/>
                    <a:pt x="4937" y="21086"/>
                    <a:pt x="6326" y="21255"/>
                  </a:cubicBezTo>
                  <a:cubicBezTo>
                    <a:pt x="7714" y="21424"/>
                    <a:pt x="10491" y="21199"/>
                    <a:pt x="13269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4506410" y="6441034"/>
              <a:ext cx="166092" cy="15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872" fill="norm" stroke="1" extrusionOk="0">
                  <a:moveTo>
                    <a:pt x="19566" y="1088"/>
                  </a:moveTo>
                  <a:cubicBezTo>
                    <a:pt x="18486" y="257"/>
                    <a:pt x="17406" y="-574"/>
                    <a:pt x="15381" y="534"/>
                  </a:cubicBezTo>
                  <a:cubicBezTo>
                    <a:pt x="13356" y="1641"/>
                    <a:pt x="10386" y="4688"/>
                    <a:pt x="7686" y="7734"/>
                  </a:cubicBezTo>
                  <a:cubicBezTo>
                    <a:pt x="4986" y="10780"/>
                    <a:pt x="2556" y="13826"/>
                    <a:pt x="1206" y="16041"/>
                  </a:cubicBezTo>
                  <a:cubicBezTo>
                    <a:pt x="-144" y="18257"/>
                    <a:pt x="-414" y="19641"/>
                    <a:pt x="666" y="20334"/>
                  </a:cubicBezTo>
                  <a:cubicBezTo>
                    <a:pt x="1746" y="21026"/>
                    <a:pt x="4176" y="21026"/>
                    <a:pt x="7821" y="20472"/>
                  </a:cubicBezTo>
                  <a:cubicBezTo>
                    <a:pt x="11466" y="19918"/>
                    <a:pt x="16326" y="18811"/>
                    <a:pt x="21186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4583601" y="6500148"/>
              <a:ext cx="463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8" y="16200"/>
                    <a:pt x="4537" y="10800"/>
                    <a:pt x="7595" y="7200"/>
                  </a:cubicBezTo>
                  <a:cubicBezTo>
                    <a:pt x="10652" y="3600"/>
                    <a:pt x="14499" y="1800"/>
                    <a:pt x="16964" y="900"/>
                  </a:cubicBezTo>
                  <a:cubicBezTo>
                    <a:pt x="19430" y="0"/>
                    <a:pt x="205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5009051" y="6442998"/>
              <a:ext cx="12117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0" y="0"/>
                  </a:moveTo>
                  <a:cubicBezTo>
                    <a:pt x="5959" y="1200"/>
                    <a:pt x="11917" y="2400"/>
                    <a:pt x="15641" y="3450"/>
                  </a:cubicBezTo>
                  <a:cubicBezTo>
                    <a:pt x="19366" y="4500"/>
                    <a:pt x="20855" y="5400"/>
                    <a:pt x="21228" y="7200"/>
                  </a:cubicBezTo>
                  <a:cubicBezTo>
                    <a:pt x="21600" y="9000"/>
                    <a:pt x="20855" y="11700"/>
                    <a:pt x="18807" y="14250"/>
                  </a:cubicBezTo>
                  <a:cubicBezTo>
                    <a:pt x="16759" y="16800"/>
                    <a:pt x="13407" y="19200"/>
                    <a:pt x="10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224951" y="6271070"/>
              <a:ext cx="102851" cy="44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21" fill="norm" stroke="1" extrusionOk="0">
                  <a:moveTo>
                    <a:pt x="7776" y="945"/>
                  </a:moveTo>
                  <a:cubicBezTo>
                    <a:pt x="9504" y="535"/>
                    <a:pt x="11232" y="126"/>
                    <a:pt x="13392" y="23"/>
                  </a:cubicBezTo>
                  <a:cubicBezTo>
                    <a:pt x="15552" y="-79"/>
                    <a:pt x="18144" y="126"/>
                    <a:pt x="19656" y="1303"/>
                  </a:cubicBezTo>
                  <a:cubicBezTo>
                    <a:pt x="21168" y="2480"/>
                    <a:pt x="21600" y="4630"/>
                    <a:pt x="19872" y="6370"/>
                  </a:cubicBezTo>
                  <a:cubicBezTo>
                    <a:pt x="18144" y="8111"/>
                    <a:pt x="14256" y="9441"/>
                    <a:pt x="11880" y="10721"/>
                  </a:cubicBezTo>
                  <a:cubicBezTo>
                    <a:pt x="9504" y="12001"/>
                    <a:pt x="8640" y="13229"/>
                    <a:pt x="9936" y="14457"/>
                  </a:cubicBezTo>
                  <a:cubicBezTo>
                    <a:pt x="11232" y="15686"/>
                    <a:pt x="14688" y="16914"/>
                    <a:pt x="15768" y="18040"/>
                  </a:cubicBezTo>
                  <a:cubicBezTo>
                    <a:pt x="16848" y="19166"/>
                    <a:pt x="15552" y="20190"/>
                    <a:pt x="12528" y="20753"/>
                  </a:cubicBezTo>
                  <a:cubicBezTo>
                    <a:pt x="9504" y="21316"/>
                    <a:pt x="4752" y="21419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003908" y="7174772"/>
              <a:ext cx="243524" cy="25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74" fill="norm" stroke="1" extrusionOk="0">
                  <a:moveTo>
                    <a:pt x="3728" y="3035"/>
                  </a:moveTo>
                  <a:cubicBezTo>
                    <a:pt x="5389" y="4089"/>
                    <a:pt x="7051" y="5142"/>
                    <a:pt x="9820" y="4967"/>
                  </a:cubicBezTo>
                  <a:cubicBezTo>
                    <a:pt x="12589" y="4791"/>
                    <a:pt x="16466" y="3386"/>
                    <a:pt x="18682" y="2333"/>
                  </a:cubicBezTo>
                  <a:cubicBezTo>
                    <a:pt x="20897" y="1279"/>
                    <a:pt x="21451" y="576"/>
                    <a:pt x="21174" y="225"/>
                  </a:cubicBezTo>
                  <a:cubicBezTo>
                    <a:pt x="20897" y="-126"/>
                    <a:pt x="19789" y="-126"/>
                    <a:pt x="17113" y="664"/>
                  </a:cubicBezTo>
                  <a:cubicBezTo>
                    <a:pt x="14436" y="1454"/>
                    <a:pt x="10189" y="3035"/>
                    <a:pt x="7697" y="4089"/>
                  </a:cubicBezTo>
                  <a:cubicBezTo>
                    <a:pt x="5205" y="5142"/>
                    <a:pt x="4466" y="5669"/>
                    <a:pt x="4466" y="6196"/>
                  </a:cubicBezTo>
                  <a:cubicBezTo>
                    <a:pt x="4466" y="6723"/>
                    <a:pt x="5205" y="7250"/>
                    <a:pt x="6036" y="7601"/>
                  </a:cubicBezTo>
                  <a:cubicBezTo>
                    <a:pt x="6866" y="7952"/>
                    <a:pt x="7789" y="8128"/>
                    <a:pt x="8528" y="8654"/>
                  </a:cubicBezTo>
                  <a:cubicBezTo>
                    <a:pt x="9266" y="9181"/>
                    <a:pt x="9820" y="10059"/>
                    <a:pt x="8989" y="11289"/>
                  </a:cubicBezTo>
                  <a:cubicBezTo>
                    <a:pt x="8159" y="12518"/>
                    <a:pt x="5943" y="14098"/>
                    <a:pt x="4374" y="15240"/>
                  </a:cubicBezTo>
                  <a:cubicBezTo>
                    <a:pt x="2805" y="16381"/>
                    <a:pt x="1882" y="17084"/>
                    <a:pt x="1143" y="17786"/>
                  </a:cubicBezTo>
                  <a:cubicBezTo>
                    <a:pt x="405" y="18489"/>
                    <a:pt x="-149" y="19191"/>
                    <a:pt x="36" y="19806"/>
                  </a:cubicBezTo>
                  <a:cubicBezTo>
                    <a:pt x="220" y="20420"/>
                    <a:pt x="1143" y="20947"/>
                    <a:pt x="3543" y="21211"/>
                  </a:cubicBezTo>
                  <a:cubicBezTo>
                    <a:pt x="5943" y="21474"/>
                    <a:pt x="9820" y="21474"/>
                    <a:pt x="13697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192982" y="7355402"/>
              <a:ext cx="142469" cy="272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251" fill="norm" stroke="1" extrusionOk="0">
                  <a:moveTo>
                    <a:pt x="17060" y="156"/>
                  </a:moveTo>
                  <a:cubicBezTo>
                    <a:pt x="14060" y="-9"/>
                    <a:pt x="11060" y="-174"/>
                    <a:pt x="8510" y="403"/>
                  </a:cubicBezTo>
                  <a:cubicBezTo>
                    <a:pt x="5960" y="980"/>
                    <a:pt x="3860" y="2299"/>
                    <a:pt x="2810" y="3371"/>
                  </a:cubicBezTo>
                  <a:cubicBezTo>
                    <a:pt x="1760" y="4443"/>
                    <a:pt x="1760" y="5267"/>
                    <a:pt x="3110" y="5679"/>
                  </a:cubicBezTo>
                  <a:cubicBezTo>
                    <a:pt x="4460" y="6092"/>
                    <a:pt x="7160" y="6092"/>
                    <a:pt x="9710" y="5844"/>
                  </a:cubicBezTo>
                  <a:cubicBezTo>
                    <a:pt x="12260" y="5597"/>
                    <a:pt x="14660" y="5102"/>
                    <a:pt x="16160" y="5267"/>
                  </a:cubicBezTo>
                  <a:cubicBezTo>
                    <a:pt x="17660" y="5432"/>
                    <a:pt x="18260" y="6257"/>
                    <a:pt x="19010" y="8400"/>
                  </a:cubicBezTo>
                  <a:cubicBezTo>
                    <a:pt x="19760" y="10544"/>
                    <a:pt x="20660" y="14006"/>
                    <a:pt x="19910" y="16397"/>
                  </a:cubicBezTo>
                  <a:cubicBezTo>
                    <a:pt x="19160" y="18788"/>
                    <a:pt x="16760" y="20107"/>
                    <a:pt x="13310" y="20766"/>
                  </a:cubicBezTo>
                  <a:cubicBezTo>
                    <a:pt x="9860" y="21426"/>
                    <a:pt x="5360" y="21426"/>
                    <a:pt x="2660" y="20684"/>
                  </a:cubicBezTo>
                  <a:cubicBezTo>
                    <a:pt x="-40" y="19942"/>
                    <a:pt x="-940" y="18458"/>
                    <a:pt x="1160" y="16562"/>
                  </a:cubicBezTo>
                  <a:cubicBezTo>
                    <a:pt x="3260" y="14666"/>
                    <a:pt x="8360" y="12357"/>
                    <a:pt x="13460" y="10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461134" y="7269719"/>
              <a:ext cx="150668" cy="20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38" fill="norm" stroke="1" extrusionOk="0">
                  <a:moveTo>
                    <a:pt x="3354" y="4456"/>
                  </a:moveTo>
                  <a:cubicBezTo>
                    <a:pt x="2154" y="3583"/>
                    <a:pt x="954" y="2710"/>
                    <a:pt x="954" y="1947"/>
                  </a:cubicBezTo>
                  <a:cubicBezTo>
                    <a:pt x="954" y="1183"/>
                    <a:pt x="2154" y="529"/>
                    <a:pt x="4254" y="201"/>
                  </a:cubicBezTo>
                  <a:cubicBezTo>
                    <a:pt x="6354" y="-126"/>
                    <a:pt x="9354" y="-126"/>
                    <a:pt x="11754" y="747"/>
                  </a:cubicBezTo>
                  <a:cubicBezTo>
                    <a:pt x="14154" y="1619"/>
                    <a:pt x="15954" y="3365"/>
                    <a:pt x="14154" y="6419"/>
                  </a:cubicBezTo>
                  <a:cubicBezTo>
                    <a:pt x="12354" y="9474"/>
                    <a:pt x="6954" y="13838"/>
                    <a:pt x="3804" y="16565"/>
                  </a:cubicBezTo>
                  <a:cubicBezTo>
                    <a:pt x="654" y="19292"/>
                    <a:pt x="-246" y="20383"/>
                    <a:pt x="54" y="20929"/>
                  </a:cubicBezTo>
                  <a:cubicBezTo>
                    <a:pt x="354" y="21474"/>
                    <a:pt x="1854" y="21474"/>
                    <a:pt x="5604" y="20929"/>
                  </a:cubicBezTo>
                  <a:cubicBezTo>
                    <a:pt x="9354" y="20383"/>
                    <a:pt x="15354" y="19292"/>
                    <a:pt x="21354" y="18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084751" y="7503448"/>
              <a:ext cx="438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6200"/>
                    <a:pt x="6261" y="10800"/>
                    <a:pt x="9861" y="7200"/>
                  </a:cubicBezTo>
                  <a:cubicBezTo>
                    <a:pt x="13461" y="3600"/>
                    <a:pt x="1753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356673" y="7497098"/>
              <a:ext cx="261479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2184" y="20250"/>
                  </a:moveTo>
                  <a:cubicBezTo>
                    <a:pt x="1138" y="20925"/>
                    <a:pt x="93" y="21600"/>
                    <a:pt x="6" y="21600"/>
                  </a:cubicBezTo>
                  <a:cubicBezTo>
                    <a:pt x="-81" y="21600"/>
                    <a:pt x="790" y="20925"/>
                    <a:pt x="4535" y="17212"/>
                  </a:cubicBezTo>
                  <a:cubicBezTo>
                    <a:pt x="8280" y="13500"/>
                    <a:pt x="14900" y="6750"/>
                    <a:pt x="215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808651" y="7319298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808651" y="741454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2160232" y="7076281"/>
              <a:ext cx="156420" cy="40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00" fill="norm" stroke="1" extrusionOk="0">
                  <a:moveTo>
                    <a:pt x="21283" y="2095"/>
                  </a:moveTo>
                  <a:cubicBezTo>
                    <a:pt x="17539" y="1315"/>
                    <a:pt x="13795" y="536"/>
                    <a:pt x="11203" y="202"/>
                  </a:cubicBezTo>
                  <a:cubicBezTo>
                    <a:pt x="8611" y="-132"/>
                    <a:pt x="7171" y="-21"/>
                    <a:pt x="6163" y="313"/>
                  </a:cubicBezTo>
                  <a:cubicBezTo>
                    <a:pt x="5155" y="647"/>
                    <a:pt x="4579" y="1204"/>
                    <a:pt x="5299" y="2373"/>
                  </a:cubicBezTo>
                  <a:cubicBezTo>
                    <a:pt x="6019" y="3542"/>
                    <a:pt x="8035" y="5324"/>
                    <a:pt x="9763" y="6827"/>
                  </a:cubicBezTo>
                  <a:cubicBezTo>
                    <a:pt x="11491" y="8330"/>
                    <a:pt x="12931" y="9555"/>
                    <a:pt x="13075" y="10612"/>
                  </a:cubicBezTo>
                  <a:cubicBezTo>
                    <a:pt x="13219" y="11670"/>
                    <a:pt x="12067" y="12561"/>
                    <a:pt x="10771" y="13006"/>
                  </a:cubicBezTo>
                  <a:cubicBezTo>
                    <a:pt x="9475" y="13452"/>
                    <a:pt x="8035" y="13452"/>
                    <a:pt x="6883" y="13229"/>
                  </a:cubicBezTo>
                  <a:cubicBezTo>
                    <a:pt x="5731" y="13006"/>
                    <a:pt x="4867" y="12561"/>
                    <a:pt x="4867" y="12115"/>
                  </a:cubicBezTo>
                  <a:cubicBezTo>
                    <a:pt x="4867" y="11670"/>
                    <a:pt x="5731" y="11225"/>
                    <a:pt x="6451" y="11280"/>
                  </a:cubicBezTo>
                  <a:cubicBezTo>
                    <a:pt x="7171" y="11336"/>
                    <a:pt x="7747" y="11893"/>
                    <a:pt x="7315" y="13173"/>
                  </a:cubicBezTo>
                  <a:cubicBezTo>
                    <a:pt x="6883" y="14454"/>
                    <a:pt x="5443" y="16458"/>
                    <a:pt x="4291" y="17738"/>
                  </a:cubicBezTo>
                  <a:cubicBezTo>
                    <a:pt x="3139" y="19019"/>
                    <a:pt x="2275" y="19575"/>
                    <a:pt x="1411" y="20076"/>
                  </a:cubicBezTo>
                  <a:cubicBezTo>
                    <a:pt x="547" y="20577"/>
                    <a:pt x="-317" y="21023"/>
                    <a:pt x="115" y="21245"/>
                  </a:cubicBezTo>
                  <a:cubicBezTo>
                    <a:pt x="547" y="21468"/>
                    <a:pt x="2275" y="21468"/>
                    <a:pt x="5299" y="21134"/>
                  </a:cubicBezTo>
                  <a:cubicBezTo>
                    <a:pt x="8323" y="20800"/>
                    <a:pt x="12643" y="20132"/>
                    <a:pt x="16963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2418251" y="7274848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9200"/>
                    <a:pt x="8550" y="16800"/>
                    <a:pt x="12150" y="13200"/>
                  </a:cubicBezTo>
                  <a:cubicBezTo>
                    <a:pt x="15750" y="9600"/>
                    <a:pt x="1867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538901" y="7173248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358"/>
                    <a:pt x="2400" y="8716"/>
                    <a:pt x="6000" y="12316"/>
                  </a:cubicBezTo>
                  <a:cubicBezTo>
                    <a:pt x="9600" y="15916"/>
                    <a:pt x="15600" y="18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723051" y="7401848"/>
              <a:ext cx="88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930775" y="7179598"/>
              <a:ext cx="205027" cy="16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34" fill="norm" stroke="1" extrusionOk="0">
                  <a:moveTo>
                    <a:pt x="17382" y="0"/>
                  </a:moveTo>
                  <a:cubicBezTo>
                    <a:pt x="13194" y="4154"/>
                    <a:pt x="9006" y="8308"/>
                    <a:pt x="6141" y="11215"/>
                  </a:cubicBezTo>
                  <a:cubicBezTo>
                    <a:pt x="3276" y="14123"/>
                    <a:pt x="1733" y="15785"/>
                    <a:pt x="851" y="17308"/>
                  </a:cubicBezTo>
                  <a:cubicBezTo>
                    <a:pt x="-31" y="18831"/>
                    <a:pt x="-251" y="20215"/>
                    <a:pt x="300" y="20908"/>
                  </a:cubicBezTo>
                  <a:cubicBezTo>
                    <a:pt x="851" y="21600"/>
                    <a:pt x="2173" y="21600"/>
                    <a:pt x="5810" y="21462"/>
                  </a:cubicBezTo>
                  <a:cubicBezTo>
                    <a:pt x="9447" y="21323"/>
                    <a:pt x="15398" y="21046"/>
                    <a:pt x="21349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3021501" y="7262148"/>
              <a:ext cx="412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6" y="18000"/>
                    <a:pt x="7532" y="14400"/>
                    <a:pt x="11132" y="10800"/>
                  </a:cubicBezTo>
                  <a:cubicBezTo>
                    <a:pt x="14732" y="7200"/>
                    <a:pt x="1816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453301" y="7178375"/>
              <a:ext cx="102212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03" fill="norm" stroke="1" extrusionOk="0">
                  <a:moveTo>
                    <a:pt x="0" y="822"/>
                  </a:moveTo>
                  <a:cubicBezTo>
                    <a:pt x="4752" y="363"/>
                    <a:pt x="9504" y="-97"/>
                    <a:pt x="12960" y="18"/>
                  </a:cubicBezTo>
                  <a:cubicBezTo>
                    <a:pt x="16416" y="133"/>
                    <a:pt x="18576" y="822"/>
                    <a:pt x="19872" y="2890"/>
                  </a:cubicBezTo>
                  <a:cubicBezTo>
                    <a:pt x="21168" y="4958"/>
                    <a:pt x="21600" y="8405"/>
                    <a:pt x="18576" y="11737"/>
                  </a:cubicBezTo>
                  <a:cubicBezTo>
                    <a:pt x="15552" y="15069"/>
                    <a:pt x="9072" y="18286"/>
                    <a:pt x="2592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739051" y="7089037"/>
              <a:ext cx="86609" cy="3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20" fill="norm" stroke="1" extrusionOk="0">
                  <a:moveTo>
                    <a:pt x="0" y="116"/>
                  </a:moveTo>
                  <a:cubicBezTo>
                    <a:pt x="2571" y="-32"/>
                    <a:pt x="5143" y="-180"/>
                    <a:pt x="8486" y="634"/>
                  </a:cubicBezTo>
                  <a:cubicBezTo>
                    <a:pt x="11829" y="1447"/>
                    <a:pt x="15943" y="3223"/>
                    <a:pt x="15943" y="4628"/>
                  </a:cubicBezTo>
                  <a:cubicBezTo>
                    <a:pt x="15943" y="6034"/>
                    <a:pt x="11829" y="7069"/>
                    <a:pt x="9000" y="7883"/>
                  </a:cubicBezTo>
                  <a:cubicBezTo>
                    <a:pt x="6171" y="8697"/>
                    <a:pt x="4629" y="9288"/>
                    <a:pt x="3857" y="9954"/>
                  </a:cubicBezTo>
                  <a:cubicBezTo>
                    <a:pt x="3086" y="10620"/>
                    <a:pt x="3086" y="11360"/>
                    <a:pt x="4371" y="11878"/>
                  </a:cubicBezTo>
                  <a:cubicBezTo>
                    <a:pt x="5657" y="12395"/>
                    <a:pt x="8229" y="12691"/>
                    <a:pt x="11314" y="13209"/>
                  </a:cubicBezTo>
                  <a:cubicBezTo>
                    <a:pt x="14400" y="13727"/>
                    <a:pt x="18000" y="14467"/>
                    <a:pt x="19800" y="15206"/>
                  </a:cubicBezTo>
                  <a:cubicBezTo>
                    <a:pt x="21600" y="15946"/>
                    <a:pt x="21600" y="16686"/>
                    <a:pt x="18771" y="17721"/>
                  </a:cubicBezTo>
                  <a:cubicBezTo>
                    <a:pt x="15943" y="18757"/>
                    <a:pt x="10286" y="20088"/>
                    <a:pt x="4629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821601" y="7484398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356091" y="7006935"/>
              <a:ext cx="106861" cy="40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10" fill="norm" stroke="1" extrusionOk="0">
                  <a:moveTo>
                    <a:pt x="15029" y="735"/>
                  </a:moveTo>
                  <a:cubicBezTo>
                    <a:pt x="13335" y="400"/>
                    <a:pt x="11641" y="64"/>
                    <a:pt x="9735" y="8"/>
                  </a:cubicBezTo>
                  <a:cubicBezTo>
                    <a:pt x="7829" y="-48"/>
                    <a:pt x="5711" y="176"/>
                    <a:pt x="4017" y="903"/>
                  </a:cubicBezTo>
                  <a:cubicBezTo>
                    <a:pt x="2323" y="1631"/>
                    <a:pt x="1053" y="2862"/>
                    <a:pt x="417" y="3813"/>
                  </a:cubicBezTo>
                  <a:cubicBezTo>
                    <a:pt x="-218" y="4764"/>
                    <a:pt x="-218" y="5436"/>
                    <a:pt x="1053" y="5828"/>
                  </a:cubicBezTo>
                  <a:cubicBezTo>
                    <a:pt x="2323" y="6219"/>
                    <a:pt x="4864" y="6331"/>
                    <a:pt x="7194" y="6387"/>
                  </a:cubicBezTo>
                  <a:cubicBezTo>
                    <a:pt x="9523" y="6443"/>
                    <a:pt x="11641" y="6443"/>
                    <a:pt x="13758" y="6611"/>
                  </a:cubicBezTo>
                  <a:cubicBezTo>
                    <a:pt x="15876" y="6779"/>
                    <a:pt x="17994" y="7115"/>
                    <a:pt x="17147" y="8010"/>
                  </a:cubicBezTo>
                  <a:cubicBezTo>
                    <a:pt x="16300" y="8905"/>
                    <a:pt x="12488" y="10360"/>
                    <a:pt x="9735" y="11256"/>
                  </a:cubicBezTo>
                  <a:cubicBezTo>
                    <a:pt x="6982" y="12151"/>
                    <a:pt x="5288" y="12487"/>
                    <a:pt x="3806" y="12934"/>
                  </a:cubicBezTo>
                  <a:cubicBezTo>
                    <a:pt x="2323" y="13382"/>
                    <a:pt x="1053" y="13942"/>
                    <a:pt x="1053" y="14445"/>
                  </a:cubicBezTo>
                  <a:cubicBezTo>
                    <a:pt x="1053" y="14949"/>
                    <a:pt x="2323" y="15397"/>
                    <a:pt x="3382" y="16068"/>
                  </a:cubicBezTo>
                  <a:cubicBezTo>
                    <a:pt x="4441" y="16740"/>
                    <a:pt x="5288" y="17635"/>
                    <a:pt x="5076" y="18306"/>
                  </a:cubicBezTo>
                  <a:cubicBezTo>
                    <a:pt x="4864" y="18978"/>
                    <a:pt x="3594" y="19426"/>
                    <a:pt x="2747" y="19929"/>
                  </a:cubicBezTo>
                  <a:cubicBezTo>
                    <a:pt x="1900" y="20433"/>
                    <a:pt x="1476" y="20992"/>
                    <a:pt x="2323" y="21272"/>
                  </a:cubicBezTo>
                  <a:cubicBezTo>
                    <a:pt x="3170" y="21552"/>
                    <a:pt x="5288" y="21552"/>
                    <a:pt x="8676" y="21440"/>
                  </a:cubicBezTo>
                  <a:cubicBezTo>
                    <a:pt x="12064" y="21328"/>
                    <a:pt x="16723" y="21104"/>
                    <a:pt x="21382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558201" y="7230398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5429"/>
                    <a:pt x="8727" y="9257"/>
                    <a:pt x="12327" y="5657"/>
                  </a:cubicBezTo>
                  <a:cubicBezTo>
                    <a:pt x="15927" y="2057"/>
                    <a:pt x="1876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869351" y="7021791"/>
              <a:ext cx="122297" cy="43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553" fill="norm" stroke="1" extrusionOk="0">
                  <a:moveTo>
                    <a:pt x="0" y="2457"/>
                  </a:moveTo>
                  <a:cubicBezTo>
                    <a:pt x="0" y="1831"/>
                    <a:pt x="0" y="1205"/>
                    <a:pt x="900" y="736"/>
                  </a:cubicBezTo>
                  <a:cubicBezTo>
                    <a:pt x="1800" y="266"/>
                    <a:pt x="3600" y="-47"/>
                    <a:pt x="6480" y="5"/>
                  </a:cubicBezTo>
                  <a:cubicBezTo>
                    <a:pt x="9360" y="57"/>
                    <a:pt x="13320" y="475"/>
                    <a:pt x="15480" y="1257"/>
                  </a:cubicBezTo>
                  <a:cubicBezTo>
                    <a:pt x="17640" y="2040"/>
                    <a:pt x="18000" y="3188"/>
                    <a:pt x="16920" y="4179"/>
                  </a:cubicBezTo>
                  <a:cubicBezTo>
                    <a:pt x="15840" y="5170"/>
                    <a:pt x="13320" y="6005"/>
                    <a:pt x="11160" y="6788"/>
                  </a:cubicBezTo>
                  <a:cubicBezTo>
                    <a:pt x="9000" y="7570"/>
                    <a:pt x="7200" y="8301"/>
                    <a:pt x="6480" y="8927"/>
                  </a:cubicBezTo>
                  <a:cubicBezTo>
                    <a:pt x="5760" y="9553"/>
                    <a:pt x="6120" y="10075"/>
                    <a:pt x="8460" y="10962"/>
                  </a:cubicBezTo>
                  <a:cubicBezTo>
                    <a:pt x="10800" y="11849"/>
                    <a:pt x="15120" y="13101"/>
                    <a:pt x="17820" y="14510"/>
                  </a:cubicBezTo>
                  <a:cubicBezTo>
                    <a:pt x="20520" y="15918"/>
                    <a:pt x="21600" y="17483"/>
                    <a:pt x="20160" y="18683"/>
                  </a:cubicBezTo>
                  <a:cubicBezTo>
                    <a:pt x="18720" y="19883"/>
                    <a:pt x="14760" y="20718"/>
                    <a:pt x="11160" y="21136"/>
                  </a:cubicBezTo>
                  <a:cubicBezTo>
                    <a:pt x="7560" y="21553"/>
                    <a:pt x="4320" y="21553"/>
                    <a:pt x="108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8" name="Drawing"/>
          <p:cNvGrpSpPr/>
          <p:nvPr/>
        </p:nvGrpSpPr>
        <p:grpSpPr>
          <a:xfrm>
            <a:off x="895349" y="1479549"/>
            <a:ext cx="10505724" cy="7733438"/>
            <a:chOff x="0" y="0"/>
            <a:chExt cx="10505722" cy="7733436"/>
          </a:xfrm>
        </p:grpSpPr>
        <p:sp>
          <p:nvSpPr>
            <p:cNvPr id="683" name="Line"/>
            <p:cNvSpPr/>
            <p:nvPr/>
          </p:nvSpPr>
          <p:spPr>
            <a:xfrm>
              <a:off x="1714499" y="120650"/>
              <a:ext cx="846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027"/>
                    <a:pt x="21600" y="8054"/>
                    <a:pt x="21600" y="11654"/>
                  </a:cubicBezTo>
                  <a:cubicBezTo>
                    <a:pt x="21600" y="15254"/>
                    <a:pt x="10800" y="184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475883" y="63499"/>
              <a:ext cx="38466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329" y="21600"/>
                  </a:moveTo>
                  <a:cubicBezTo>
                    <a:pt x="1502" y="20983"/>
                    <a:pt x="676" y="20366"/>
                    <a:pt x="263" y="19543"/>
                  </a:cubicBezTo>
                  <a:cubicBezTo>
                    <a:pt x="-150" y="18720"/>
                    <a:pt x="-150" y="17691"/>
                    <a:pt x="794" y="16046"/>
                  </a:cubicBezTo>
                  <a:cubicBezTo>
                    <a:pt x="1739" y="14400"/>
                    <a:pt x="3627" y="12137"/>
                    <a:pt x="6519" y="9566"/>
                  </a:cubicBezTo>
                  <a:cubicBezTo>
                    <a:pt x="9411" y="6994"/>
                    <a:pt x="13306" y="4114"/>
                    <a:pt x="15961" y="2469"/>
                  </a:cubicBezTo>
                  <a:cubicBezTo>
                    <a:pt x="18617" y="823"/>
                    <a:pt x="20034" y="411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859718" y="255737"/>
              <a:ext cx="153233" cy="14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109" fill="norm" stroke="1" extrusionOk="0">
                  <a:moveTo>
                    <a:pt x="113" y="13254"/>
                  </a:moveTo>
                  <a:cubicBezTo>
                    <a:pt x="3281" y="11454"/>
                    <a:pt x="6449" y="9654"/>
                    <a:pt x="8609" y="8154"/>
                  </a:cubicBezTo>
                  <a:cubicBezTo>
                    <a:pt x="10769" y="6654"/>
                    <a:pt x="11921" y="5454"/>
                    <a:pt x="12641" y="4104"/>
                  </a:cubicBezTo>
                  <a:cubicBezTo>
                    <a:pt x="13361" y="2754"/>
                    <a:pt x="13649" y="1254"/>
                    <a:pt x="12929" y="504"/>
                  </a:cubicBezTo>
                  <a:cubicBezTo>
                    <a:pt x="12209" y="-246"/>
                    <a:pt x="10481" y="-246"/>
                    <a:pt x="8321" y="1104"/>
                  </a:cubicBezTo>
                  <a:cubicBezTo>
                    <a:pt x="6161" y="2454"/>
                    <a:pt x="3569" y="5154"/>
                    <a:pt x="1841" y="8454"/>
                  </a:cubicBezTo>
                  <a:cubicBezTo>
                    <a:pt x="113" y="11754"/>
                    <a:pt x="-751" y="15654"/>
                    <a:pt x="833" y="18054"/>
                  </a:cubicBezTo>
                  <a:cubicBezTo>
                    <a:pt x="2417" y="20454"/>
                    <a:pt x="6449" y="21354"/>
                    <a:pt x="10193" y="21054"/>
                  </a:cubicBezTo>
                  <a:cubicBezTo>
                    <a:pt x="13937" y="20754"/>
                    <a:pt x="17393" y="19254"/>
                    <a:pt x="20849" y="17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2050515" y="252271"/>
              <a:ext cx="133886" cy="14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680" fill="norm" stroke="1" extrusionOk="0">
                  <a:moveTo>
                    <a:pt x="17298" y="248"/>
                  </a:moveTo>
                  <a:cubicBezTo>
                    <a:pt x="14261" y="-56"/>
                    <a:pt x="11223" y="-360"/>
                    <a:pt x="8523" y="1161"/>
                  </a:cubicBezTo>
                  <a:cubicBezTo>
                    <a:pt x="5823" y="2682"/>
                    <a:pt x="3460" y="6029"/>
                    <a:pt x="1942" y="9375"/>
                  </a:cubicBezTo>
                  <a:cubicBezTo>
                    <a:pt x="423" y="12722"/>
                    <a:pt x="-252" y="16068"/>
                    <a:pt x="85" y="18198"/>
                  </a:cubicBezTo>
                  <a:cubicBezTo>
                    <a:pt x="423" y="20327"/>
                    <a:pt x="1773" y="21240"/>
                    <a:pt x="5485" y="20327"/>
                  </a:cubicBezTo>
                  <a:cubicBezTo>
                    <a:pt x="9198" y="19415"/>
                    <a:pt x="15273" y="16677"/>
                    <a:pt x="21348" y="13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2223294" y="76200"/>
              <a:ext cx="126207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600" fill="norm" stroke="1" extrusionOk="0">
                  <a:moveTo>
                    <a:pt x="6345" y="0"/>
                  </a:moveTo>
                  <a:cubicBezTo>
                    <a:pt x="5985" y="3333"/>
                    <a:pt x="5625" y="6667"/>
                    <a:pt x="5265" y="9533"/>
                  </a:cubicBezTo>
                  <a:cubicBezTo>
                    <a:pt x="4905" y="12400"/>
                    <a:pt x="4545" y="14800"/>
                    <a:pt x="4005" y="16333"/>
                  </a:cubicBezTo>
                  <a:cubicBezTo>
                    <a:pt x="3465" y="17867"/>
                    <a:pt x="2745" y="18533"/>
                    <a:pt x="2025" y="19200"/>
                  </a:cubicBezTo>
                  <a:cubicBezTo>
                    <a:pt x="1305" y="19867"/>
                    <a:pt x="585" y="20533"/>
                    <a:pt x="225" y="20533"/>
                  </a:cubicBezTo>
                  <a:cubicBezTo>
                    <a:pt x="-135" y="20533"/>
                    <a:pt x="-135" y="19867"/>
                    <a:pt x="765" y="18333"/>
                  </a:cubicBezTo>
                  <a:cubicBezTo>
                    <a:pt x="1665" y="16800"/>
                    <a:pt x="3465" y="14400"/>
                    <a:pt x="5085" y="13000"/>
                  </a:cubicBezTo>
                  <a:cubicBezTo>
                    <a:pt x="6705" y="11600"/>
                    <a:pt x="8145" y="11200"/>
                    <a:pt x="9765" y="10933"/>
                  </a:cubicBezTo>
                  <a:cubicBezTo>
                    <a:pt x="11385" y="10667"/>
                    <a:pt x="13185" y="10533"/>
                    <a:pt x="14805" y="10867"/>
                  </a:cubicBezTo>
                  <a:cubicBezTo>
                    <a:pt x="16425" y="11200"/>
                    <a:pt x="17865" y="12000"/>
                    <a:pt x="18945" y="13867"/>
                  </a:cubicBezTo>
                  <a:cubicBezTo>
                    <a:pt x="20025" y="15733"/>
                    <a:pt x="20745" y="18667"/>
                    <a:pt x="21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407444" y="242250"/>
              <a:ext cx="113507" cy="17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80" fill="norm" stroke="1" extrusionOk="0">
                  <a:moveTo>
                    <a:pt x="1050" y="5480"/>
                  </a:moveTo>
                  <a:cubicBezTo>
                    <a:pt x="1450" y="8413"/>
                    <a:pt x="1850" y="11347"/>
                    <a:pt x="1650" y="13480"/>
                  </a:cubicBezTo>
                  <a:cubicBezTo>
                    <a:pt x="1450" y="15613"/>
                    <a:pt x="650" y="16947"/>
                    <a:pt x="250" y="16280"/>
                  </a:cubicBezTo>
                  <a:cubicBezTo>
                    <a:pt x="-150" y="15613"/>
                    <a:pt x="-150" y="12947"/>
                    <a:pt x="850" y="10280"/>
                  </a:cubicBezTo>
                  <a:cubicBezTo>
                    <a:pt x="1850" y="7613"/>
                    <a:pt x="3850" y="4947"/>
                    <a:pt x="5650" y="3080"/>
                  </a:cubicBezTo>
                  <a:cubicBezTo>
                    <a:pt x="7450" y="1213"/>
                    <a:pt x="9050" y="147"/>
                    <a:pt x="10850" y="13"/>
                  </a:cubicBezTo>
                  <a:cubicBezTo>
                    <a:pt x="12650" y="-120"/>
                    <a:pt x="14650" y="680"/>
                    <a:pt x="16450" y="4413"/>
                  </a:cubicBezTo>
                  <a:cubicBezTo>
                    <a:pt x="18250" y="8147"/>
                    <a:pt x="19850" y="14813"/>
                    <a:pt x="2145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2597150" y="266700"/>
              <a:ext cx="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609850" y="1714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646738" y="244421"/>
              <a:ext cx="452063" cy="358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82" fill="norm" stroke="1" extrusionOk="0">
                  <a:moveTo>
                    <a:pt x="5206" y="3603"/>
                  </a:moveTo>
                  <a:cubicBezTo>
                    <a:pt x="5105" y="2972"/>
                    <a:pt x="5004" y="2340"/>
                    <a:pt x="4852" y="1582"/>
                  </a:cubicBezTo>
                  <a:cubicBezTo>
                    <a:pt x="4701" y="824"/>
                    <a:pt x="4499" y="-60"/>
                    <a:pt x="3742" y="3"/>
                  </a:cubicBezTo>
                  <a:cubicBezTo>
                    <a:pt x="2985" y="66"/>
                    <a:pt x="1673" y="1077"/>
                    <a:pt x="916" y="2087"/>
                  </a:cubicBezTo>
                  <a:cubicBezTo>
                    <a:pt x="159" y="3098"/>
                    <a:pt x="-43" y="4108"/>
                    <a:pt x="7" y="4866"/>
                  </a:cubicBezTo>
                  <a:cubicBezTo>
                    <a:pt x="58" y="5624"/>
                    <a:pt x="361" y="6129"/>
                    <a:pt x="764" y="6256"/>
                  </a:cubicBezTo>
                  <a:cubicBezTo>
                    <a:pt x="1168" y="6382"/>
                    <a:pt x="1673" y="6129"/>
                    <a:pt x="2278" y="5498"/>
                  </a:cubicBezTo>
                  <a:cubicBezTo>
                    <a:pt x="2884" y="4866"/>
                    <a:pt x="3591" y="3856"/>
                    <a:pt x="3944" y="3666"/>
                  </a:cubicBezTo>
                  <a:cubicBezTo>
                    <a:pt x="4297" y="3477"/>
                    <a:pt x="4297" y="4108"/>
                    <a:pt x="3944" y="6066"/>
                  </a:cubicBezTo>
                  <a:cubicBezTo>
                    <a:pt x="3591" y="8024"/>
                    <a:pt x="2884" y="11308"/>
                    <a:pt x="2379" y="13708"/>
                  </a:cubicBezTo>
                  <a:cubicBezTo>
                    <a:pt x="1875" y="16108"/>
                    <a:pt x="1572" y="17624"/>
                    <a:pt x="1370" y="18887"/>
                  </a:cubicBezTo>
                  <a:cubicBezTo>
                    <a:pt x="1168" y="20151"/>
                    <a:pt x="1067" y="21161"/>
                    <a:pt x="1067" y="21351"/>
                  </a:cubicBezTo>
                  <a:cubicBezTo>
                    <a:pt x="1067" y="21540"/>
                    <a:pt x="1168" y="20908"/>
                    <a:pt x="1875" y="18382"/>
                  </a:cubicBezTo>
                  <a:cubicBezTo>
                    <a:pt x="2581" y="15856"/>
                    <a:pt x="3893" y="11435"/>
                    <a:pt x="4852" y="8529"/>
                  </a:cubicBezTo>
                  <a:cubicBezTo>
                    <a:pt x="5811" y="5624"/>
                    <a:pt x="6417" y="4235"/>
                    <a:pt x="6821" y="3224"/>
                  </a:cubicBezTo>
                  <a:cubicBezTo>
                    <a:pt x="7224" y="2214"/>
                    <a:pt x="7426" y="1582"/>
                    <a:pt x="7477" y="1772"/>
                  </a:cubicBezTo>
                  <a:cubicBezTo>
                    <a:pt x="7527" y="1961"/>
                    <a:pt x="7426" y="2972"/>
                    <a:pt x="7325" y="4298"/>
                  </a:cubicBezTo>
                  <a:cubicBezTo>
                    <a:pt x="7224" y="5624"/>
                    <a:pt x="7123" y="7266"/>
                    <a:pt x="7123" y="8403"/>
                  </a:cubicBezTo>
                  <a:cubicBezTo>
                    <a:pt x="7123" y="9540"/>
                    <a:pt x="7224" y="10172"/>
                    <a:pt x="7477" y="10298"/>
                  </a:cubicBezTo>
                  <a:cubicBezTo>
                    <a:pt x="7729" y="10424"/>
                    <a:pt x="8133" y="10045"/>
                    <a:pt x="8738" y="8845"/>
                  </a:cubicBezTo>
                  <a:cubicBezTo>
                    <a:pt x="9344" y="7645"/>
                    <a:pt x="10151" y="5624"/>
                    <a:pt x="10656" y="4298"/>
                  </a:cubicBezTo>
                  <a:cubicBezTo>
                    <a:pt x="11161" y="2972"/>
                    <a:pt x="11363" y="2340"/>
                    <a:pt x="11514" y="2403"/>
                  </a:cubicBezTo>
                  <a:cubicBezTo>
                    <a:pt x="11665" y="2466"/>
                    <a:pt x="11766" y="3224"/>
                    <a:pt x="11766" y="3982"/>
                  </a:cubicBezTo>
                  <a:cubicBezTo>
                    <a:pt x="11766" y="4740"/>
                    <a:pt x="11665" y="5498"/>
                    <a:pt x="11716" y="6193"/>
                  </a:cubicBezTo>
                  <a:cubicBezTo>
                    <a:pt x="11766" y="6887"/>
                    <a:pt x="11968" y="7519"/>
                    <a:pt x="12372" y="7772"/>
                  </a:cubicBezTo>
                  <a:cubicBezTo>
                    <a:pt x="12776" y="8024"/>
                    <a:pt x="13381" y="7898"/>
                    <a:pt x="14138" y="7140"/>
                  </a:cubicBezTo>
                  <a:cubicBezTo>
                    <a:pt x="14895" y="6382"/>
                    <a:pt x="15804" y="4993"/>
                    <a:pt x="16359" y="3982"/>
                  </a:cubicBezTo>
                  <a:cubicBezTo>
                    <a:pt x="16914" y="2972"/>
                    <a:pt x="17116" y="2340"/>
                    <a:pt x="16964" y="2151"/>
                  </a:cubicBezTo>
                  <a:cubicBezTo>
                    <a:pt x="16813" y="1961"/>
                    <a:pt x="16308" y="2214"/>
                    <a:pt x="15804" y="3098"/>
                  </a:cubicBezTo>
                  <a:cubicBezTo>
                    <a:pt x="15299" y="3982"/>
                    <a:pt x="14794" y="5498"/>
                    <a:pt x="14593" y="6572"/>
                  </a:cubicBezTo>
                  <a:cubicBezTo>
                    <a:pt x="14391" y="7645"/>
                    <a:pt x="14492" y="8277"/>
                    <a:pt x="15148" y="8719"/>
                  </a:cubicBezTo>
                  <a:cubicBezTo>
                    <a:pt x="15804" y="9161"/>
                    <a:pt x="17015" y="9414"/>
                    <a:pt x="18176" y="9351"/>
                  </a:cubicBezTo>
                  <a:cubicBezTo>
                    <a:pt x="19336" y="9287"/>
                    <a:pt x="20447" y="8908"/>
                    <a:pt x="21557" y="8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479800" y="127000"/>
              <a:ext cx="254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294"/>
                    <a:pt x="3600" y="10588"/>
                    <a:pt x="7200" y="14188"/>
                  </a:cubicBezTo>
                  <a:cubicBezTo>
                    <a:pt x="10800" y="17788"/>
                    <a:pt x="16200" y="196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831130" y="412750"/>
              <a:ext cx="158517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141" y="21600"/>
                  </a:moveTo>
                  <a:cubicBezTo>
                    <a:pt x="54" y="20671"/>
                    <a:pt x="-32" y="19742"/>
                    <a:pt x="11" y="19161"/>
                  </a:cubicBezTo>
                  <a:cubicBezTo>
                    <a:pt x="54" y="18581"/>
                    <a:pt x="227" y="18348"/>
                    <a:pt x="774" y="18116"/>
                  </a:cubicBezTo>
                  <a:cubicBezTo>
                    <a:pt x="1322" y="17884"/>
                    <a:pt x="2243" y="17652"/>
                    <a:pt x="3237" y="17071"/>
                  </a:cubicBezTo>
                  <a:cubicBezTo>
                    <a:pt x="4230" y="16490"/>
                    <a:pt x="5296" y="15561"/>
                    <a:pt x="6347" y="14632"/>
                  </a:cubicBezTo>
                  <a:cubicBezTo>
                    <a:pt x="7398" y="13703"/>
                    <a:pt x="8435" y="12774"/>
                    <a:pt x="9486" y="11613"/>
                  </a:cubicBezTo>
                  <a:cubicBezTo>
                    <a:pt x="10538" y="10452"/>
                    <a:pt x="11603" y="9058"/>
                    <a:pt x="12640" y="7781"/>
                  </a:cubicBezTo>
                  <a:cubicBezTo>
                    <a:pt x="13677" y="6503"/>
                    <a:pt x="14685" y="5342"/>
                    <a:pt x="15794" y="4297"/>
                  </a:cubicBezTo>
                  <a:cubicBezTo>
                    <a:pt x="16902" y="3252"/>
                    <a:pt x="18112" y="2323"/>
                    <a:pt x="19091" y="1626"/>
                  </a:cubicBezTo>
                  <a:cubicBezTo>
                    <a:pt x="20070" y="929"/>
                    <a:pt x="20819" y="465"/>
                    <a:pt x="21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247899" y="457200"/>
              <a:ext cx="11112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17" y="19862"/>
                    <a:pt x="2633" y="18124"/>
                    <a:pt x="3970" y="16883"/>
                  </a:cubicBezTo>
                  <a:cubicBezTo>
                    <a:pt x="5307" y="15641"/>
                    <a:pt x="6665" y="14897"/>
                    <a:pt x="8187" y="14028"/>
                  </a:cubicBezTo>
                  <a:cubicBezTo>
                    <a:pt x="9710" y="13159"/>
                    <a:pt x="11397" y="12166"/>
                    <a:pt x="13042" y="10676"/>
                  </a:cubicBezTo>
                  <a:cubicBezTo>
                    <a:pt x="14688" y="9186"/>
                    <a:pt x="16293" y="7200"/>
                    <a:pt x="17712" y="5338"/>
                  </a:cubicBezTo>
                  <a:cubicBezTo>
                    <a:pt x="19131" y="3476"/>
                    <a:pt x="20366" y="1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3733800" y="15875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714750" y="3302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222727" y="87831"/>
              <a:ext cx="115534" cy="28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7" h="21237" fill="norm" stroke="1" extrusionOk="0">
                  <a:moveTo>
                    <a:pt x="17880" y="5282"/>
                  </a:moveTo>
                  <a:cubicBezTo>
                    <a:pt x="18252" y="4494"/>
                    <a:pt x="18625" y="3706"/>
                    <a:pt x="18625" y="2681"/>
                  </a:cubicBezTo>
                  <a:cubicBezTo>
                    <a:pt x="18625" y="1656"/>
                    <a:pt x="18252" y="395"/>
                    <a:pt x="15831" y="79"/>
                  </a:cubicBezTo>
                  <a:cubicBezTo>
                    <a:pt x="13411" y="-236"/>
                    <a:pt x="8942" y="395"/>
                    <a:pt x="5404" y="1814"/>
                  </a:cubicBezTo>
                  <a:cubicBezTo>
                    <a:pt x="1866" y="3233"/>
                    <a:pt x="-741" y="5440"/>
                    <a:pt x="190" y="7332"/>
                  </a:cubicBezTo>
                  <a:cubicBezTo>
                    <a:pt x="1121" y="9224"/>
                    <a:pt x="5590" y="10800"/>
                    <a:pt x="9500" y="12141"/>
                  </a:cubicBezTo>
                  <a:cubicBezTo>
                    <a:pt x="13411" y="13481"/>
                    <a:pt x="16762" y="14584"/>
                    <a:pt x="18625" y="15530"/>
                  </a:cubicBezTo>
                  <a:cubicBezTo>
                    <a:pt x="20487" y="16476"/>
                    <a:pt x="20859" y="17265"/>
                    <a:pt x="19556" y="18211"/>
                  </a:cubicBezTo>
                  <a:cubicBezTo>
                    <a:pt x="18252" y="19157"/>
                    <a:pt x="15273" y="20260"/>
                    <a:pt x="12666" y="20812"/>
                  </a:cubicBezTo>
                  <a:cubicBezTo>
                    <a:pt x="10059" y="21364"/>
                    <a:pt x="7825" y="21364"/>
                    <a:pt x="7638" y="20891"/>
                  </a:cubicBezTo>
                  <a:cubicBezTo>
                    <a:pt x="7452" y="20418"/>
                    <a:pt x="9314" y="19472"/>
                    <a:pt x="11176" y="18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394199" y="222744"/>
              <a:ext cx="133351" cy="125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1" fill="norm" stroke="1" extrusionOk="0">
                  <a:moveTo>
                    <a:pt x="0" y="12665"/>
                  </a:moveTo>
                  <a:cubicBezTo>
                    <a:pt x="1714" y="13019"/>
                    <a:pt x="3429" y="13373"/>
                    <a:pt x="6000" y="12133"/>
                  </a:cubicBezTo>
                  <a:cubicBezTo>
                    <a:pt x="8571" y="10894"/>
                    <a:pt x="12000" y="8061"/>
                    <a:pt x="13886" y="5583"/>
                  </a:cubicBezTo>
                  <a:cubicBezTo>
                    <a:pt x="15771" y="3104"/>
                    <a:pt x="16114" y="979"/>
                    <a:pt x="15257" y="271"/>
                  </a:cubicBezTo>
                  <a:cubicBezTo>
                    <a:pt x="14400" y="-437"/>
                    <a:pt x="12343" y="271"/>
                    <a:pt x="10286" y="2042"/>
                  </a:cubicBezTo>
                  <a:cubicBezTo>
                    <a:pt x="8229" y="3812"/>
                    <a:pt x="6171" y="6645"/>
                    <a:pt x="5143" y="9124"/>
                  </a:cubicBezTo>
                  <a:cubicBezTo>
                    <a:pt x="4114" y="11602"/>
                    <a:pt x="4114" y="13727"/>
                    <a:pt x="4286" y="15674"/>
                  </a:cubicBezTo>
                  <a:cubicBezTo>
                    <a:pt x="4457" y="17622"/>
                    <a:pt x="4800" y="19393"/>
                    <a:pt x="6686" y="20278"/>
                  </a:cubicBezTo>
                  <a:cubicBezTo>
                    <a:pt x="8571" y="21163"/>
                    <a:pt x="12000" y="21163"/>
                    <a:pt x="14743" y="20101"/>
                  </a:cubicBezTo>
                  <a:cubicBezTo>
                    <a:pt x="17486" y="19038"/>
                    <a:pt x="19543" y="16914"/>
                    <a:pt x="21600" y="14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593984" y="0"/>
              <a:ext cx="111366" cy="315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84" fill="norm" stroke="1" extrusionOk="0">
                  <a:moveTo>
                    <a:pt x="12885" y="0"/>
                  </a:moveTo>
                  <a:cubicBezTo>
                    <a:pt x="8809" y="2880"/>
                    <a:pt x="4734" y="5760"/>
                    <a:pt x="2492" y="8928"/>
                  </a:cubicBezTo>
                  <a:cubicBezTo>
                    <a:pt x="251" y="12096"/>
                    <a:pt x="-157" y="15552"/>
                    <a:pt x="47" y="17712"/>
                  </a:cubicBezTo>
                  <a:cubicBezTo>
                    <a:pt x="251" y="19872"/>
                    <a:pt x="1066" y="20736"/>
                    <a:pt x="3511" y="21168"/>
                  </a:cubicBezTo>
                  <a:cubicBezTo>
                    <a:pt x="5956" y="21600"/>
                    <a:pt x="10032" y="21600"/>
                    <a:pt x="13292" y="21096"/>
                  </a:cubicBezTo>
                  <a:cubicBezTo>
                    <a:pt x="16552" y="20592"/>
                    <a:pt x="18998" y="19584"/>
                    <a:pt x="21443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552950" y="146050"/>
              <a:ext cx="215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284196" y="19049"/>
              <a:ext cx="233955" cy="34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70" fill="norm" stroke="1" extrusionOk="0">
                  <a:moveTo>
                    <a:pt x="5746" y="0"/>
                  </a:moveTo>
                  <a:cubicBezTo>
                    <a:pt x="4773" y="2371"/>
                    <a:pt x="3800" y="4741"/>
                    <a:pt x="3119" y="7837"/>
                  </a:cubicBezTo>
                  <a:cubicBezTo>
                    <a:pt x="2438" y="10932"/>
                    <a:pt x="2049" y="14751"/>
                    <a:pt x="2049" y="17122"/>
                  </a:cubicBezTo>
                  <a:cubicBezTo>
                    <a:pt x="2049" y="19493"/>
                    <a:pt x="2438" y="20415"/>
                    <a:pt x="3119" y="20941"/>
                  </a:cubicBezTo>
                  <a:cubicBezTo>
                    <a:pt x="3800" y="21468"/>
                    <a:pt x="4773" y="21600"/>
                    <a:pt x="5746" y="20810"/>
                  </a:cubicBezTo>
                  <a:cubicBezTo>
                    <a:pt x="6719" y="20020"/>
                    <a:pt x="7692" y="18307"/>
                    <a:pt x="7692" y="16463"/>
                  </a:cubicBezTo>
                  <a:cubicBezTo>
                    <a:pt x="7692" y="14620"/>
                    <a:pt x="6719" y="12644"/>
                    <a:pt x="5746" y="11524"/>
                  </a:cubicBezTo>
                  <a:cubicBezTo>
                    <a:pt x="4773" y="10405"/>
                    <a:pt x="3800" y="10141"/>
                    <a:pt x="2632" y="9878"/>
                  </a:cubicBezTo>
                  <a:cubicBezTo>
                    <a:pt x="1465" y="9615"/>
                    <a:pt x="103" y="9351"/>
                    <a:pt x="5" y="8824"/>
                  </a:cubicBezTo>
                  <a:cubicBezTo>
                    <a:pt x="-92" y="8298"/>
                    <a:pt x="1076" y="7507"/>
                    <a:pt x="2827" y="6322"/>
                  </a:cubicBezTo>
                  <a:cubicBezTo>
                    <a:pt x="4578" y="5137"/>
                    <a:pt x="6913" y="3556"/>
                    <a:pt x="8470" y="2502"/>
                  </a:cubicBezTo>
                  <a:cubicBezTo>
                    <a:pt x="10027" y="1449"/>
                    <a:pt x="10805" y="922"/>
                    <a:pt x="11389" y="1054"/>
                  </a:cubicBezTo>
                  <a:cubicBezTo>
                    <a:pt x="11973" y="1185"/>
                    <a:pt x="12362" y="1976"/>
                    <a:pt x="11876" y="4083"/>
                  </a:cubicBezTo>
                  <a:cubicBezTo>
                    <a:pt x="11389" y="6190"/>
                    <a:pt x="10027" y="9615"/>
                    <a:pt x="9249" y="11854"/>
                  </a:cubicBezTo>
                  <a:cubicBezTo>
                    <a:pt x="8470" y="14093"/>
                    <a:pt x="8276" y="15146"/>
                    <a:pt x="7886" y="16068"/>
                  </a:cubicBezTo>
                  <a:cubicBezTo>
                    <a:pt x="7497" y="16990"/>
                    <a:pt x="6913" y="17780"/>
                    <a:pt x="6719" y="17780"/>
                  </a:cubicBezTo>
                  <a:cubicBezTo>
                    <a:pt x="6524" y="17780"/>
                    <a:pt x="6719" y="16990"/>
                    <a:pt x="7205" y="16266"/>
                  </a:cubicBezTo>
                  <a:cubicBezTo>
                    <a:pt x="7692" y="15541"/>
                    <a:pt x="8470" y="14883"/>
                    <a:pt x="10416" y="14883"/>
                  </a:cubicBezTo>
                  <a:cubicBezTo>
                    <a:pt x="12362" y="14883"/>
                    <a:pt x="15476" y="15541"/>
                    <a:pt x="17519" y="16068"/>
                  </a:cubicBezTo>
                  <a:cubicBezTo>
                    <a:pt x="19562" y="16595"/>
                    <a:pt x="20535" y="16990"/>
                    <a:pt x="21508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538482" y="186526"/>
              <a:ext cx="100319" cy="12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196" fill="norm" stroke="1" extrusionOk="0">
                  <a:moveTo>
                    <a:pt x="1077" y="8236"/>
                  </a:moveTo>
                  <a:cubicBezTo>
                    <a:pt x="2877" y="7156"/>
                    <a:pt x="4677" y="6076"/>
                    <a:pt x="7152" y="4456"/>
                  </a:cubicBezTo>
                  <a:cubicBezTo>
                    <a:pt x="9627" y="2836"/>
                    <a:pt x="12777" y="676"/>
                    <a:pt x="13002" y="136"/>
                  </a:cubicBezTo>
                  <a:cubicBezTo>
                    <a:pt x="13227" y="-404"/>
                    <a:pt x="10527" y="676"/>
                    <a:pt x="7827" y="3196"/>
                  </a:cubicBezTo>
                  <a:cubicBezTo>
                    <a:pt x="5127" y="5716"/>
                    <a:pt x="2427" y="9676"/>
                    <a:pt x="1077" y="12556"/>
                  </a:cubicBezTo>
                  <a:cubicBezTo>
                    <a:pt x="-273" y="15436"/>
                    <a:pt x="-273" y="17236"/>
                    <a:pt x="627" y="18676"/>
                  </a:cubicBezTo>
                  <a:cubicBezTo>
                    <a:pt x="1527" y="20116"/>
                    <a:pt x="3327" y="21196"/>
                    <a:pt x="6927" y="21196"/>
                  </a:cubicBezTo>
                  <a:cubicBezTo>
                    <a:pt x="10527" y="21196"/>
                    <a:pt x="15927" y="20116"/>
                    <a:pt x="21327" y="19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646633" y="196850"/>
              <a:ext cx="119168" cy="11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93" fill="norm" stroke="1" extrusionOk="0">
                  <a:moveTo>
                    <a:pt x="21334" y="0"/>
                  </a:moveTo>
                  <a:cubicBezTo>
                    <a:pt x="15271" y="2274"/>
                    <a:pt x="9208" y="4547"/>
                    <a:pt x="5608" y="6821"/>
                  </a:cubicBezTo>
                  <a:cubicBezTo>
                    <a:pt x="2008" y="9095"/>
                    <a:pt x="871" y="11368"/>
                    <a:pt x="302" y="14021"/>
                  </a:cubicBezTo>
                  <a:cubicBezTo>
                    <a:pt x="-266" y="16674"/>
                    <a:pt x="-266" y="19705"/>
                    <a:pt x="2387" y="20653"/>
                  </a:cubicBezTo>
                  <a:cubicBezTo>
                    <a:pt x="5039" y="21600"/>
                    <a:pt x="10345" y="20463"/>
                    <a:pt x="13755" y="18568"/>
                  </a:cubicBezTo>
                  <a:cubicBezTo>
                    <a:pt x="17166" y="16674"/>
                    <a:pt x="18681" y="14021"/>
                    <a:pt x="19439" y="10989"/>
                  </a:cubicBezTo>
                  <a:cubicBezTo>
                    <a:pt x="20197" y="7958"/>
                    <a:pt x="20197" y="4547"/>
                    <a:pt x="19250" y="2842"/>
                  </a:cubicBezTo>
                  <a:cubicBezTo>
                    <a:pt x="18302" y="1137"/>
                    <a:pt x="16408" y="1137"/>
                    <a:pt x="14513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778500" y="142585"/>
              <a:ext cx="220676" cy="37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80" fill="norm" stroke="1" extrusionOk="0">
                  <a:moveTo>
                    <a:pt x="0" y="1985"/>
                  </a:moveTo>
                  <a:cubicBezTo>
                    <a:pt x="1029" y="1866"/>
                    <a:pt x="2057" y="1746"/>
                    <a:pt x="3189" y="2641"/>
                  </a:cubicBezTo>
                  <a:cubicBezTo>
                    <a:pt x="4320" y="3536"/>
                    <a:pt x="5554" y="5446"/>
                    <a:pt x="5760" y="6997"/>
                  </a:cubicBezTo>
                  <a:cubicBezTo>
                    <a:pt x="5966" y="8549"/>
                    <a:pt x="5143" y="9742"/>
                    <a:pt x="4217" y="10398"/>
                  </a:cubicBezTo>
                  <a:cubicBezTo>
                    <a:pt x="3291" y="11055"/>
                    <a:pt x="2263" y="11174"/>
                    <a:pt x="1646" y="10935"/>
                  </a:cubicBezTo>
                  <a:cubicBezTo>
                    <a:pt x="1029" y="10697"/>
                    <a:pt x="823" y="10100"/>
                    <a:pt x="1440" y="8549"/>
                  </a:cubicBezTo>
                  <a:cubicBezTo>
                    <a:pt x="2057" y="6997"/>
                    <a:pt x="3497" y="4491"/>
                    <a:pt x="5040" y="2820"/>
                  </a:cubicBezTo>
                  <a:cubicBezTo>
                    <a:pt x="6583" y="1150"/>
                    <a:pt x="8229" y="314"/>
                    <a:pt x="9463" y="76"/>
                  </a:cubicBezTo>
                  <a:cubicBezTo>
                    <a:pt x="10697" y="-163"/>
                    <a:pt x="11520" y="195"/>
                    <a:pt x="11931" y="672"/>
                  </a:cubicBezTo>
                  <a:cubicBezTo>
                    <a:pt x="12343" y="1150"/>
                    <a:pt x="12343" y="1746"/>
                    <a:pt x="12240" y="2343"/>
                  </a:cubicBezTo>
                  <a:cubicBezTo>
                    <a:pt x="12137" y="2940"/>
                    <a:pt x="11931" y="3536"/>
                    <a:pt x="11829" y="4133"/>
                  </a:cubicBezTo>
                  <a:cubicBezTo>
                    <a:pt x="11726" y="4730"/>
                    <a:pt x="11726" y="5327"/>
                    <a:pt x="12240" y="5625"/>
                  </a:cubicBezTo>
                  <a:cubicBezTo>
                    <a:pt x="12754" y="5923"/>
                    <a:pt x="13783" y="5923"/>
                    <a:pt x="14606" y="5625"/>
                  </a:cubicBezTo>
                  <a:cubicBezTo>
                    <a:pt x="15429" y="5327"/>
                    <a:pt x="16046" y="4730"/>
                    <a:pt x="16869" y="3894"/>
                  </a:cubicBezTo>
                  <a:cubicBezTo>
                    <a:pt x="17691" y="3059"/>
                    <a:pt x="18720" y="1985"/>
                    <a:pt x="19234" y="1746"/>
                  </a:cubicBezTo>
                  <a:cubicBezTo>
                    <a:pt x="19749" y="1508"/>
                    <a:pt x="19749" y="2104"/>
                    <a:pt x="20057" y="4491"/>
                  </a:cubicBezTo>
                  <a:cubicBezTo>
                    <a:pt x="20366" y="6878"/>
                    <a:pt x="20983" y="11055"/>
                    <a:pt x="21291" y="13859"/>
                  </a:cubicBezTo>
                  <a:cubicBezTo>
                    <a:pt x="21600" y="16664"/>
                    <a:pt x="21600" y="18096"/>
                    <a:pt x="19851" y="19289"/>
                  </a:cubicBezTo>
                  <a:cubicBezTo>
                    <a:pt x="18103" y="20482"/>
                    <a:pt x="14606" y="21437"/>
                    <a:pt x="12034" y="21377"/>
                  </a:cubicBezTo>
                  <a:cubicBezTo>
                    <a:pt x="9463" y="21318"/>
                    <a:pt x="7817" y="20244"/>
                    <a:pt x="6171" y="19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35106" y="1543041"/>
              <a:ext cx="107859" cy="520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077" fill="norm" stroke="1" extrusionOk="0">
                  <a:moveTo>
                    <a:pt x="6819" y="7201"/>
                  </a:moveTo>
                  <a:cubicBezTo>
                    <a:pt x="5988" y="9515"/>
                    <a:pt x="5157" y="11829"/>
                    <a:pt x="4326" y="14572"/>
                  </a:cubicBezTo>
                  <a:cubicBezTo>
                    <a:pt x="3495" y="17315"/>
                    <a:pt x="2665" y="20486"/>
                    <a:pt x="2042" y="21001"/>
                  </a:cubicBezTo>
                  <a:cubicBezTo>
                    <a:pt x="1419" y="21515"/>
                    <a:pt x="1003" y="19372"/>
                    <a:pt x="588" y="16501"/>
                  </a:cubicBezTo>
                  <a:cubicBezTo>
                    <a:pt x="172" y="13629"/>
                    <a:pt x="-243" y="10029"/>
                    <a:pt x="172" y="7415"/>
                  </a:cubicBezTo>
                  <a:cubicBezTo>
                    <a:pt x="588" y="4801"/>
                    <a:pt x="1834" y="3172"/>
                    <a:pt x="2872" y="2144"/>
                  </a:cubicBezTo>
                  <a:cubicBezTo>
                    <a:pt x="3911" y="1115"/>
                    <a:pt x="4742" y="686"/>
                    <a:pt x="6195" y="386"/>
                  </a:cubicBezTo>
                  <a:cubicBezTo>
                    <a:pt x="7649" y="86"/>
                    <a:pt x="9726" y="-85"/>
                    <a:pt x="11803" y="44"/>
                  </a:cubicBezTo>
                  <a:cubicBezTo>
                    <a:pt x="13880" y="172"/>
                    <a:pt x="15957" y="601"/>
                    <a:pt x="17826" y="1629"/>
                  </a:cubicBezTo>
                  <a:cubicBezTo>
                    <a:pt x="19695" y="2658"/>
                    <a:pt x="21357" y="4286"/>
                    <a:pt x="21149" y="5529"/>
                  </a:cubicBezTo>
                  <a:cubicBezTo>
                    <a:pt x="20942" y="6772"/>
                    <a:pt x="18865" y="7629"/>
                    <a:pt x="16580" y="8186"/>
                  </a:cubicBezTo>
                  <a:cubicBezTo>
                    <a:pt x="14295" y="8744"/>
                    <a:pt x="11803" y="9001"/>
                    <a:pt x="9726" y="9001"/>
                  </a:cubicBezTo>
                  <a:cubicBezTo>
                    <a:pt x="7649" y="9001"/>
                    <a:pt x="5988" y="8744"/>
                    <a:pt x="4326" y="8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03200" y="1797050"/>
              <a:ext cx="203200" cy="22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3600"/>
                  </a:moveTo>
                  <a:cubicBezTo>
                    <a:pt x="225" y="2400"/>
                    <a:pt x="450" y="1200"/>
                    <a:pt x="1238" y="600"/>
                  </a:cubicBezTo>
                  <a:cubicBezTo>
                    <a:pt x="2025" y="0"/>
                    <a:pt x="3375" y="0"/>
                    <a:pt x="4725" y="1000"/>
                  </a:cubicBezTo>
                  <a:cubicBezTo>
                    <a:pt x="6075" y="2000"/>
                    <a:pt x="7425" y="4000"/>
                    <a:pt x="8550" y="6800"/>
                  </a:cubicBezTo>
                  <a:cubicBezTo>
                    <a:pt x="9675" y="9600"/>
                    <a:pt x="10575" y="13200"/>
                    <a:pt x="11025" y="15600"/>
                  </a:cubicBezTo>
                  <a:cubicBezTo>
                    <a:pt x="11475" y="18000"/>
                    <a:pt x="11475" y="19200"/>
                    <a:pt x="11025" y="20100"/>
                  </a:cubicBezTo>
                  <a:cubicBezTo>
                    <a:pt x="10575" y="21000"/>
                    <a:pt x="9675" y="21600"/>
                    <a:pt x="9000" y="21400"/>
                  </a:cubicBezTo>
                  <a:cubicBezTo>
                    <a:pt x="8325" y="21200"/>
                    <a:pt x="7875" y="20200"/>
                    <a:pt x="7875" y="18200"/>
                  </a:cubicBezTo>
                  <a:cubicBezTo>
                    <a:pt x="7875" y="16200"/>
                    <a:pt x="8325" y="13200"/>
                    <a:pt x="10687" y="10000"/>
                  </a:cubicBezTo>
                  <a:cubicBezTo>
                    <a:pt x="13050" y="6800"/>
                    <a:pt x="17325" y="3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560014" y="1623746"/>
              <a:ext cx="163887" cy="44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85" fill="norm" stroke="1" extrusionOk="0">
                  <a:moveTo>
                    <a:pt x="19529" y="1311"/>
                  </a:moveTo>
                  <a:cubicBezTo>
                    <a:pt x="19256" y="802"/>
                    <a:pt x="18983" y="293"/>
                    <a:pt x="18026" y="89"/>
                  </a:cubicBezTo>
                  <a:cubicBezTo>
                    <a:pt x="17069" y="-115"/>
                    <a:pt x="15428" y="-13"/>
                    <a:pt x="13104" y="853"/>
                  </a:cubicBezTo>
                  <a:cubicBezTo>
                    <a:pt x="10780" y="1719"/>
                    <a:pt x="7773" y="3349"/>
                    <a:pt x="5312" y="6202"/>
                  </a:cubicBezTo>
                  <a:cubicBezTo>
                    <a:pt x="2851" y="9055"/>
                    <a:pt x="937" y="13130"/>
                    <a:pt x="254" y="15779"/>
                  </a:cubicBezTo>
                  <a:cubicBezTo>
                    <a:pt x="-430" y="18428"/>
                    <a:pt x="117" y="19651"/>
                    <a:pt x="3808" y="20364"/>
                  </a:cubicBezTo>
                  <a:cubicBezTo>
                    <a:pt x="7499" y="21077"/>
                    <a:pt x="14335" y="21281"/>
                    <a:pt x="2117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914879" y="1622336"/>
              <a:ext cx="126521" cy="459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93" fill="norm" stroke="1" extrusionOk="0">
                  <a:moveTo>
                    <a:pt x="19041" y="1045"/>
                  </a:moveTo>
                  <a:cubicBezTo>
                    <a:pt x="14792" y="549"/>
                    <a:pt x="10543" y="54"/>
                    <a:pt x="7710" y="5"/>
                  </a:cubicBezTo>
                  <a:cubicBezTo>
                    <a:pt x="4877" y="-45"/>
                    <a:pt x="3461" y="351"/>
                    <a:pt x="2222" y="1045"/>
                  </a:cubicBezTo>
                  <a:cubicBezTo>
                    <a:pt x="982" y="1738"/>
                    <a:pt x="-80" y="2729"/>
                    <a:pt x="805" y="3918"/>
                  </a:cubicBezTo>
                  <a:cubicBezTo>
                    <a:pt x="1691" y="5107"/>
                    <a:pt x="4523" y="6494"/>
                    <a:pt x="6117" y="7436"/>
                  </a:cubicBezTo>
                  <a:cubicBezTo>
                    <a:pt x="7710" y="8377"/>
                    <a:pt x="8064" y="8872"/>
                    <a:pt x="7887" y="9368"/>
                  </a:cubicBezTo>
                  <a:cubicBezTo>
                    <a:pt x="7710" y="9863"/>
                    <a:pt x="7002" y="10359"/>
                    <a:pt x="5232" y="10606"/>
                  </a:cubicBezTo>
                  <a:cubicBezTo>
                    <a:pt x="3461" y="10854"/>
                    <a:pt x="628" y="10854"/>
                    <a:pt x="97" y="10755"/>
                  </a:cubicBezTo>
                  <a:cubicBezTo>
                    <a:pt x="-434" y="10656"/>
                    <a:pt x="1336" y="10458"/>
                    <a:pt x="2576" y="10606"/>
                  </a:cubicBezTo>
                  <a:cubicBezTo>
                    <a:pt x="3815" y="10755"/>
                    <a:pt x="4523" y="11250"/>
                    <a:pt x="4346" y="12340"/>
                  </a:cubicBezTo>
                  <a:cubicBezTo>
                    <a:pt x="4169" y="13430"/>
                    <a:pt x="3107" y="15115"/>
                    <a:pt x="2222" y="16502"/>
                  </a:cubicBezTo>
                  <a:cubicBezTo>
                    <a:pt x="1336" y="17889"/>
                    <a:pt x="628" y="18979"/>
                    <a:pt x="274" y="19772"/>
                  </a:cubicBezTo>
                  <a:cubicBezTo>
                    <a:pt x="-80" y="20564"/>
                    <a:pt x="-80" y="21060"/>
                    <a:pt x="1159" y="21307"/>
                  </a:cubicBezTo>
                  <a:cubicBezTo>
                    <a:pt x="2399" y="21555"/>
                    <a:pt x="4877" y="21555"/>
                    <a:pt x="8418" y="21307"/>
                  </a:cubicBezTo>
                  <a:cubicBezTo>
                    <a:pt x="11959" y="21060"/>
                    <a:pt x="16563" y="20564"/>
                    <a:pt x="21166" y="20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219200" y="1892300"/>
              <a:ext cx="228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0"/>
                    <a:pt x="12800" y="0"/>
                    <a:pt x="16400" y="3600"/>
                  </a:cubicBezTo>
                  <a:cubicBezTo>
                    <a:pt x="20000" y="7200"/>
                    <a:pt x="208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333500" y="1784350"/>
              <a:ext cx="508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789"/>
                    <a:pt x="9000" y="7579"/>
                    <a:pt x="11250" y="10611"/>
                  </a:cubicBezTo>
                  <a:cubicBezTo>
                    <a:pt x="13500" y="13642"/>
                    <a:pt x="13500" y="15916"/>
                    <a:pt x="13500" y="17526"/>
                  </a:cubicBezTo>
                  <a:cubicBezTo>
                    <a:pt x="13500" y="19137"/>
                    <a:pt x="13500" y="20084"/>
                    <a:pt x="14850" y="20653"/>
                  </a:cubicBezTo>
                  <a:cubicBezTo>
                    <a:pt x="16200" y="21221"/>
                    <a:pt x="18900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864382" y="1760651"/>
              <a:ext cx="224768" cy="31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22" fill="norm" stroke="1" extrusionOk="0">
                  <a:moveTo>
                    <a:pt x="3268" y="2444"/>
                  </a:moveTo>
                  <a:cubicBezTo>
                    <a:pt x="3470" y="1733"/>
                    <a:pt x="3672" y="1023"/>
                    <a:pt x="3672" y="1165"/>
                  </a:cubicBezTo>
                  <a:cubicBezTo>
                    <a:pt x="3672" y="1307"/>
                    <a:pt x="3470" y="2302"/>
                    <a:pt x="2864" y="4718"/>
                  </a:cubicBezTo>
                  <a:cubicBezTo>
                    <a:pt x="2258" y="7133"/>
                    <a:pt x="1249" y="10970"/>
                    <a:pt x="643" y="13670"/>
                  </a:cubicBezTo>
                  <a:cubicBezTo>
                    <a:pt x="38" y="16370"/>
                    <a:pt x="-164" y="17933"/>
                    <a:pt x="139" y="18999"/>
                  </a:cubicBezTo>
                  <a:cubicBezTo>
                    <a:pt x="442" y="20065"/>
                    <a:pt x="1249" y="20633"/>
                    <a:pt x="3066" y="20989"/>
                  </a:cubicBezTo>
                  <a:cubicBezTo>
                    <a:pt x="4883" y="21344"/>
                    <a:pt x="7709" y="21486"/>
                    <a:pt x="9929" y="21060"/>
                  </a:cubicBezTo>
                  <a:cubicBezTo>
                    <a:pt x="12150" y="20633"/>
                    <a:pt x="13765" y="19639"/>
                    <a:pt x="15380" y="17933"/>
                  </a:cubicBezTo>
                  <a:cubicBezTo>
                    <a:pt x="16995" y="16228"/>
                    <a:pt x="18610" y="13812"/>
                    <a:pt x="19518" y="10970"/>
                  </a:cubicBezTo>
                  <a:cubicBezTo>
                    <a:pt x="20427" y="8128"/>
                    <a:pt x="20629" y="4860"/>
                    <a:pt x="20629" y="2870"/>
                  </a:cubicBezTo>
                  <a:cubicBezTo>
                    <a:pt x="20629" y="881"/>
                    <a:pt x="20427" y="170"/>
                    <a:pt x="20528" y="28"/>
                  </a:cubicBezTo>
                  <a:cubicBezTo>
                    <a:pt x="20629" y="-114"/>
                    <a:pt x="21032" y="312"/>
                    <a:pt x="21436" y="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526749" y="1911350"/>
              <a:ext cx="152952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8718" y="0"/>
                  </a:moveTo>
                  <a:cubicBezTo>
                    <a:pt x="13984" y="3411"/>
                    <a:pt x="9249" y="6821"/>
                    <a:pt x="6291" y="9095"/>
                  </a:cubicBezTo>
                  <a:cubicBezTo>
                    <a:pt x="3332" y="11368"/>
                    <a:pt x="2148" y="12505"/>
                    <a:pt x="1260" y="14021"/>
                  </a:cubicBezTo>
                  <a:cubicBezTo>
                    <a:pt x="373" y="15537"/>
                    <a:pt x="-219" y="17432"/>
                    <a:pt x="77" y="18947"/>
                  </a:cubicBezTo>
                  <a:cubicBezTo>
                    <a:pt x="373" y="20463"/>
                    <a:pt x="1556" y="21600"/>
                    <a:pt x="5255" y="21600"/>
                  </a:cubicBezTo>
                  <a:cubicBezTo>
                    <a:pt x="8954" y="21600"/>
                    <a:pt x="15167" y="20463"/>
                    <a:pt x="21381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597150" y="1930400"/>
              <a:ext cx="5905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94" y="18400"/>
                    <a:pt x="2787" y="15200"/>
                    <a:pt x="5071" y="13200"/>
                  </a:cubicBezTo>
                  <a:cubicBezTo>
                    <a:pt x="7355" y="11200"/>
                    <a:pt x="10529" y="10400"/>
                    <a:pt x="13123" y="9200"/>
                  </a:cubicBezTo>
                  <a:cubicBezTo>
                    <a:pt x="15716" y="8000"/>
                    <a:pt x="17729" y="6400"/>
                    <a:pt x="18968" y="5600"/>
                  </a:cubicBezTo>
                  <a:cubicBezTo>
                    <a:pt x="20206" y="4800"/>
                    <a:pt x="20671" y="4800"/>
                    <a:pt x="20981" y="4000"/>
                  </a:cubicBezTo>
                  <a:cubicBezTo>
                    <a:pt x="21290" y="3200"/>
                    <a:pt x="2144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3094171" y="1845405"/>
              <a:ext cx="112542" cy="18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395" fill="norm" stroke="1" extrusionOk="0">
                  <a:moveTo>
                    <a:pt x="4394" y="280"/>
                  </a:moveTo>
                  <a:cubicBezTo>
                    <a:pt x="2430" y="38"/>
                    <a:pt x="466" y="-205"/>
                    <a:pt x="74" y="280"/>
                  </a:cubicBezTo>
                  <a:cubicBezTo>
                    <a:pt x="-319" y="766"/>
                    <a:pt x="859" y="1979"/>
                    <a:pt x="3805" y="3314"/>
                  </a:cubicBezTo>
                  <a:cubicBezTo>
                    <a:pt x="6750" y="4649"/>
                    <a:pt x="11463" y="6105"/>
                    <a:pt x="14801" y="7197"/>
                  </a:cubicBezTo>
                  <a:cubicBezTo>
                    <a:pt x="18139" y="8289"/>
                    <a:pt x="20103" y="9017"/>
                    <a:pt x="20692" y="10474"/>
                  </a:cubicBezTo>
                  <a:cubicBezTo>
                    <a:pt x="21281" y="11930"/>
                    <a:pt x="20496" y="14114"/>
                    <a:pt x="18336" y="16056"/>
                  </a:cubicBezTo>
                  <a:cubicBezTo>
                    <a:pt x="16176" y="17997"/>
                    <a:pt x="12641" y="19696"/>
                    <a:pt x="9106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3295650" y="1690045"/>
              <a:ext cx="104481" cy="40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99" fill="norm" stroke="1" extrusionOk="0">
                  <a:moveTo>
                    <a:pt x="0" y="952"/>
                  </a:moveTo>
                  <a:cubicBezTo>
                    <a:pt x="1296" y="507"/>
                    <a:pt x="2592" y="61"/>
                    <a:pt x="4536" y="6"/>
                  </a:cubicBezTo>
                  <a:cubicBezTo>
                    <a:pt x="6480" y="-50"/>
                    <a:pt x="9072" y="284"/>
                    <a:pt x="11448" y="1063"/>
                  </a:cubicBezTo>
                  <a:cubicBezTo>
                    <a:pt x="13824" y="1843"/>
                    <a:pt x="15984" y="3068"/>
                    <a:pt x="16416" y="4237"/>
                  </a:cubicBezTo>
                  <a:cubicBezTo>
                    <a:pt x="16848" y="5406"/>
                    <a:pt x="15552" y="6519"/>
                    <a:pt x="13608" y="7632"/>
                  </a:cubicBezTo>
                  <a:cubicBezTo>
                    <a:pt x="11664" y="8746"/>
                    <a:pt x="9072" y="9859"/>
                    <a:pt x="8208" y="10694"/>
                  </a:cubicBezTo>
                  <a:cubicBezTo>
                    <a:pt x="7344" y="11529"/>
                    <a:pt x="8208" y="12086"/>
                    <a:pt x="10152" y="12810"/>
                  </a:cubicBezTo>
                  <a:cubicBezTo>
                    <a:pt x="12096" y="13534"/>
                    <a:pt x="15120" y="14424"/>
                    <a:pt x="17280" y="15204"/>
                  </a:cubicBezTo>
                  <a:cubicBezTo>
                    <a:pt x="19440" y="15983"/>
                    <a:pt x="20736" y="16651"/>
                    <a:pt x="21168" y="17263"/>
                  </a:cubicBezTo>
                  <a:cubicBezTo>
                    <a:pt x="21600" y="17876"/>
                    <a:pt x="21168" y="18432"/>
                    <a:pt x="19440" y="19101"/>
                  </a:cubicBezTo>
                  <a:cubicBezTo>
                    <a:pt x="17712" y="19769"/>
                    <a:pt x="14688" y="20548"/>
                    <a:pt x="12096" y="20993"/>
                  </a:cubicBezTo>
                  <a:cubicBezTo>
                    <a:pt x="9504" y="21439"/>
                    <a:pt x="7344" y="21550"/>
                    <a:pt x="6696" y="21160"/>
                  </a:cubicBezTo>
                  <a:cubicBezTo>
                    <a:pt x="6048" y="20771"/>
                    <a:pt x="6912" y="19880"/>
                    <a:pt x="7776" y="18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429000" y="1638299"/>
              <a:ext cx="169134" cy="44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45" fill="norm" stroke="1" extrusionOk="0">
                  <a:moveTo>
                    <a:pt x="0" y="0"/>
                  </a:moveTo>
                  <a:cubicBezTo>
                    <a:pt x="4741" y="1817"/>
                    <a:pt x="9483" y="3634"/>
                    <a:pt x="13302" y="6107"/>
                  </a:cubicBezTo>
                  <a:cubicBezTo>
                    <a:pt x="17122" y="8579"/>
                    <a:pt x="20020" y="11708"/>
                    <a:pt x="20810" y="14080"/>
                  </a:cubicBezTo>
                  <a:cubicBezTo>
                    <a:pt x="21600" y="16452"/>
                    <a:pt x="20283" y="18067"/>
                    <a:pt x="18966" y="19127"/>
                  </a:cubicBezTo>
                  <a:cubicBezTo>
                    <a:pt x="17649" y="20187"/>
                    <a:pt x="16332" y="20692"/>
                    <a:pt x="15015" y="21045"/>
                  </a:cubicBezTo>
                  <a:cubicBezTo>
                    <a:pt x="13698" y="21398"/>
                    <a:pt x="12380" y="21600"/>
                    <a:pt x="12249" y="21297"/>
                  </a:cubicBezTo>
                  <a:cubicBezTo>
                    <a:pt x="12117" y="20994"/>
                    <a:pt x="13171" y="20187"/>
                    <a:pt x="14224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784600" y="1805101"/>
              <a:ext cx="2159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388" y="11153"/>
                    <a:pt x="6776" y="2153"/>
                    <a:pt x="10376" y="353"/>
                  </a:cubicBezTo>
                  <a:cubicBezTo>
                    <a:pt x="13976" y="-1447"/>
                    <a:pt x="17788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3771900" y="1955800"/>
              <a:ext cx="209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642794" y="1762339"/>
              <a:ext cx="165136" cy="27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971" fill="norm" stroke="1" extrusionOk="0">
                  <a:moveTo>
                    <a:pt x="8790" y="6561"/>
                  </a:moveTo>
                  <a:cubicBezTo>
                    <a:pt x="9600" y="5911"/>
                    <a:pt x="10410" y="5262"/>
                    <a:pt x="11085" y="4206"/>
                  </a:cubicBezTo>
                  <a:cubicBezTo>
                    <a:pt x="11760" y="3151"/>
                    <a:pt x="12300" y="1689"/>
                    <a:pt x="11760" y="958"/>
                  </a:cubicBezTo>
                  <a:cubicBezTo>
                    <a:pt x="11220" y="227"/>
                    <a:pt x="9600" y="227"/>
                    <a:pt x="7710" y="1364"/>
                  </a:cubicBezTo>
                  <a:cubicBezTo>
                    <a:pt x="5820" y="2501"/>
                    <a:pt x="3660" y="4775"/>
                    <a:pt x="2175" y="7535"/>
                  </a:cubicBezTo>
                  <a:cubicBezTo>
                    <a:pt x="690" y="10296"/>
                    <a:pt x="-120" y="13545"/>
                    <a:pt x="15" y="15981"/>
                  </a:cubicBezTo>
                  <a:cubicBezTo>
                    <a:pt x="150" y="18417"/>
                    <a:pt x="1230" y="20041"/>
                    <a:pt x="3255" y="20690"/>
                  </a:cubicBezTo>
                  <a:cubicBezTo>
                    <a:pt x="5280" y="21340"/>
                    <a:pt x="8250" y="21015"/>
                    <a:pt x="11490" y="18092"/>
                  </a:cubicBezTo>
                  <a:cubicBezTo>
                    <a:pt x="14730" y="15169"/>
                    <a:pt x="18240" y="9647"/>
                    <a:pt x="19860" y="6317"/>
                  </a:cubicBezTo>
                  <a:cubicBezTo>
                    <a:pt x="21480" y="2988"/>
                    <a:pt x="21210" y="1851"/>
                    <a:pt x="20535" y="1039"/>
                  </a:cubicBezTo>
                  <a:cubicBezTo>
                    <a:pt x="19860" y="227"/>
                    <a:pt x="18780" y="-260"/>
                    <a:pt x="17160" y="146"/>
                  </a:cubicBezTo>
                  <a:cubicBezTo>
                    <a:pt x="15540" y="552"/>
                    <a:pt x="13380" y="1851"/>
                    <a:pt x="11220" y="3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921250" y="19177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043456" y="1717878"/>
              <a:ext cx="136263" cy="30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2" h="21201" fill="norm" stroke="1" extrusionOk="0">
                  <a:moveTo>
                    <a:pt x="15735" y="4553"/>
                  </a:moveTo>
                  <a:cubicBezTo>
                    <a:pt x="13544" y="2958"/>
                    <a:pt x="11353" y="1364"/>
                    <a:pt x="9005" y="566"/>
                  </a:cubicBezTo>
                  <a:cubicBezTo>
                    <a:pt x="6657" y="-231"/>
                    <a:pt x="4153" y="-231"/>
                    <a:pt x="2274" y="856"/>
                  </a:cubicBezTo>
                  <a:cubicBezTo>
                    <a:pt x="396" y="1943"/>
                    <a:pt x="-856" y="4118"/>
                    <a:pt x="709" y="6655"/>
                  </a:cubicBezTo>
                  <a:cubicBezTo>
                    <a:pt x="2274" y="9192"/>
                    <a:pt x="6657" y="12091"/>
                    <a:pt x="9318" y="14266"/>
                  </a:cubicBezTo>
                  <a:cubicBezTo>
                    <a:pt x="11979" y="16440"/>
                    <a:pt x="12918" y="17890"/>
                    <a:pt x="13074" y="18977"/>
                  </a:cubicBezTo>
                  <a:cubicBezTo>
                    <a:pt x="13231" y="20064"/>
                    <a:pt x="12605" y="20789"/>
                    <a:pt x="11196" y="21079"/>
                  </a:cubicBezTo>
                  <a:cubicBezTo>
                    <a:pt x="9787" y="21369"/>
                    <a:pt x="7596" y="21224"/>
                    <a:pt x="6187" y="19774"/>
                  </a:cubicBezTo>
                  <a:cubicBezTo>
                    <a:pt x="4779" y="18325"/>
                    <a:pt x="4153" y="15570"/>
                    <a:pt x="6501" y="12743"/>
                  </a:cubicBezTo>
                  <a:cubicBezTo>
                    <a:pt x="8848" y="9917"/>
                    <a:pt x="14170" y="7017"/>
                    <a:pt x="17144" y="4988"/>
                  </a:cubicBezTo>
                  <a:cubicBezTo>
                    <a:pt x="20118" y="2958"/>
                    <a:pt x="20744" y="1799"/>
                    <a:pt x="19648" y="1146"/>
                  </a:cubicBezTo>
                  <a:cubicBezTo>
                    <a:pt x="18553" y="494"/>
                    <a:pt x="15735" y="349"/>
                    <a:pt x="12918" y="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27000" y="2387600"/>
              <a:ext cx="95821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" y="21164"/>
                    <a:pt x="391" y="20727"/>
                    <a:pt x="580" y="20291"/>
                  </a:cubicBezTo>
                  <a:cubicBezTo>
                    <a:pt x="768" y="19855"/>
                    <a:pt x="950" y="19418"/>
                    <a:pt x="1131" y="18982"/>
                  </a:cubicBezTo>
                  <a:cubicBezTo>
                    <a:pt x="1312" y="18545"/>
                    <a:pt x="1493" y="18109"/>
                    <a:pt x="1651" y="17618"/>
                  </a:cubicBezTo>
                  <a:cubicBezTo>
                    <a:pt x="1808" y="17127"/>
                    <a:pt x="1942" y="16582"/>
                    <a:pt x="2087" y="16091"/>
                  </a:cubicBezTo>
                  <a:cubicBezTo>
                    <a:pt x="2233" y="15600"/>
                    <a:pt x="2390" y="15164"/>
                    <a:pt x="2557" y="14618"/>
                  </a:cubicBezTo>
                  <a:cubicBezTo>
                    <a:pt x="2724" y="14073"/>
                    <a:pt x="2901" y="13418"/>
                    <a:pt x="3087" y="12818"/>
                  </a:cubicBezTo>
                  <a:cubicBezTo>
                    <a:pt x="3273" y="12218"/>
                    <a:pt x="3469" y="11673"/>
                    <a:pt x="3669" y="11073"/>
                  </a:cubicBezTo>
                  <a:cubicBezTo>
                    <a:pt x="3870" y="10473"/>
                    <a:pt x="4075" y="9818"/>
                    <a:pt x="4242" y="9327"/>
                  </a:cubicBezTo>
                  <a:cubicBezTo>
                    <a:pt x="4409" y="8836"/>
                    <a:pt x="4538" y="8509"/>
                    <a:pt x="4654" y="8236"/>
                  </a:cubicBezTo>
                  <a:cubicBezTo>
                    <a:pt x="4771" y="7964"/>
                    <a:pt x="4876" y="7745"/>
                    <a:pt x="4998" y="7473"/>
                  </a:cubicBezTo>
                  <a:cubicBezTo>
                    <a:pt x="5120" y="7200"/>
                    <a:pt x="5258" y="6873"/>
                    <a:pt x="5377" y="6545"/>
                  </a:cubicBezTo>
                  <a:cubicBezTo>
                    <a:pt x="5497" y="6218"/>
                    <a:pt x="5597" y="5891"/>
                    <a:pt x="5716" y="5618"/>
                  </a:cubicBezTo>
                  <a:cubicBezTo>
                    <a:pt x="5835" y="5345"/>
                    <a:pt x="5974" y="5127"/>
                    <a:pt x="6115" y="4855"/>
                  </a:cubicBezTo>
                  <a:cubicBezTo>
                    <a:pt x="6255" y="4582"/>
                    <a:pt x="6398" y="4255"/>
                    <a:pt x="6542" y="3982"/>
                  </a:cubicBezTo>
                  <a:cubicBezTo>
                    <a:pt x="6685" y="3709"/>
                    <a:pt x="6828" y="3491"/>
                    <a:pt x="6964" y="3273"/>
                  </a:cubicBezTo>
                  <a:cubicBezTo>
                    <a:pt x="7100" y="3055"/>
                    <a:pt x="7229" y="2836"/>
                    <a:pt x="7369" y="2618"/>
                  </a:cubicBezTo>
                  <a:cubicBezTo>
                    <a:pt x="7510" y="2400"/>
                    <a:pt x="7663" y="2182"/>
                    <a:pt x="7813" y="2018"/>
                  </a:cubicBezTo>
                  <a:cubicBezTo>
                    <a:pt x="7963" y="1855"/>
                    <a:pt x="8111" y="1745"/>
                    <a:pt x="8336" y="1582"/>
                  </a:cubicBezTo>
                  <a:cubicBezTo>
                    <a:pt x="8560" y="1418"/>
                    <a:pt x="8860" y="1200"/>
                    <a:pt x="9094" y="1036"/>
                  </a:cubicBezTo>
                  <a:cubicBezTo>
                    <a:pt x="9328" y="873"/>
                    <a:pt x="9495" y="764"/>
                    <a:pt x="9657" y="655"/>
                  </a:cubicBezTo>
                  <a:cubicBezTo>
                    <a:pt x="9819" y="545"/>
                    <a:pt x="9977" y="436"/>
                    <a:pt x="10139" y="327"/>
                  </a:cubicBezTo>
                  <a:cubicBezTo>
                    <a:pt x="10301" y="218"/>
                    <a:pt x="10468" y="109"/>
                    <a:pt x="10628" y="55"/>
                  </a:cubicBezTo>
                  <a:cubicBezTo>
                    <a:pt x="10788" y="0"/>
                    <a:pt x="10941" y="0"/>
                    <a:pt x="11105" y="0"/>
                  </a:cubicBezTo>
                  <a:cubicBezTo>
                    <a:pt x="11270" y="0"/>
                    <a:pt x="11447" y="0"/>
                    <a:pt x="11618" y="0"/>
                  </a:cubicBezTo>
                  <a:cubicBezTo>
                    <a:pt x="11790" y="0"/>
                    <a:pt x="11957" y="0"/>
                    <a:pt x="12126" y="0"/>
                  </a:cubicBezTo>
                  <a:cubicBezTo>
                    <a:pt x="12296" y="0"/>
                    <a:pt x="12468" y="0"/>
                    <a:pt x="12632" y="0"/>
                  </a:cubicBezTo>
                  <a:cubicBezTo>
                    <a:pt x="12797" y="0"/>
                    <a:pt x="12954" y="0"/>
                    <a:pt x="13121" y="0"/>
                  </a:cubicBezTo>
                  <a:cubicBezTo>
                    <a:pt x="13288" y="0"/>
                    <a:pt x="13465" y="0"/>
                    <a:pt x="13637" y="0"/>
                  </a:cubicBezTo>
                  <a:cubicBezTo>
                    <a:pt x="13808" y="0"/>
                    <a:pt x="13975" y="0"/>
                    <a:pt x="14145" y="0"/>
                  </a:cubicBezTo>
                  <a:cubicBezTo>
                    <a:pt x="14314" y="0"/>
                    <a:pt x="14486" y="0"/>
                    <a:pt x="14650" y="0"/>
                  </a:cubicBezTo>
                  <a:cubicBezTo>
                    <a:pt x="14815" y="0"/>
                    <a:pt x="14973" y="0"/>
                    <a:pt x="15137" y="55"/>
                  </a:cubicBezTo>
                  <a:cubicBezTo>
                    <a:pt x="15302" y="109"/>
                    <a:pt x="15474" y="218"/>
                    <a:pt x="15641" y="273"/>
                  </a:cubicBezTo>
                  <a:cubicBezTo>
                    <a:pt x="15808" y="327"/>
                    <a:pt x="15970" y="327"/>
                    <a:pt x="16132" y="382"/>
                  </a:cubicBezTo>
                  <a:cubicBezTo>
                    <a:pt x="16294" y="436"/>
                    <a:pt x="16456" y="545"/>
                    <a:pt x="16609" y="655"/>
                  </a:cubicBezTo>
                  <a:cubicBezTo>
                    <a:pt x="16762" y="764"/>
                    <a:pt x="16905" y="873"/>
                    <a:pt x="17055" y="982"/>
                  </a:cubicBezTo>
                  <a:cubicBezTo>
                    <a:pt x="17206" y="1091"/>
                    <a:pt x="17363" y="1200"/>
                    <a:pt x="17516" y="1255"/>
                  </a:cubicBezTo>
                  <a:cubicBezTo>
                    <a:pt x="17668" y="1309"/>
                    <a:pt x="17816" y="1309"/>
                    <a:pt x="18026" y="1473"/>
                  </a:cubicBezTo>
                  <a:cubicBezTo>
                    <a:pt x="18236" y="1636"/>
                    <a:pt x="18508" y="1964"/>
                    <a:pt x="18766" y="2236"/>
                  </a:cubicBezTo>
                  <a:cubicBezTo>
                    <a:pt x="19023" y="2509"/>
                    <a:pt x="19267" y="2727"/>
                    <a:pt x="19501" y="3055"/>
                  </a:cubicBezTo>
                  <a:cubicBezTo>
                    <a:pt x="19734" y="3382"/>
                    <a:pt x="19959" y="3818"/>
                    <a:pt x="20176" y="4200"/>
                  </a:cubicBezTo>
                  <a:cubicBezTo>
                    <a:pt x="20393" y="4582"/>
                    <a:pt x="20603" y="4909"/>
                    <a:pt x="20839" y="5400"/>
                  </a:cubicBezTo>
                  <a:cubicBezTo>
                    <a:pt x="21075" y="5891"/>
                    <a:pt x="21338" y="6545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62146" y="3095075"/>
              <a:ext cx="123188" cy="53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17" fill="norm" stroke="1" extrusionOk="0">
                  <a:moveTo>
                    <a:pt x="1904" y="7037"/>
                  </a:moveTo>
                  <a:cubicBezTo>
                    <a:pt x="1904" y="8653"/>
                    <a:pt x="1904" y="10269"/>
                    <a:pt x="2087" y="12480"/>
                  </a:cubicBezTo>
                  <a:cubicBezTo>
                    <a:pt x="2270" y="14691"/>
                    <a:pt x="2636" y="17497"/>
                    <a:pt x="2819" y="19198"/>
                  </a:cubicBezTo>
                  <a:cubicBezTo>
                    <a:pt x="3002" y="20899"/>
                    <a:pt x="3002" y="21494"/>
                    <a:pt x="2819" y="21409"/>
                  </a:cubicBezTo>
                  <a:cubicBezTo>
                    <a:pt x="2636" y="21324"/>
                    <a:pt x="2270" y="20559"/>
                    <a:pt x="1538" y="18560"/>
                  </a:cubicBezTo>
                  <a:cubicBezTo>
                    <a:pt x="805" y="16562"/>
                    <a:pt x="-293" y="13330"/>
                    <a:pt x="73" y="10396"/>
                  </a:cubicBezTo>
                  <a:cubicBezTo>
                    <a:pt x="439" y="7463"/>
                    <a:pt x="2270" y="4826"/>
                    <a:pt x="4649" y="3125"/>
                  </a:cubicBezTo>
                  <a:cubicBezTo>
                    <a:pt x="7029" y="1425"/>
                    <a:pt x="9958" y="659"/>
                    <a:pt x="12338" y="277"/>
                  </a:cubicBezTo>
                  <a:cubicBezTo>
                    <a:pt x="14717" y="-106"/>
                    <a:pt x="16548" y="-106"/>
                    <a:pt x="18195" y="362"/>
                  </a:cubicBezTo>
                  <a:cubicBezTo>
                    <a:pt x="19843" y="829"/>
                    <a:pt x="21307" y="1765"/>
                    <a:pt x="21307" y="3338"/>
                  </a:cubicBezTo>
                  <a:cubicBezTo>
                    <a:pt x="21307" y="4911"/>
                    <a:pt x="19843" y="7122"/>
                    <a:pt x="18195" y="8440"/>
                  </a:cubicBezTo>
                  <a:cubicBezTo>
                    <a:pt x="16548" y="9759"/>
                    <a:pt x="14717" y="10184"/>
                    <a:pt x="12521" y="10439"/>
                  </a:cubicBezTo>
                  <a:cubicBezTo>
                    <a:pt x="10324" y="10694"/>
                    <a:pt x="7761" y="10779"/>
                    <a:pt x="6297" y="10481"/>
                  </a:cubicBezTo>
                  <a:cubicBezTo>
                    <a:pt x="4832" y="10184"/>
                    <a:pt x="4466" y="9503"/>
                    <a:pt x="4100" y="88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185005" y="3346450"/>
              <a:ext cx="142146" cy="25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45" fill="norm" stroke="1" extrusionOk="0">
                  <a:moveTo>
                    <a:pt x="366" y="6534"/>
                  </a:moveTo>
                  <a:cubicBezTo>
                    <a:pt x="49" y="5445"/>
                    <a:pt x="-269" y="4356"/>
                    <a:pt x="366" y="3812"/>
                  </a:cubicBezTo>
                  <a:cubicBezTo>
                    <a:pt x="1002" y="3267"/>
                    <a:pt x="2590" y="3267"/>
                    <a:pt x="4655" y="4084"/>
                  </a:cubicBezTo>
                  <a:cubicBezTo>
                    <a:pt x="6719" y="4901"/>
                    <a:pt x="9260" y="6534"/>
                    <a:pt x="10849" y="9348"/>
                  </a:cubicBezTo>
                  <a:cubicBezTo>
                    <a:pt x="12437" y="12161"/>
                    <a:pt x="13072" y="16155"/>
                    <a:pt x="12913" y="18514"/>
                  </a:cubicBezTo>
                  <a:cubicBezTo>
                    <a:pt x="12755" y="20874"/>
                    <a:pt x="11802" y="21600"/>
                    <a:pt x="10849" y="21418"/>
                  </a:cubicBezTo>
                  <a:cubicBezTo>
                    <a:pt x="9896" y="21237"/>
                    <a:pt x="8943" y="20148"/>
                    <a:pt x="8943" y="17153"/>
                  </a:cubicBezTo>
                  <a:cubicBezTo>
                    <a:pt x="8943" y="14158"/>
                    <a:pt x="9896" y="9257"/>
                    <a:pt x="12119" y="6081"/>
                  </a:cubicBezTo>
                  <a:cubicBezTo>
                    <a:pt x="14343" y="2904"/>
                    <a:pt x="17837" y="1452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417027" y="3184235"/>
              <a:ext cx="113323" cy="36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53" fill="norm" stroke="1" extrusionOk="0">
                  <a:moveTo>
                    <a:pt x="21415" y="2438"/>
                  </a:moveTo>
                  <a:cubicBezTo>
                    <a:pt x="21415" y="1817"/>
                    <a:pt x="21415" y="1197"/>
                    <a:pt x="20615" y="700"/>
                  </a:cubicBezTo>
                  <a:cubicBezTo>
                    <a:pt x="19815" y="203"/>
                    <a:pt x="18215" y="-169"/>
                    <a:pt x="16415" y="79"/>
                  </a:cubicBezTo>
                  <a:cubicBezTo>
                    <a:pt x="14615" y="328"/>
                    <a:pt x="12615" y="1197"/>
                    <a:pt x="9815" y="3431"/>
                  </a:cubicBezTo>
                  <a:cubicBezTo>
                    <a:pt x="7015" y="5665"/>
                    <a:pt x="3415" y="9265"/>
                    <a:pt x="1615" y="12183"/>
                  </a:cubicBezTo>
                  <a:cubicBezTo>
                    <a:pt x="-185" y="15100"/>
                    <a:pt x="-185" y="17334"/>
                    <a:pt x="215" y="18762"/>
                  </a:cubicBezTo>
                  <a:cubicBezTo>
                    <a:pt x="615" y="20190"/>
                    <a:pt x="1415" y="20810"/>
                    <a:pt x="2815" y="21121"/>
                  </a:cubicBezTo>
                  <a:cubicBezTo>
                    <a:pt x="4215" y="21431"/>
                    <a:pt x="6215" y="21431"/>
                    <a:pt x="8415" y="21121"/>
                  </a:cubicBezTo>
                  <a:cubicBezTo>
                    <a:pt x="10615" y="20810"/>
                    <a:pt x="13015" y="20190"/>
                    <a:pt x="15415" y="19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575808" y="3164720"/>
              <a:ext cx="164092" cy="38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63" fill="norm" stroke="1" extrusionOk="0">
                  <a:moveTo>
                    <a:pt x="9837" y="7966"/>
                  </a:moveTo>
                  <a:cubicBezTo>
                    <a:pt x="9837" y="7379"/>
                    <a:pt x="9837" y="6792"/>
                    <a:pt x="9699" y="6851"/>
                  </a:cubicBezTo>
                  <a:cubicBezTo>
                    <a:pt x="9560" y="6909"/>
                    <a:pt x="9283" y="7614"/>
                    <a:pt x="8314" y="9492"/>
                  </a:cubicBezTo>
                  <a:cubicBezTo>
                    <a:pt x="7345" y="11370"/>
                    <a:pt x="5683" y="14423"/>
                    <a:pt x="4576" y="16418"/>
                  </a:cubicBezTo>
                  <a:cubicBezTo>
                    <a:pt x="3468" y="18414"/>
                    <a:pt x="2914" y="19353"/>
                    <a:pt x="2222" y="20116"/>
                  </a:cubicBezTo>
                  <a:cubicBezTo>
                    <a:pt x="1530" y="20879"/>
                    <a:pt x="699" y="21466"/>
                    <a:pt x="283" y="21349"/>
                  </a:cubicBezTo>
                  <a:cubicBezTo>
                    <a:pt x="-132" y="21231"/>
                    <a:pt x="-132" y="20409"/>
                    <a:pt x="560" y="18062"/>
                  </a:cubicBezTo>
                  <a:cubicBezTo>
                    <a:pt x="1253" y="15714"/>
                    <a:pt x="2637" y="11840"/>
                    <a:pt x="4299" y="8670"/>
                  </a:cubicBezTo>
                  <a:cubicBezTo>
                    <a:pt x="5960" y="5501"/>
                    <a:pt x="7899" y="3036"/>
                    <a:pt x="9422" y="1627"/>
                  </a:cubicBezTo>
                  <a:cubicBezTo>
                    <a:pt x="10945" y="218"/>
                    <a:pt x="12053" y="-134"/>
                    <a:pt x="13022" y="42"/>
                  </a:cubicBezTo>
                  <a:cubicBezTo>
                    <a:pt x="13991" y="218"/>
                    <a:pt x="14822" y="923"/>
                    <a:pt x="15791" y="3036"/>
                  </a:cubicBezTo>
                  <a:cubicBezTo>
                    <a:pt x="16760" y="5149"/>
                    <a:pt x="17868" y="8670"/>
                    <a:pt x="18837" y="11194"/>
                  </a:cubicBezTo>
                  <a:cubicBezTo>
                    <a:pt x="19806" y="13718"/>
                    <a:pt x="20637" y="15244"/>
                    <a:pt x="21468" y="16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625600" y="339090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986993" y="3185497"/>
              <a:ext cx="187225" cy="33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340" fill="norm" stroke="1" extrusionOk="0">
                  <a:moveTo>
                    <a:pt x="2943" y="1373"/>
                  </a:moveTo>
                  <a:cubicBezTo>
                    <a:pt x="2943" y="689"/>
                    <a:pt x="2943" y="6"/>
                    <a:pt x="2583" y="6"/>
                  </a:cubicBezTo>
                  <a:cubicBezTo>
                    <a:pt x="2223" y="6"/>
                    <a:pt x="1503" y="689"/>
                    <a:pt x="903" y="3218"/>
                  </a:cubicBezTo>
                  <a:cubicBezTo>
                    <a:pt x="303" y="5747"/>
                    <a:pt x="-177" y="10122"/>
                    <a:pt x="63" y="13198"/>
                  </a:cubicBezTo>
                  <a:cubicBezTo>
                    <a:pt x="303" y="16274"/>
                    <a:pt x="1263" y="18051"/>
                    <a:pt x="2343" y="19213"/>
                  </a:cubicBezTo>
                  <a:cubicBezTo>
                    <a:pt x="3423" y="20375"/>
                    <a:pt x="4623" y="20922"/>
                    <a:pt x="5943" y="21196"/>
                  </a:cubicBezTo>
                  <a:cubicBezTo>
                    <a:pt x="7263" y="21469"/>
                    <a:pt x="8703" y="21469"/>
                    <a:pt x="10863" y="20170"/>
                  </a:cubicBezTo>
                  <a:cubicBezTo>
                    <a:pt x="13023" y="18872"/>
                    <a:pt x="15903" y="16274"/>
                    <a:pt x="17823" y="12993"/>
                  </a:cubicBezTo>
                  <a:cubicBezTo>
                    <a:pt x="19743" y="9712"/>
                    <a:pt x="20703" y="5747"/>
                    <a:pt x="21063" y="3423"/>
                  </a:cubicBezTo>
                  <a:cubicBezTo>
                    <a:pt x="21423" y="1099"/>
                    <a:pt x="21183" y="416"/>
                    <a:pt x="20463" y="142"/>
                  </a:cubicBezTo>
                  <a:cubicBezTo>
                    <a:pt x="19743" y="-131"/>
                    <a:pt x="18543" y="6"/>
                    <a:pt x="17823" y="416"/>
                  </a:cubicBezTo>
                  <a:cubicBezTo>
                    <a:pt x="17103" y="826"/>
                    <a:pt x="16863" y="1510"/>
                    <a:pt x="16863" y="2193"/>
                  </a:cubicBezTo>
                  <a:cubicBezTo>
                    <a:pt x="16863" y="2877"/>
                    <a:pt x="17103" y="3560"/>
                    <a:pt x="17343" y="4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298699" y="3232150"/>
              <a:ext cx="127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084"/>
                    <a:pt x="0" y="4168"/>
                    <a:pt x="0" y="7768"/>
                  </a:cubicBezTo>
                  <a:cubicBezTo>
                    <a:pt x="0" y="11368"/>
                    <a:pt x="10800" y="164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2292349" y="3164416"/>
              <a:ext cx="140680" cy="35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62" fill="norm" stroke="1" extrusionOk="0">
                  <a:moveTo>
                    <a:pt x="0" y="4066"/>
                  </a:moveTo>
                  <a:cubicBezTo>
                    <a:pt x="0" y="3049"/>
                    <a:pt x="0" y="2033"/>
                    <a:pt x="476" y="1271"/>
                  </a:cubicBezTo>
                  <a:cubicBezTo>
                    <a:pt x="953" y="508"/>
                    <a:pt x="1906" y="0"/>
                    <a:pt x="3971" y="0"/>
                  </a:cubicBezTo>
                  <a:cubicBezTo>
                    <a:pt x="6035" y="0"/>
                    <a:pt x="9212" y="508"/>
                    <a:pt x="10800" y="2096"/>
                  </a:cubicBezTo>
                  <a:cubicBezTo>
                    <a:pt x="12388" y="3685"/>
                    <a:pt x="12388" y="6353"/>
                    <a:pt x="11594" y="8068"/>
                  </a:cubicBezTo>
                  <a:cubicBezTo>
                    <a:pt x="10800" y="9784"/>
                    <a:pt x="9212" y="10546"/>
                    <a:pt x="9529" y="11118"/>
                  </a:cubicBezTo>
                  <a:cubicBezTo>
                    <a:pt x="9847" y="11689"/>
                    <a:pt x="12071" y="12071"/>
                    <a:pt x="14294" y="12706"/>
                  </a:cubicBezTo>
                  <a:cubicBezTo>
                    <a:pt x="16518" y="13341"/>
                    <a:pt x="18741" y="14231"/>
                    <a:pt x="20012" y="15311"/>
                  </a:cubicBezTo>
                  <a:cubicBezTo>
                    <a:pt x="21282" y="16391"/>
                    <a:pt x="21600" y="17661"/>
                    <a:pt x="20171" y="18741"/>
                  </a:cubicBezTo>
                  <a:cubicBezTo>
                    <a:pt x="18741" y="19821"/>
                    <a:pt x="15565" y="20711"/>
                    <a:pt x="13182" y="21155"/>
                  </a:cubicBezTo>
                  <a:cubicBezTo>
                    <a:pt x="10800" y="21600"/>
                    <a:pt x="9212" y="21600"/>
                    <a:pt x="7465" y="20901"/>
                  </a:cubicBezTo>
                  <a:cubicBezTo>
                    <a:pt x="5718" y="20202"/>
                    <a:pt x="3812" y="18805"/>
                    <a:pt x="1906" y="17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501900" y="3115100"/>
              <a:ext cx="146559" cy="43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527" fill="norm" stroke="1" extrusionOk="0">
                  <a:moveTo>
                    <a:pt x="0" y="766"/>
                  </a:moveTo>
                  <a:cubicBezTo>
                    <a:pt x="1217" y="451"/>
                    <a:pt x="2434" y="137"/>
                    <a:pt x="3803" y="32"/>
                  </a:cubicBezTo>
                  <a:cubicBezTo>
                    <a:pt x="5172" y="-73"/>
                    <a:pt x="6693" y="32"/>
                    <a:pt x="9279" y="1185"/>
                  </a:cubicBezTo>
                  <a:cubicBezTo>
                    <a:pt x="11865" y="2339"/>
                    <a:pt x="15515" y="4541"/>
                    <a:pt x="17949" y="7057"/>
                  </a:cubicBezTo>
                  <a:cubicBezTo>
                    <a:pt x="20383" y="9574"/>
                    <a:pt x="21600" y="12405"/>
                    <a:pt x="20839" y="14869"/>
                  </a:cubicBezTo>
                  <a:cubicBezTo>
                    <a:pt x="20079" y="17333"/>
                    <a:pt x="17341" y="19430"/>
                    <a:pt x="15211" y="20478"/>
                  </a:cubicBezTo>
                  <a:cubicBezTo>
                    <a:pt x="13082" y="21527"/>
                    <a:pt x="11561" y="21527"/>
                    <a:pt x="10039" y="21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2889250" y="337820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917735" y="3498849"/>
              <a:ext cx="174716" cy="2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0407" fill="norm" stroke="1" extrusionOk="0">
                  <a:moveTo>
                    <a:pt x="1963" y="5891"/>
                  </a:moveTo>
                  <a:cubicBezTo>
                    <a:pt x="922" y="11782"/>
                    <a:pt x="-119" y="17673"/>
                    <a:pt x="11" y="19636"/>
                  </a:cubicBezTo>
                  <a:cubicBezTo>
                    <a:pt x="141" y="21600"/>
                    <a:pt x="1442" y="19636"/>
                    <a:pt x="5216" y="15709"/>
                  </a:cubicBezTo>
                  <a:cubicBezTo>
                    <a:pt x="8989" y="11782"/>
                    <a:pt x="15235" y="5891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3524250" y="3115805"/>
              <a:ext cx="106539" cy="44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1495" fill="norm" stroke="1" extrusionOk="0">
                  <a:moveTo>
                    <a:pt x="1223" y="9529"/>
                  </a:moveTo>
                  <a:cubicBezTo>
                    <a:pt x="2445" y="11963"/>
                    <a:pt x="3668" y="14396"/>
                    <a:pt x="4483" y="16222"/>
                  </a:cubicBezTo>
                  <a:cubicBezTo>
                    <a:pt x="5298" y="18047"/>
                    <a:pt x="5706" y="19264"/>
                    <a:pt x="5706" y="20126"/>
                  </a:cubicBezTo>
                  <a:cubicBezTo>
                    <a:pt x="5706" y="20988"/>
                    <a:pt x="5298" y="21495"/>
                    <a:pt x="4891" y="21495"/>
                  </a:cubicBezTo>
                  <a:cubicBezTo>
                    <a:pt x="4483" y="21495"/>
                    <a:pt x="4075" y="20988"/>
                    <a:pt x="3464" y="19010"/>
                  </a:cubicBezTo>
                  <a:cubicBezTo>
                    <a:pt x="2853" y="17033"/>
                    <a:pt x="2038" y="13585"/>
                    <a:pt x="1834" y="10644"/>
                  </a:cubicBezTo>
                  <a:cubicBezTo>
                    <a:pt x="1630" y="7703"/>
                    <a:pt x="2038" y="5270"/>
                    <a:pt x="3057" y="3596"/>
                  </a:cubicBezTo>
                  <a:cubicBezTo>
                    <a:pt x="4075" y="1923"/>
                    <a:pt x="5706" y="1010"/>
                    <a:pt x="7540" y="503"/>
                  </a:cubicBezTo>
                  <a:cubicBezTo>
                    <a:pt x="9374" y="-4"/>
                    <a:pt x="11411" y="-105"/>
                    <a:pt x="13245" y="98"/>
                  </a:cubicBezTo>
                  <a:cubicBezTo>
                    <a:pt x="15079" y="301"/>
                    <a:pt x="16709" y="808"/>
                    <a:pt x="18340" y="1923"/>
                  </a:cubicBezTo>
                  <a:cubicBezTo>
                    <a:pt x="19970" y="3039"/>
                    <a:pt x="21600" y="4763"/>
                    <a:pt x="19562" y="6284"/>
                  </a:cubicBezTo>
                  <a:cubicBezTo>
                    <a:pt x="17525" y="7805"/>
                    <a:pt x="11819" y="9123"/>
                    <a:pt x="7947" y="9732"/>
                  </a:cubicBezTo>
                  <a:cubicBezTo>
                    <a:pt x="4075" y="10340"/>
                    <a:pt x="2038" y="10239"/>
                    <a:pt x="0" y="10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3632199" y="3302000"/>
              <a:ext cx="127001" cy="21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9624"/>
                  </a:moveTo>
                  <a:cubicBezTo>
                    <a:pt x="3960" y="11549"/>
                    <a:pt x="7920" y="13473"/>
                    <a:pt x="10080" y="14970"/>
                  </a:cubicBezTo>
                  <a:cubicBezTo>
                    <a:pt x="12240" y="16467"/>
                    <a:pt x="12600" y="17537"/>
                    <a:pt x="12600" y="18713"/>
                  </a:cubicBezTo>
                  <a:cubicBezTo>
                    <a:pt x="12600" y="19889"/>
                    <a:pt x="12240" y="21172"/>
                    <a:pt x="11160" y="21386"/>
                  </a:cubicBezTo>
                  <a:cubicBezTo>
                    <a:pt x="10080" y="21600"/>
                    <a:pt x="8280" y="20745"/>
                    <a:pt x="7200" y="18499"/>
                  </a:cubicBezTo>
                  <a:cubicBezTo>
                    <a:pt x="6120" y="16253"/>
                    <a:pt x="5760" y="12618"/>
                    <a:pt x="8280" y="9303"/>
                  </a:cubicBezTo>
                  <a:cubicBezTo>
                    <a:pt x="10800" y="5988"/>
                    <a:pt x="16200" y="29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3881558" y="3202301"/>
              <a:ext cx="131643" cy="30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23" fill="norm" stroke="1" extrusionOk="0">
                  <a:moveTo>
                    <a:pt x="21323" y="2496"/>
                  </a:moveTo>
                  <a:cubicBezTo>
                    <a:pt x="20294" y="1766"/>
                    <a:pt x="19266" y="1037"/>
                    <a:pt x="17037" y="526"/>
                  </a:cubicBezTo>
                  <a:cubicBezTo>
                    <a:pt x="14809" y="15"/>
                    <a:pt x="11380" y="-277"/>
                    <a:pt x="8637" y="380"/>
                  </a:cubicBezTo>
                  <a:cubicBezTo>
                    <a:pt x="5894" y="1037"/>
                    <a:pt x="3837" y="2642"/>
                    <a:pt x="2294" y="5415"/>
                  </a:cubicBezTo>
                  <a:cubicBezTo>
                    <a:pt x="752" y="8188"/>
                    <a:pt x="-277" y="12128"/>
                    <a:pt x="66" y="14974"/>
                  </a:cubicBezTo>
                  <a:cubicBezTo>
                    <a:pt x="409" y="17820"/>
                    <a:pt x="2123" y="19572"/>
                    <a:pt x="4352" y="20447"/>
                  </a:cubicBezTo>
                  <a:cubicBezTo>
                    <a:pt x="6580" y="21323"/>
                    <a:pt x="9323" y="21323"/>
                    <a:pt x="12066" y="21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052340" y="3200145"/>
              <a:ext cx="170411" cy="322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55" fill="norm" stroke="1" extrusionOk="0">
                  <a:moveTo>
                    <a:pt x="13469" y="2107"/>
                  </a:moveTo>
                  <a:cubicBezTo>
                    <a:pt x="10802" y="4058"/>
                    <a:pt x="8136" y="6009"/>
                    <a:pt x="6136" y="8726"/>
                  </a:cubicBezTo>
                  <a:cubicBezTo>
                    <a:pt x="4136" y="11443"/>
                    <a:pt x="2802" y="14927"/>
                    <a:pt x="1869" y="17296"/>
                  </a:cubicBezTo>
                  <a:cubicBezTo>
                    <a:pt x="936" y="19665"/>
                    <a:pt x="402" y="20920"/>
                    <a:pt x="136" y="21198"/>
                  </a:cubicBezTo>
                  <a:cubicBezTo>
                    <a:pt x="-131" y="21477"/>
                    <a:pt x="-131" y="20780"/>
                    <a:pt x="1336" y="17923"/>
                  </a:cubicBezTo>
                  <a:cubicBezTo>
                    <a:pt x="2802" y="15067"/>
                    <a:pt x="5736" y="10050"/>
                    <a:pt x="7469" y="7054"/>
                  </a:cubicBezTo>
                  <a:cubicBezTo>
                    <a:pt x="9202" y="4058"/>
                    <a:pt x="9736" y="3082"/>
                    <a:pt x="10402" y="2107"/>
                  </a:cubicBezTo>
                  <a:cubicBezTo>
                    <a:pt x="11069" y="1131"/>
                    <a:pt x="11869" y="156"/>
                    <a:pt x="12802" y="16"/>
                  </a:cubicBezTo>
                  <a:cubicBezTo>
                    <a:pt x="13736" y="-123"/>
                    <a:pt x="14802" y="574"/>
                    <a:pt x="15336" y="3291"/>
                  </a:cubicBezTo>
                  <a:cubicBezTo>
                    <a:pt x="15869" y="6009"/>
                    <a:pt x="15869" y="10747"/>
                    <a:pt x="15869" y="13464"/>
                  </a:cubicBezTo>
                  <a:cubicBezTo>
                    <a:pt x="15869" y="16182"/>
                    <a:pt x="15869" y="16878"/>
                    <a:pt x="15869" y="17575"/>
                  </a:cubicBezTo>
                  <a:cubicBezTo>
                    <a:pt x="15869" y="18272"/>
                    <a:pt x="15869" y="18969"/>
                    <a:pt x="15869" y="18969"/>
                  </a:cubicBezTo>
                  <a:cubicBezTo>
                    <a:pt x="15869" y="18969"/>
                    <a:pt x="15869" y="18272"/>
                    <a:pt x="14802" y="16739"/>
                  </a:cubicBezTo>
                  <a:cubicBezTo>
                    <a:pt x="13736" y="15206"/>
                    <a:pt x="11602" y="12837"/>
                    <a:pt x="9869" y="11443"/>
                  </a:cubicBezTo>
                  <a:cubicBezTo>
                    <a:pt x="8136" y="10050"/>
                    <a:pt x="6802" y="9632"/>
                    <a:pt x="7202" y="9492"/>
                  </a:cubicBezTo>
                  <a:cubicBezTo>
                    <a:pt x="7602" y="9353"/>
                    <a:pt x="9736" y="9492"/>
                    <a:pt x="12402" y="9562"/>
                  </a:cubicBezTo>
                  <a:cubicBezTo>
                    <a:pt x="15069" y="9632"/>
                    <a:pt x="18269" y="9632"/>
                    <a:pt x="21469" y="96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4267199" y="3174999"/>
              <a:ext cx="7865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3323" y="0"/>
                  </a:moveTo>
                  <a:cubicBezTo>
                    <a:pt x="4985" y="1490"/>
                    <a:pt x="6646" y="2979"/>
                    <a:pt x="9969" y="5028"/>
                  </a:cubicBezTo>
                  <a:cubicBezTo>
                    <a:pt x="13292" y="7076"/>
                    <a:pt x="18277" y="9683"/>
                    <a:pt x="19938" y="12166"/>
                  </a:cubicBezTo>
                  <a:cubicBezTo>
                    <a:pt x="21600" y="14648"/>
                    <a:pt x="19938" y="17007"/>
                    <a:pt x="16062" y="18559"/>
                  </a:cubicBezTo>
                  <a:cubicBezTo>
                    <a:pt x="12185" y="20110"/>
                    <a:pt x="6092" y="20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584699" y="3390900"/>
              <a:ext cx="215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685749" y="3308350"/>
              <a:ext cx="32302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778"/>
                    <a:pt x="1701" y="1557"/>
                    <a:pt x="351" y="4573"/>
                  </a:cubicBezTo>
                  <a:cubicBezTo>
                    <a:pt x="-999" y="7589"/>
                    <a:pt x="1701" y="12843"/>
                    <a:pt x="5751" y="16054"/>
                  </a:cubicBezTo>
                  <a:cubicBezTo>
                    <a:pt x="9801" y="19265"/>
                    <a:pt x="15201" y="20432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4914900" y="3087915"/>
              <a:ext cx="118292" cy="42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75" fill="norm" stroke="1" extrusionOk="0">
                  <a:moveTo>
                    <a:pt x="10055" y="7850"/>
                  </a:moveTo>
                  <a:cubicBezTo>
                    <a:pt x="7076" y="11344"/>
                    <a:pt x="4097" y="14838"/>
                    <a:pt x="2607" y="16903"/>
                  </a:cubicBezTo>
                  <a:cubicBezTo>
                    <a:pt x="1117" y="18968"/>
                    <a:pt x="1117" y="19603"/>
                    <a:pt x="1117" y="20238"/>
                  </a:cubicBezTo>
                  <a:cubicBezTo>
                    <a:pt x="1117" y="20874"/>
                    <a:pt x="1117" y="21509"/>
                    <a:pt x="1303" y="21350"/>
                  </a:cubicBezTo>
                  <a:cubicBezTo>
                    <a:pt x="1490" y="21191"/>
                    <a:pt x="1862" y="20238"/>
                    <a:pt x="2421" y="18015"/>
                  </a:cubicBezTo>
                  <a:cubicBezTo>
                    <a:pt x="2979" y="15791"/>
                    <a:pt x="3724" y="12297"/>
                    <a:pt x="4655" y="9597"/>
                  </a:cubicBezTo>
                  <a:cubicBezTo>
                    <a:pt x="5586" y="6897"/>
                    <a:pt x="6703" y="4991"/>
                    <a:pt x="8007" y="3509"/>
                  </a:cubicBezTo>
                  <a:cubicBezTo>
                    <a:pt x="9310" y="2027"/>
                    <a:pt x="10800" y="968"/>
                    <a:pt x="12476" y="438"/>
                  </a:cubicBezTo>
                  <a:cubicBezTo>
                    <a:pt x="14152" y="-91"/>
                    <a:pt x="16014" y="-91"/>
                    <a:pt x="17317" y="174"/>
                  </a:cubicBezTo>
                  <a:cubicBezTo>
                    <a:pt x="18621" y="438"/>
                    <a:pt x="19366" y="968"/>
                    <a:pt x="20110" y="2133"/>
                  </a:cubicBezTo>
                  <a:cubicBezTo>
                    <a:pt x="20855" y="3297"/>
                    <a:pt x="21600" y="5097"/>
                    <a:pt x="18993" y="6685"/>
                  </a:cubicBezTo>
                  <a:cubicBezTo>
                    <a:pt x="16386" y="8274"/>
                    <a:pt x="10428" y="9650"/>
                    <a:pt x="6703" y="10550"/>
                  </a:cubicBezTo>
                  <a:cubicBezTo>
                    <a:pt x="2979" y="11450"/>
                    <a:pt x="1490" y="11874"/>
                    <a:pt x="0" y="12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5003799" y="3302000"/>
              <a:ext cx="127001" cy="20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13" fill="norm" stroke="1" extrusionOk="0">
                  <a:moveTo>
                    <a:pt x="0" y="7200"/>
                  </a:moveTo>
                  <a:cubicBezTo>
                    <a:pt x="354" y="6109"/>
                    <a:pt x="708" y="5018"/>
                    <a:pt x="1594" y="4800"/>
                  </a:cubicBezTo>
                  <a:cubicBezTo>
                    <a:pt x="2479" y="4582"/>
                    <a:pt x="3895" y="5236"/>
                    <a:pt x="5489" y="7091"/>
                  </a:cubicBezTo>
                  <a:cubicBezTo>
                    <a:pt x="7082" y="8945"/>
                    <a:pt x="8853" y="12000"/>
                    <a:pt x="9030" y="14618"/>
                  </a:cubicBezTo>
                  <a:cubicBezTo>
                    <a:pt x="9207" y="17236"/>
                    <a:pt x="7790" y="19418"/>
                    <a:pt x="6197" y="20509"/>
                  </a:cubicBezTo>
                  <a:cubicBezTo>
                    <a:pt x="4603" y="21600"/>
                    <a:pt x="2833" y="21600"/>
                    <a:pt x="1594" y="21055"/>
                  </a:cubicBezTo>
                  <a:cubicBezTo>
                    <a:pt x="354" y="20509"/>
                    <a:pt x="-354" y="19418"/>
                    <a:pt x="354" y="16582"/>
                  </a:cubicBezTo>
                  <a:cubicBezTo>
                    <a:pt x="1062" y="13745"/>
                    <a:pt x="3187" y="9164"/>
                    <a:pt x="6905" y="6109"/>
                  </a:cubicBezTo>
                  <a:cubicBezTo>
                    <a:pt x="10623" y="3055"/>
                    <a:pt x="15935" y="1527"/>
                    <a:pt x="2124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231885" y="3166838"/>
              <a:ext cx="108466" cy="30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431" fill="norm" stroke="1" extrusionOk="0">
                  <a:moveTo>
                    <a:pt x="20884" y="4121"/>
                  </a:moveTo>
                  <a:cubicBezTo>
                    <a:pt x="20069" y="3382"/>
                    <a:pt x="19254" y="2642"/>
                    <a:pt x="18846" y="1902"/>
                  </a:cubicBezTo>
                  <a:cubicBezTo>
                    <a:pt x="18439" y="1163"/>
                    <a:pt x="18439" y="423"/>
                    <a:pt x="17420" y="127"/>
                  </a:cubicBezTo>
                  <a:cubicBezTo>
                    <a:pt x="16401" y="-169"/>
                    <a:pt x="14363" y="-21"/>
                    <a:pt x="11307" y="1384"/>
                  </a:cubicBezTo>
                  <a:cubicBezTo>
                    <a:pt x="8250" y="2790"/>
                    <a:pt x="4175" y="5453"/>
                    <a:pt x="1933" y="8264"/>
                  </a:cubicBezTo>
                  <a:cubicBezTo>
                    <a:pt x="-308" y="11075"/>
                    <a:pt x="-716" y="14034"/>
                    <a:pt x="1322" y="16253"/>
                  </a:cubicBezTo>
                  <a:cubicBezTo>
                    <a:pt x="3359" y="18472"/>
                    <a:pt x="7842" y="19952"/>
                    <a:pt x="12326" y="214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5433483" y="3206750"/>
              <a:ext cx="4021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3851"/>
                    <a:pt x="5400" y="7702"/>
                    <a:pt x="2160" y="11302"/>
                  </a:cubicBezTo>
                  <a:cubicBezTo>
                    <a:pt x="-1080" y="14902"/>
                    <a:pt x="0" y="18251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5441949" y="3140790"/>
              <a:ext cx="143978" cy="336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04" fill="norm" stroke="1" extrusionOk="0">
                  <a:moveTo>
                    <a:pt x="0" y="2974"/>
                  </a:moveTo>
                  <a:cubicBezTo>
                    <a:pt x="0" y="2035"/>
                    <a:pt x="0" y="1095"/>
                    <a:pt x="783" y="559"/>
                  </a:cubicBezTo>
                  <a:cubicBezTo>
                    <a:pt x="1565" y="22"/>
                    <a:pt x="3130" y="-112"/>
                    <a:pt x="5948" y="89"/>
                  </a:cubicBezTo>
                  <a:cubicBezTo>
                    <a:pt x="8765" y="290"/>
                    <a:pt x="12835" y="827"/>
                    <a:pt x="15496" y="1833"/>
                  </a:cubicBezTo>
                  <a:cubicBezTo>
                    <a:pt x="18157" y="2840"/>
                    <a:pt x="19409" y="4315"/>
                    <a:pt x="18000" y="5791"/>
                  </a:cubicBezTo>
                  <a:cubicBezTo>
                    <a:pt x="16591" y="7267"/>
                    <a:pt x="12522" y="8743"/>
                    <a:pt x="9704" y="9749"/>
                  </a:cubicBezTo>
                  <a:cubicBezTo>
                    <a:pt x="6887" y="10755"/>
                    <a:pt x="5322" y="11292"/>
                    <a:pt x="5322" y="11761"/>
                  </a:cubicBezTo>
                  <a:cubicBezTo>
                    <a:pt x="5322" y="12231"/>
                    <a:pt x="6887" y="12633"/>
                    <a:pt x="9861" y="13707"/>
                  </a:cubicBezTo>
                  <a:cubicBezTo>
                    <a:pt x="12835" y="14780"/>
                    <a:pt x="17217" y="16524"/>
                    <a:pt x="19409" y="17799"/>
                  </a:cubicBezTo>
                  <a:cubicBezTo>
                    <a:pt x="21600" y="19073"/>
                    <a:pt x="21600" y="19878"/>
                    <a:pt x="20817" y="20482"/>
                  </a:cubicBezTo>
                  <a:cubicBezTo>
                    <a:pt x="20035" y="21086"/>
                    <a:pt x="18470" y="21488"/>
                    <a:pt x="16122" y="21220"/>
                  </a:cubicBezTo>
                  <a:cubicBezTo>
                    <a:pt x="13774" y="20951"/>
                    <a:pt x="10643" y="20012"/>
                    <a:pt x="8609" y="18872"/>
                  </a:cubicBezTo>
                  <a:cubicBezTo>
                    <a:pt x="6574" y="17731"/>
                    <a:pt x="5635" y="16390"/>
                    <a:pt x="4696" y="150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5607049" y="3086100"/>
              <a:ext cx="13546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290"/>
                    <a:pt x="10800" y="2579"/>
                    <a:pt x="14850" y="5158"/>
                  </a:cubicBezTo>
                  <a:cubicBezTo>
                    <a:pt x="18900" y="7737"/>
                    <a:pt x="21600" y="11606"/>
                    <a:pt x="21600" y="14400"/>
                  </a:cubicBezTo>
                  <a:cubicBezTo>
                    <a:pt x="21600" y="17194"/>
                    <a:pt x="18900" y="18913"/>
                    <a:pt x="15862" y="19934"/>
                  </a:cubicBezTo>
                  <a:cubicBezTo>
                    <a:pt x="12825" y="20955"/>
                    <a:pt x="9450" y="21278"/>
                    <a:pt x="60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6064250" y="33591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6496579" y="3076839"/>
              <a:ext cx="129076" cy="42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481" fill="norm" stroke="1" extrusionOk="0">
                  <a:moveTo>
                    <a:pt x="1971" y="8896"/>
                  </a:moveTo>
                  <a:cubicBezTo>
                    <a:pt x="1971" y="11272"/>
                    <a:pt x="1971" y="13648"/>
                    <a:pt x="1971" y="15376"/>
                  </a:cubicBezTo>
                  <a:cubicBezTo>
                    <a:pt x="1971" y="17104"/>
                    <a:pt x="1971" y="18184"/>
                    <a:pt x="1628" y="19264"/>
                  </a:cubicBezTo>
                  <a:cubicBezTo>
                    <a:pt x="1285" y="20344"/>
                    <a:pt x="600" y="21424"/>
                    <a:pt x="257" y="21478"/>
                  </a:cubicBezTo>
                  <a:cubicBezTo>
                    <a:pt x="-86" y="21532"/>
                    <a:pt x="-86" y="20560"/>
                    <a:pt x="257" y="18238"/>
                  </a:cubicBezTo>
                  <a:cubicBezTo>
                    <a:pt x="600" y="15916"/>
                    <a:pt x="1285" y="12244"/>
                    <a:pt x="2485" y="9274"/>
                  </a:cubicBezTo>
                  <a:cubicBezTo>
                    <a:pt x="3685" y="6304"/>
                    <a:pt x="5400" y="4036"/>
                    <a:pt x="6771" y="2632"/>
                  </a:cubicBezTo>
                  <a:cubicBezTo>
                    <a:pt x="8143" y="1228"/>
                    <a:pt x="9171" y="688"/>
                    <a:pt x="10543" y="364"/>
                  </a:cubicBezTo>
                  <a:cubicBezTo>
                    <a:pt x="11914" y="40"/>
                    <a:pt x="13628" y="-68"/>
                    <a:pt x="15171" y="40"/>
                  </a:cubicBezTo>
                  <a:cubicBezTo>
                    <a:pt x="16714" y="148"/>
                    <a:pt x="18085" y="472"/>
                    <a:pt x="19285" y="1390"/>
                  </a:cubicBezTo>
                  <a:cubicBezTo>
                    <a:pt x="20485" y="2308"/>
                    <a:pt x="21514" y="3820"/>
                    <a:pt x="20485" y="4954"/>
                  </a:cubicBezTo>
                  <a:cubicBezTo>
                    <a:pt x="19457" y="6088"/>
                    <a:pt x="16371" y="6844"/>
                    <a:pt x="13285" y="7600"/>
                  </a:cubicBezTo>
                  <a:cubicBezTo>
                    <a:pt x="10200" y="8356"/>
                    <a:pt x="7114" y="9112"/>
                    <a:pt x="4028" y="9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553200" y="3308350"/>
              <a:ext cx="177800" cy="18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6553"/>
                  </a:moveTo>
                  <a:cubicBezTo>
                    <a:pt x="514" y="5097"/>
                    <a:pt x="1029" y="3640"/>
                    <a:pt x="1929" y="3155"/>
                  </a:cubicBezTo>
                  <a:cubicBezTo>
                    <a:pt x="2829" y="2670"/>
                    <a:pt x="4114" y="3155"/>
                    <a:pt x="6043" y="5097"/>
                  </a:cubicBezTo>
                  <a:cubicBezTo>
                    <a:pt x="7971" y="7038"/>
                    <a:pt x="10543" y="10436"/>
                    <a:pt x="11700" y="13348"/>
                  </a:cubicBezTo>
                  <a:cubicBezTo>
                    <a:pt x="12857" y="16261"/>
                    <a:pt x="12600" y="18688"/>
                    <a:pt x="11829" y="20022"/>
                  </a:cubicBezTo>
                  <a:cubicBezTo>
                    <a:pt x="11057" y="21357"/>
                    <a:pt x="9771" y="21600"/>
                    <a:pt x="9000" y="21115"/>
                  </a:cubicBezTo>
                  <a:cubicBezTo>
                    <a:pt x="8229" y="20629"/>
                    <a:pt x="7971" y="19416"/>
                    <a:pt x="8871" y="16382"/>
                  </a:cubicBezTo>
                  <a:cubicBezTo>
                    <a:pt x="9771" y="13348"/>
                    <a:pt x="11829" y="8494"/>
                    <a:pt x="14143" y="5461"/>
                  </a:cubicBezTo>
                  <a:cubicBezTo>
                    <a:pt x="16457" y="2427"/>
                    <a:pt x="19029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6940498" y="3169181"/>
              <a:ext cx="152452" cy="329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28" fill="norm" stroke="1" extrusionOk="0">
                  <a:moveTo>
                    <a:pt x="21023" y="2442"/>
                  </a:moveTo>
                  <a:cubicBezTo>
                    <a:pt x="19855" y="1341"/>
                    <a:pt x="18688" y="241"/>
                    <a:pt x="17520" y="34"/>
                  </a:cubicBezTo>
                  <a:cubicBezTo>
                    <a:pt x="16353" y="-172"/>
                    <a:pt x="15185" y="516"/>
                    <a:pt x="12266" y="3130"/>
                  </a:cubicBezTo>
                  <a:cubicBezTo>
                    <a:pt x="9347" y="5744"/>
                    <a:pt x="4677" y="10284"/>
                    <a:pt x="2196" y="13380"/>
                  </a:cubicBezTo>
                  <a:cubicBezTo>
                    <a:pt x="-285" y="16475"/>
                    <a:pt x="-577" y="18126"/>
                    <a:pt x="882" y="19227"/>
                  </a:cubicBezTo>
                  <a:cubicBezTo>
                    <a:pt x="2342" y="20327"/>
                    <a:pt x="5553" y="20878"/>
                    <a:pt x="8764" y="214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7120466" y="3175996"/>
              <a:ext cx="143293" cy="33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36" fill="norm" stroke="1" extrusionOk="0">
                  <a:moveTo>
                    <a:pt x="12071" y="4011"/>
                  </a:moveTo>
                  <a:cubicBezTo>
                    <a:pt x="9529" y="6049"/>
                    <a:pt x="6988" y="8087"/>
                    <a:pt x="5082" y="10600"/>
                  </a:cubicBezTo>
                  <a:cubicBezTo>
                    <a:pt x="3176" y="13113"/>
                    <a:pt x="1906" y="16102"/>
                    <a:pt x="1112" y="18208"/>
                  </a:cubicBezTo>
                  <a:cubicBezTo>
                    <a:pt x="318" y="20313"/>
                    <a:pt x="0" y="21536"/>
                    <a:pt x="0" y="21536"/>
                  </a:cubicBezTo>
                  <a:cubicBezTo>
                    <a:pt x="0" y="21536"/>
                    <a:pt x="318" y="20313"/>
                    <a:pt x="1906" y="17664"/>
                  </a:cubicBezTo>
                  <a:cubicBezTo>
                    <a:pt x="3494" y="15015"/>
                    <a:pt x="6353" y="10940"/>
                    <a:pt x="8735" y="8019"/>
                  </a:cubicBezTo>
                  <a:cubicBezTo>
                    <a:pt x="11118" y="5098"/>
                    <a:pt x="13024" y="3332"/>
                    <a:pt x="14612" y="2042"/>
                  </a:cubicBezTo>
                  <a:cubicBezTo>
                    <a:pt x="16200" y="751"/>
                    <a:pt x="17471" y="-64"/>
                    <a:pt x="18582" y="4"/>
                  </a:cubicBezTo>
                  <a:cubicBezTo>
                    <a:pt x="19694" y="72"/>
                    <a:pt x="20647" y="1023"/>
                    <a:pt x="21124" y="3468"/>
                  </a:cubicBezTo>
                  <a:cubicBezTo>
                    <a:pt x="21600" y="5913"/>
                    <a:pt x="21600" y="9853"/>
                    <a:pt x="21282" y="13045"/>
                  </a:cubicBezTo>
                  <a:cubicBezTo>
                    <a:pt x="20965" y="16238"/>
                    <a:pt x="20329" y="18683"/>
                    <a:pt x="19694" y="21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181850" y="3359150"/>
              <a:ext cx="165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458621" y="3182529"/>
              <a:ext cx="177567" cy="30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032" fill="norm" stroke="1" extrusionOk="0">
                  <a:moveTo>
                    <a:pt x="6340" y="7907"/>
                  </a:moveTo>
                  <a:cubicBezTo>
                    <a:pt x="4833" y="11310"/>
                    <a:pt x="3326" y="14712"/>
                    <a:pt x="2322" y="17080"/>
                  </a:cubicBezTo>
                  <a:cubicBezTo>
                    <a:pt x="1317" y="19447"/>
                    <a:pt x="815" y="20778"/>
                    <a:pt x="438" y="21000"/>
                  </a:cubicBezTo>
                  <a:cubicBezTo>
                    <a:pt x="61" y="21222"/>
                    <a:pt x="-190" y="20334"/>
                    <a:pt x="187" y="17375"/>
                  </a:cubicBezTo>
                  <a:cubicBezTo>
                    <a:pt x="563" y="14417"/>
                    <a:pt x="1568" y="9386"/>
                    <a:pt x="2950" y="5984"/>
                  </a:cubicBezTo>
                  <a:cubicBezTo>
                    <a:pt x="4331" y="2581"/>
                    <a:pt x="6089" y="806"/>
                    <a:pt x="8475" y="214"/>
                  </a:cubicBezTo>
                  <a:cubicBezTo>
                    <a:pt x="10861" y="-378"/>
                    <a:pt x="13875" y="214"/>
                    <a:pt x="16261" y="2581"/>
                  </a:cubicBezTo>
                  <a:cubicBezTo>
                    <a:pt x="18647" y="4948"/>
                    <a:pt x="20405" y="9090"/>
                    <a:pt x="20908" y="12123"/>
                  </a:cubicBezTo>
                  <a:cubicBezTo>
                    <a:pt x="21410" y="15156"/>
                    <a:pt x="20657" y="17080"/>
                    <a:pt x="19903" y="190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823200" y="3219450"/>
              <a:ext cx="254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00"/>
                    <a:pt x="14400" y="12000"/>
                    <a:pt x="10800" y="15600"/>
                  </a:cubicBezTo>
                  <a:cubicBezTo>
                    <a:pt x="7200" y="19200"/>
                    <a:pt x="36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804149" y="3172883"/>
              <a:ext cx="155748" cy="30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18" fill="norm" stroke="1" extrusionOk="0">
                  <a:moveTo>
                    <a:pt x="0" y="5030"/>
                  </a:moveTo>
                  <a:cubicBezTo>
                    <a:pt x="0" y="3847"/>
                    <a:pt x="0" y="2663"/>
                    <a:pt x="2160" y="1701"/>
                  </a:cubicBezTo>
                  <a:cubicBezTo>
                    <a:pt x="4320" y="740"/>
                    <a:pt x="8640" y="0"/>
                    <a:pt x="12240" y="0"/>
                  </a:cubicBezTo>
                  <a:cubicBezTo>
                    <a:pt x="15840" y="0"/>
                    <a:pt x="18720" y="740"/>
                    <a:pt x="19584" y="2145"/>
                  </a:cubicBezTo>
                  <a:cubicBezTo>
                    <a:pt x="20448" y="3551"/>
                    <a:pt x="19296" y="5622"/>
                    <a:pt x="17856" y="6953"/>
                  </a:cubicBezTo>
                  <a:cubicBezTo>
                    <a:pt x="16416" y="8285"/>
                    <a:pt x="14688" y="8877"/>
                    <a:pt x="13104" y="9247"/>
                  </a:cubicBezTo>
                  <a:cubicBezTo>
                    <a:pt x="11520" y="9616"/>
                    <a:pt x="10080" y="9764"/>
                    <a:pt x="10080" y="10208"/>
                  </a:cubicBezTo>
                  <a:cubicBezTo>
                    <a:pt x="10080" y="10652"/>
                    <a:pt x="11520" y="11392"/>
                    <a:pt x="13680" y="12649"/>
                  </a:cubicBezTo>
                  <a:cubicBezTo>
                    <a:pt x="15840" y="13907"/>
                    <a:pt x="18720" y="15682"/>
                    <a:pt x="20160" y="17014"/>
                  </a:cubicBezTo>
                  <a:cubicBezTo>
                    <a:pt x="21600" y="18345"/>
                    <a:pt x="21600" y="19233"/>
                    <a:pt x="19728" y="20047"/>
                  </a:cubicBezTo>
                  <a:cubicBezTo>
                    <a:pt x="17856" y="20860"/>
                    <a:pt x="14112" y="21600"/>
                    <a:pt x="10944" y="21378"/>
                  </a:cubicBezTo>
                  <a:cubicBezTo>
                    <a:pt x="7776" y="21156"/>
                    <a:pt x="5184" y="19973"/>
                    <a:pt x="3600" y="18715"/>
                  </a:cubicBezTo>
                  <a:cubicBezTo>
                    <a:pt x="2016" y="17458"/>
                    <a:pt x="1440" y="16126"/>
                    <a:pt x="864" y="147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937500" y="3143250"/>
              <a:ext cx="1647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14580" y="0"/>
                  </a:moveTo>
                  <a:cubicBezTo>
                    <a:pt x="16740" y="708"/>
                    <a:pt x="18900" y="1416"/>
                    <a:pt x="20115" y="3187"/>
                  </a:cubicBezTo>
                  <a:cubicBezTo>
                    <a:pt x="21330" y="4957"/>
                    <a:pt x="21600" y="7790"/>
                    <a:pt x="19035" y="10800"/>
                  </a:cubicBezTo>
                  <a:cubicBezTo>
                    <a:pt x="16470" y="13810"/>
                    <a:pt x="11070" y="16997"/>
                    <a:pt x="7425" y="18826"/>
                  </a:cubicBezTo>
                  <a:cubicBezTo>
                    <a:pt x="3780" y="20656"/>
                    <a:pt x="1890" y="21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9445467" y="3083314"/>
              <a:ext cx="162084" cy="459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32" fill="norm" stroke="1" extrusionOk="0">
                  <a:moveTo>
                    <a:pt x="21205" y="2508"/>
                  </a:moveTo>
                  <a:cubicBezTo>
                    <a:pt x="20651" y="1914"/>
                    <a:pt x="20097" y="1319"/>
                    <a:pt x="19267" y="873"/>
                  </a:cubicBezTo>
                  <a:cubicBezTo>
                    <a:pt x="18436" y="427"/>
                    <a:pt x="17328" y="130"/>
                    <a:pt x="16082" y="31"/>
                  </a:cubicBezTo>
                  <a:cubicBezTo>
                    <a:pt x="14836" y="-68"/>
                    <a:pt x="13451" y="31"/>
                    <a:pt x="11513" y="873"/>
                  </a:cubicBezTo>
                  <a:cubicBezTo>
                    <a:pt x="9574" y="1715"/>
                    <a:pt x="7082" y="3301"/>
                    <a:pt x="4867" y="5827"/>
                  </a:cubicBezTo>
                  <a:cubicBezTo>
                    <a:pt x="2651" y="8354"/>
                    <a:pt x="713" y="11822"/>
                    <a:pt x="159" y="14398"/>
                  </a:cubicBezTo>
                  <a:cubicBezTo>
                    <a:pt x="-395" y="16974"/>
                    <a:pt x="436" y="18659"/>
                    <a:pt x="3620" y="19699"/>
                  </a:cubicBezTo>
                  <a:cubicBezTo>
                    <a:pt x="6805" y="20739"/>
                    <a:pt x="12343" y="21136"/>
                    <a:pt x="17882" y="21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9740899" y="3075866"/>
              <a:ext cx="115117" cy="38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09" fill="norm" stroke="1" extrusionOk="0">
                  <a:moveTo>
                    <a:pt x="1157" y="8667"/>
                  </a:moveTo>
                  <a:cubicBezTo>
                    <a:pt x="1157" y="11837"/>
                    <a:pt x="1157" y="15006"/>
                    <a:pt x="1157" y="16943"/>
                  </a:cubicBezTo>
                  <a:cubicBezTo>
                    <a:pt x="1157" y="18880"/>
                    <a:pt x="1157" y="19585"/>
                    <a:pt x="1350" y="20230"/>
                  </a:cubicBezTo>
                  <a:cubicBezTo>
                    <a:pt x="1543" y="20876"/>
                    <a:pt x="1929" y="21463"/>
                    <a:pt x="1736" y="21404"/>
                  </a:cubicBezTo>
                  <a:cubicBezTo>
                    <a:pt x="1543" y="21346"/>
                    <a:pt x="771" y="20641"/>
                    <a:pt x="386" y="18235"/>
                  </a:cubicBezTo>
                  <a:cubicBezTo>
                    <a:pt x="0" y="15828"/>
                    <a:pt x="0" y="11720"/>
                    <a:pt x="0" y="8843"/>
                  </a:cubicBezTo>
                  <a:cubicBezTo>
                    <a:pt x="0" y="5967"/>
                    <a:pt x="0" y="4324"/>
                    <a:pt x="771" y="3033"/>
                  </a:cubicBezTo>
                  <a:cubicBezTo>
                    <a:pt x="1543" y="1741"/>
                    <a:pt x="3086" y="802"/>
                    <a:pt x="5207" y="333"/>
                  </a:cubicBezTo>
                  <a:cubicBezTo>
                    <a:pt x="7329" y="-137"/>
                    <a:pt x="10029" y="-137"/>
                    <a:pt x="12729" y="509"/>
                  </a:cubicBezTo>
                  <a:cubicBezTo>
                    <a:pt x="15429" y="1154"/>
                    <a:pt x="18129" y="2446"/>
                    <a:pt x="19671" y="3796"/>
                  </a:cubicBezTo>
                  <a:cubicBezTo>
                    <a:pt x="21214" y="5146"/>
                    <a:pt x="21600" y="6554"/>
                    <a:pt x="19671" y="7846"/>
                  </a:cubicBezTo>
                  <a:cubicBezTo>
                    <a:pt x="17743" y="9137"/>
                    <a:pt x="13500" y="10311"/>
                    <a:pt x="10221" y="10956"/>
                  </a:cubicBezTo>
                  <a:cubicBezTo>
                    <a:pt x="6943" y="11602"/>
                    <a:pt x="4629" y="11720"/>
                    <a:pt x="4243" y="11543"/>
                  </a:cubicBezTo>
                  <a:cubicBezTo>
                    <a:pt x="3857" y="11367"/>
                    <a:pt x="5400" y="10898"/>
                    <a:pt x="6943" y="104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9988549" y="3162300"/>
              <a:ext cx="44451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0"/>
                  </a:moveTo>
                  <a:cubicBezTo>
                    <a:pt x="1029" y="3993"/>
                    <a:pt x="2057" y="7987"/>
                    <a:pt x="2571" y="11254"/>
                  </a:cubicBezTo>
                  <a:cubicBezTo>
                    <a:pt x="3086" y="14521"/>
                    <a:pt x="3086" y="17062"/>
                    <a:pt x="3086" y="18787"/>
                  </a:cubicBezTo>
                  <a:cubicBezTo>
                    <a:pt x="3086" y="20511"/>
                    <a:pt x="3086" y="21418"/>
                    <a:pt x="4629" y="21509"/>
                  </a:cubicBezTo>
                  <a:cubicBezTo>
                    <a:pt x="6171" y="21600"/>
                    <a:pt x="9257" y="20874"/>
                    <a:pt x="12343" y="20057"/>
                  </a:cubicBezTo>
                  <a:cubicBezTo>
                    <a:pt x="15429" y="19240"/>
                    <a:pt x="18514" y="18333"/>
                    <a:pt x="21600" y="17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0166349" y="3126154"/>
              <a:ext cx="165101" cy="30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21600" y="2112"/>
                  </a:moveTo>
                  <a:cubicBezTo>
                    <a:pt x="21323" y="1362"/>
                    <a:pt x="21046" y="612"/>
                    <a:pt x="19800" y="237"/>
                  </a:cubicBezTo>
                  <a:cubicBezTo>
                    <a:pt x="18554" y="-138"/>
                    <a:pt x="16338" y="-138"/>
                    <a:pt x="13569" y="762"/>
                  </a:cubicBezTo>
                  <a:cubicBezTo>
                    <a:pt x="10800" y="1662"/>
                    <a:pt x="7477" y="3462"/>
                    <a:pt x="5123" y="6162"/>
                  </a:cubicBezTo>
                  <a:cubicBezTo>
                    <a:pt x="2769" y="8862"/>
                    <a:pt x="1385" y="12462"/>
                    <a:pt x="692" y="14637"/>
                  </a:cubicBezTo>
                  <a:cubicBezTo>
                    <a:pt x="0" y="16812"/>
                    <a:pt x="0" y="17562"/>
                    <a:pt x="0" y="18462"/>
                  </a:cubicBezTo>
                  <a:cubicBezTo>
                    <a:pt x="0" y="19362"/>
                    <a:pt x="0" y="20412"/>
                    <a:pt x="692" y="20937"/>
                  </a:cubicBezTo>
                  <a:cubicBezTo>
                    <a:pt x="1385" y="21462"/>
                    <a:pt x="2769" y="21462"/>
                    <a:pt x="5123" y="21162"/>
                  </a:cubicBezTo>
                  <a:cubicBezTo>
                    <a:pt x="7477" y="20862"/>
                    <a:pt x="10800" y="20262"/>
                    <a:pt x="13292" y="19812"/>
                  </a:cubicBezTo>
                  <a:cubicBezTo>
                    <a:pt x="15785" y="19362"/>
                    <a:pt x="17446" y="19062"/>
                    <a:pt x="18277" y="18537"/>
                  </a:cubicBezTo>
                  <a:cubicBezTo>
                    <a:pt x="19108" y="18012"/>
                    <a:pt x="19108" y="17262"/>
                    <a:pt x="19108" y="16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0195983" y="3276600"/>
              <a:ext cx="160868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21600"/>
                  </a:moveTo>
                  <a:cubicBezTo>
                    <a:pt x="2274" y="18900"/>
                    <a:pt x="0" y="16200"/>
                    <a:pt x="0" y="13950"/>
                  </a:cubicBezTo>
                  <a:cubicBezTo>
                    <a:pt x="0" y="11700"/>
                    <a:pt x="2274" y="9900"/>
                    <a:pt x="6253" y="7650"/>
                  </a:cubicBezTo>
                  <a:cubicBezTo>
                    <a:pt x="10232" y="5400"/>
                    <a:pt x="1591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0344150" y="3086100"/>
              <a:ext cx="161573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12304" y="0"/>
                  </a:moveTo>
                  <a:cubicBezTo>
                    <a:pt x="15858" y="3331"/>
                    <a:pt x="19413" y="6663"/>
                    <a:pt x="20506" y="9672"/>
                  </a:cubicBezTo>
                  <a:cubicBezTo>
                    <a:pt x="21600" y="12681"/>
                    <a:pt x="20233" y="15367"/>
                    <a:pt x="16405" y="17301"/>
                  </a:cubicBezTo>
                  <a:cubicBezTo>
                    <a:pt x="12577" y="19236"/>
                    <a:pt x="6289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6642100" y="4536796"/>
              <a:ext cx="56142" cy="1235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49" fill="norm" stroke="1" extrusionOk="0">
                  <a:moveTo>
                    <a:pt x="0" y="835"/>
                  </a:moveTo>
                  <a:cubicBezTo>
                    <a:pt x="3200" y="614"/>
                    <a:pt x="6400" y="392"/>
                    <a:pt x="10000" y="226"/>
                  </a:cubicBezTo>
                  <a:cubicBezTo>
                    <a:pt x="13600" y="60"/>
                    <a:pt x="17600" y="-51"/>
                    <a:pt x="19600" y="23"/>
                  </a:cubicBezTo>
                  <a:cubicBezTo>
                    <a:pt x="21600" y="97"/>
                    <a:pt x="21600" y="355"/>
                    <a:pt x="20400" y="1131"/>
                  </a:cubicBezTo>
                  <a:cubicBezTo>
                    <a:pt x="19200" y="1906"/>
                    <a:pt x="16800" y="3198"/>
                    <a:pt x="14800" y="4620"/>
                  </a:cubicBezTo>
                  <a:cubicBezTo>
                    <a:pt x="12800" y="6041"/>
                    <a:pt x="11200" y="7592"/>
                    <a:pt x="10400" y="9161"/>
                  </a:cubicBezTo>
                  <a:cubicBezTo>
                    <a:pt x="9600" y="10731"/>
                    <a:pt x="9600" y="12318"/>
                    <a:pt x="10400" y="13703"/>
                  </a:cubicBezTo>
                  <a:cubicBezTo>
                    <a:pt x="11200" y="15087"/>
                    <a:pt x="12800" y="16269"/>
                    <a:pt x="12800" y="17543"/>
                  </a:cubicBezTo>
                  <a:cubicBezTo>
                    <a:pt x="12800" y="18817"/>
                    <a:pt x="11200" y="20183"/>
                    <a:pt x="96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6546850" y="4387850"/>
              <a:ext cx="2888825" cy="168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0" fill="norm" stroke="1" extrusionOk="0">
                  <a:moveTo>
                    <a:pt x="475" y="1872"/>
                  </a:moveTo>
                  <a:cubicBezTo>
                    <a:pt x="459" y="1737"/>
                    <a:pt x="443" y="1601"/>
                    <a:pt x="498" y="1492"/>
                  </a:cubicBezTo>
                  <a:cubicBezTo>
                    <a:pt x="554" y="1384"/>
                    <a:pt x="680" y="1303"/>
                    <a:pt x="1044" y="1194"/>
                  </a:cubicBezTo>
                  <a:cubicBezTo>
                    <a:pt x="1408" y="1085"/>
                    <a:pt x="2010" y="950"/>
                    <a:pt x="2595" y="841"/>
                  </a:cubicBezTo>
                  <a:cubicBezTo>
                    <a:pt x="3181" y="733"/>
                    <a:pt x="3750" y="651"/>
                    <a:pt x="4304" y="583"/>
                  </a:cubicBezTo>
                  <a:cubicBezTo>
                    <a:pt x="4858" y="516"/>
                    <a:pt x="5396" y="461"/>
                    <a:pt x="5989" y="393"/>
                  </a:cubicBezTo>
                  <a:cubicBezTo>
                    <a:pt x="6583" y="326"/>
                    <a:pt x="7232" y="244"/>
                    <a:pt x="7857" y="176"/>
                  </a:cubicBezTo>
                  <a:cubicBezTo>
                    <a:pt x="8482" y="109"/>
                    <a:pt x="9083" y="54"/>
                    <a:pt x="9669" y="27"/>
                  </a:cubicBezTo>
                  <a:cubicBezTo>
                    <a:pt x="10254" y="0"/>
                    <a:pt x="10824" y="0"/>
                    <a:pt x="11465" y="0"/>
                  </a:cubicBezTo>
                  <a:cubicBezTo>
                    <a:pt x="12105" y="0"/>
                    <a:pt x="12818" y="0"/>
                    <a:pt x="13498" y="14"/>
                  </a:cubicBezTo>
                  <a:cubicBezTo>
                    <a:pt x="14178" y="27"/>
                    <a:pt x="14827" y="54"/>
                    <a:pt x="15468" y="95"/>
                  </a:cubicBezTo>
                  <a:cubicBezTo>
                    <a:pt x="16109" y="136"/>
                    <a:pt x="16742" y="190"/>
                    <a:pt x="17327" y="244"/>
                  </a:cubicBezTo>
                  <a:cubicBezTo>
                    <a:pt x="17913" y="298"/>
                    <a:pt x="18451" y="353"/>
                    <a:pt x="18926" y="393"/>
                  </a:cubicBezTo>
                  <a:cubicBezTo>
                    <a:pt x="19400" y="434"/>
                    <a:pt x="19812" y="461"/>
                    <a:pt x="20065" y="475"/>
                  </a:cubicBezTo>
                  <a:cubicBezTo>
                    <a:pt x="20318" y="488"/>
                    <a:pt x="20413" y="488"/>
                    <a:pt x="20500" y="502"/>
                  </a:cubicBezTo>
                  <a:cubicBezTo>
                    <a:pt x="20587" y="516"/>
                    <a:pt x="20666" y="543"/>
                    <a:pt x="20738" y="719"/>
                  </a:cubicBezTo>
                  <a:cubicBezTo>
                    <a:pt x="20809" y="895"/>
                    <a:pt x="20872" y="1221"/>
                    <a:pt x="20951" y="1872"/>
                  </a:cubicBezTo>
                  <a:cubicBezTo>
                    <a:pt x="21030" y="2524"/>
                    <a:pt x="21125" y="3501"/>
                    <a:pt x="21204" y="4518"/>
                  </a:cubicBezTo>
                  <a:cubicBezTo>
                    <a:pt x="21284" y="5536"/>
                    <a:pt x="21347" y="6594"/>
                    <a:pt x="21402" y="7666"/>
                  </a:cubicBezTo>
                  <a:cubicBezTo>
                    <a:pt x="21458" y="8738"/>
                    <a:pt x="21505" y="9823"/>
                    <a:pt x="21537" y="10881"/>
                  </a:cubicBezTo>
                  <a:cubicBezTo>
                    <a:pt x="21568" y="11940"/>
                    <a:pt x="21584" y="12971"/>
                    <a:pt x="21592" y="14029"/>
                  </a:cubicBezTo>
                  <a:cubicBezTo>
                    <a:pt x="21600" y="15087"/>
                    <a:pt x="21600" y="16173"/>
                    <a:pt x="21576" y="17136"/>
                  </a:cubicBezTo>
                  <a:cubicBezTo>
                    <a:pt x="21553" y="18099"/>
                    <a:pt x="21505" y="18941"/>
                    <a:pt x="21458" y="19592"/>
                  </a:cubicBezTo>
                  <a:cubicBezTo>
                    <a:pt x="21410" y="20243"/>
                    <a:pt x="21363" y="20705"/>
                    <a:pt x="21315" y="20989"/>
                  </a:cubicBezTo>
                  <a:cubicBezTo>
                    <a:pt x="21268" y="21274"/>
                    <a:pt x="21220" y="21383"/>
                    <a:pt x="21102" y="21464"/>
                  </a:cubicBezTo>
                  <a:cubicBezTo>
                    <a:pt x="20983" y="21546"/>
                    <a:pt x="20793" y="21600"/>
                    <a:pt x="20421" y="21573"/>
                  </a:cubicBezTo>
                  <a:cubicBezTo>
                    <a:pt x="20049" y="21546"/>
                    <a:pt x="19495" y="21437"/>
                    <a:pt x="18902" y="21315"/>
                  </a:cubicBezTo>
                  <a:cubicBezTo>
                    <a:pt x="18309" y="21193"/>
                    <a:pt x="17676" y="21057"/>
                    <a:pt x="17082" y="20949"/>
                  </a:cubicBezTo>
                  <a:cubicBezTo>
                    <a:pt x="16489" y="20840"/>
                    <a:pt x="15935" y="20759"/>
                    <a:pt x="15349" y="20705"/>
                  </a:cubicBezTo>
                  <a:cubicBezTo>
                    <a:pt x="14764" y="20650"/>
                    <a:pt x="14147" y="20623"/>
                    <a:pt x="13490" y="20596"/>
                  </a:cubicBezTo>
                  <a:cubicBezTo>
                    <a:pt x="12833" y="20569"/>
                    <a:pt x="12137" y="20542"/>
                    <a:pt x="11504" y="20528"/>
                  </a:cubicBezTo>
                  <a:cubicBezTo>
                    <a:pt x="10871" y="20515"/>
                    <a:pt x="10302" y="20515"/>
                    <a:pt x="9724" y="20528"/>
                  </a:cubicBezTo>
                  <a:cubicBezTo>
                    <a:pt x="9146" y="20542"/>
                    <a:pt x="8561" y="20569"/>
                    <a:pt x="7975" y="20582"/>
                  </a:cubicBezTo>
                  <a:cubicBezTo>
                    <a:pt x="7390" y="20596"/>
                    <a:pt x="6804" y="20596"/>
                    <a:pt x="6235" y="20610"/>
                  </a:cubicBezTo>
                  <a:cubicBezTo>
                    <a:pt x="5665" y="20623"/>
                    <a:pt x="5111" y="20650"/>
                    <a:pt x="4526" y="20664"/>
                  </a:cubicBezTo>
                  <a:cubicBezTo>
                    <a:pt x="3940" y="20677"/>
                    <a:pt x="3323" y="20677"/>
                    <a:pt x="2722" y="20664"/>
                  </a:cubicBezTo>
                  <a:cubicBezTo>
                    <a:pt x="2120" y="20650"/>
                    <a:pt x="1535" y="20623"/>
                    <a:pt x="1124" y="20596"/>
                  </a:cubicBezTo>
                  <a:cubicBezTo>
                    <a:pt x="712" y="20569"/>
                    <a:pt x="475" y="20542"/>
                    <a:pt x="316" y="20515"/>
                  </a:cubicBezTo>
                  <a:cubicBezTo>
                    <a:pt x="158" y="20487"/>
                    <a:pt x="79" y="20460"/>
                    <a:pt x="40" y="20433"/>
                  </a:cubicBezTo>
                  <a:cubicBezTo>
                    <a:pt x="0" y="20406"/>
                    <a:pt x="0" y="20379"/>
                    <a:pt x="0" y="20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667500" y="5778500"/>
              <a:ext cx="127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7016918" y="4745346"/>
              <a:ext cx="516218" cy="56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233" fill="norm" stroke="1" extrusionOk="0">
                  <a:moveTo>
                    <a:pt x="14249" y="2311"/>
                  </a:moveTo>
                  <a:cubicBezTo>
                    <a:pt x="13731" y="1596"/>
                    <a:pt x="13212" y="881"/>
                    <a:pt x="12392" y="445"/>
                  </a:cubicBezTo>
                  <a:cubicBezTo>
                    <a:pt x="11571" y="8"/>
                    <a:pt x="10448" y="-151"/>
                    <a:pt x="9152" y="167"/>
                  </a:cubicBezTo>
                  <a:cubicBezTo>
                    <a:pt x="7856" y="484"/>
                    <a:pt x="6387" y="1278"/>
                    <a:pt x="4875" y="2628"/>
                  </a:cubicBezTo>
                  <a:cubicBezTo>
                    <a:pt x="3363" y="3978"/>
                    <a:pt x="1808" y="5884"/>
                    <a:pt x="900" y="8187"/>
                  </a:cubicBezTo>
                  <a:cubicBezTo>
                    <a:pt x="-7" y="10490"/>
                    <a:pt x="-266" y="13190"/>
                    <a:pt x="296" y="15414"/>
                  </a:cubicBezTo>
                  <a:cubicBezTo>
                    <a:pt x="857" y="17637"/>
                    <a:pt x="2240" y="19384"/>
                    <a:pt x="4227" y="20337"/>
                  </a:cubicBezTo>
                  <a:cubicBezTo>
                    <a:pt x="6214" y="21290"/>
                    <a:pt x="8806" y="21449"/>
                    <a:pt x="11182" y="20973"/>
                  </a:cubicBezTo>
                  <a:cubicBezTo>
                    <a:pt x="13558" y="20496"/>
                    <a:pt x="15718" y="19384"/>
                    <a:pt x="17446" y="17558"/>
                  </a:cubicBezTo>
                  <a:cubicBezTo>
                    <a:pt x="19174" y="15731"/>
                    <a:pt x="20470" y="13190"/>
                    <a:pt x="20902" y="10689"/>
                  </a:cubicBezTo>
                  <a:cubicBezTo>
                    <a:pt x="21334" y="8187"/>
                    <a:pt x="20902" y="5725"/>
                    <a:pt x="20038" y="4018"/>
                  </a:cubicBezTo>
                  <a:cubicBezTo>
                    <a:pt x="19174" y="2311"/>
                    <a:pt x="17878" y="1358"/>
                    <a:pt x="16366" y="921"/>
                  </a:cubicBezTo>
                  <a:cubicBezTo>
                    <a:pt x="14854" y="484"/>
                    <a:pt x="13126" y="564"/>
                    <a:pt x="12176" y="802"/>
                  </a:cubicBezTo>
                  <a:cubicBezTo>
                    <a:pt x="11225" y="1040"/>
                    <a:pt x="11052" y="1437"/>
                    <a:pt x="10880" y="1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7558201" y="4529886"/>
              <a:ext cx="226900" cy="30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34" fill="norm" stroke="1" extrusionOk="0">
                  <a:moveTo>
                    <a:pt x="1039" y="17384"/>
                  </a:moveTo>
                  <a:cubicBezTo>
                    <a:pt x="439" y="16784"/>
                    <a:pt x="-161" y="16184"/>
                    <a:pt x="39" y="15059"/>
                  </a:cubicBezTo>
                  <a:cubicBezTo>
                    <a:pt x="239" y="13934"/>
                    <a:pt x="1239" y="12284"/>
                    <a:pt x="2739" y="10109"/>
                  </a:cubicBezTo>
                  <a:cubicBezTo>
                    <a:pt x="4239" y="7934"/>
                    <a:pt x="6239" y="5234"/>
                    <a:pt x="7539" y="3584"/>
                  </a:cubicBezTo>
                  <a:cubicBezTo>
                    <a:pt x="8839" y="1934"/>
                    <a:pt x="9439" y="1334"/>
                    <a:pt x="10339" y="809"/>
                  </a:cubicBezTo>
                  <a:cubicBezTo>
                    <a:pt x="11239" y="284"/>
                    <a:pt x="12439" y="-166"/>
                    <a:pt x="13239" y="59"/>
                  </a:cubicBezTo>
                  <a:cubicBezTo>
                    <a:pt x="14039" y="284"/>
                    <a:pt x="14439" y="1184"/>
                    <a:pt x="15239" y="3584"/>
                  </a:cubicBezTo>
                  <a:cubicBezTo>
                    <a:pt x="16039" y="5984"/>
                    <a:pt x="17239" y="9884"/>
                    <a:pt x="18339" y="13109"/>
                  </a:cubicBezTo>
                  <a:cubicBezTo>
                    <a:pt x="19439" y="16334"/>
                    <a:pt x="20439" y="18884"/>
                    <a:pt x="21439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7600950" y="47244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7249718" y="5006705"/>
              <a:ext cx="1004331" cy="570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94" fill="norm" stroke="1" extrusionOk="0">
                  <a:moveTo>
                    <a:pt x="17395" y="2521"/>
                  </a:moveTo>
                  <a:cubicBezTo>
                    <a:pt x="17304" y="2122"/>
                    <a:pt x="17214" y="1724"/>
                    <a:pt x="17056" y="1445"/>
                  </a:cubicBezTo>
                  <a:cubicBezTo>
                    <a:pt x="16898" y="1166"/>
                    <a:pt x="16672" y="1006"/>
                    <a:pt x="16107" y="807"/>
                  </a:cubicBezTo>
                  <a:cubicBezTo>
                    <a:pt x="15542" y="608"/>
                    <a:pt x="14638" y="369"/>
                    <a:pt x="13463" y="209"/>
                  </a:cubicBezTo>
                  <a:cubicBezTo>
                    <a:pt x="12288" y="50"/>
                    <a:pt x="10842" y="-30"/>
                    <a:pt x="9487" y="10"/>
                  </a:cubicBezTo>
                  <a:cubicBezTo>
                    <a:pt x="8131" y="50"/>
                    <a:pt x="6866" y="209"/>
                    <a:pt x="5555" y="767"/>
                  </a:cubicBezTo>
                  <a:cubicBezTo>
                    <a:pt x="4245" y="1325"/>
                    <a:pt x="2889" y="2281"/>
                    <a:pt x="1963" y="3238"/>
                  </a:cubicBezTo>
                  <a:cubicBezTo>
                    <a:pt x="1037" y="4194"/>
                    <a:pt x="539" y="5151"/>
                    <a:pt x="268" y="6825"/>
                  </a:cubicBezTo>
                  <a:cubicBezTo>
                    <a:pt x="-3" y="8498"/>
                    <a:pt x="-48" y="10890"/>
                    <a:pt x="42" y="12802"/>
                  </a:cubicBezTo>
                  <a:cubicBezTo>
                    <a:pt x="133" y="14715"/>
                    <a:pt x="359" y="16150"/>
                    <a:pt x="788" y="17346"/>
                  </a:cubicBezTo>
                  <a:cubicBezTo>
                    <a:pt x="1217" y="18541"/>
                    <a:pt x="1850" y="19498"/>
                    <a:pt x="2776" y="20175"/>
                  </a:cubicBezTo>
                  <a:cubicBezTo>
                    <a:pt x="3703" y="20853"/>
                    <a:pt x="4923" y="21251"/>
                    <a:pt x="6256" y="21411"/>
                  </a:cubicBezTo>
                  <a:cubicBezTo>
                    <a:pt x="7589" y="21570"/>
                    <a:pt x="9035" y="21490"/>
                    <a:pt x="10481" y="21251"/>
                  </a:cubicBezTo>
                  <a:cubicBezTo>
                    <a:pt x="11927" y="21012"/>
                    <a:pt x="13373" y="20614"/>
                    <a:pt x="14842" y="19936"/>
                  </a:cubicBezTo>
                  <a:cubicBezTo>
                    <a:pt x="16310" y="19259"/>
                    <a:pt x="17801" y="18302"/>
                    <a:pt x="18863" y="17226"/>
                  </a:cubicBezTo>
                  <a:cubicBezTo>
                    <a:pt x="19925" y="16150"/>
                    <a:pt x="20558" y="14955"/>
                    <a:pt x="20965" y="13480"/>
                  </a:cubicBezTo>
                  <a:cubicBezTo>
                    <a:pt x="21371" y="12005"/>
                    <a:pt x="21552" y="10252"/>
                    <a:pt x="21371" y="8658"/>
                  </a:cubicBezTo>
                  <a:cubicBezTo>
                    <a:pt x="21190" y="7064"/>
                    <a:pt x="20648" y="5629"/>
                    <a:pt x="19993" y="4553"/>
                  </a:cubicBezTo>
                  <a:cubicBezTo>
                    <a:pt x="19338" y="3477"/>
                    <a:pt x="18570" y="2760"/>
                    <a:pt x="18073" y="2441"/>
                  </a:cubicBezTo>
                  <a:cubicBezTo>
                    <a:pt x="17575" y="2122"/>
                    <a:pt x="17349" y="2202"/>
                    <a:pt x="17124" y="2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458200" y="4997450"/>
              <a:ext cx="25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720"/>
                    <a:pt x="10800" y="5440"/>
                    <a:pt x="7200" y="9040"/>
                  </a:cubicBezTo>
                  <a:cubicBezTo>
                    <a:pt x="3600" y="12640"/>
                    <a:pt x="1800" y="17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8420100" y="4925800"/>
              <a:ext cx="212990" cy="37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59" fill="norm" stroke="1" extrusionOk="0">
                  <a:moveTo>
                    <a:pt x="3176" y="3418"/>
                  </a:moveTo>
                  <a:cubicBezTo>
                    <a:pt x="2753" y="2804"/>
                    <a:pt x="2329" y="2191"/>
                    <a:pt x="2435" y="1639"/>
                  </a:cubicBezTo>
                  <a:cubicBezTo>
                    <a:pt x="2541" y="1086"/>
                    <a:pt x="3176" y="595"/>
                    <a:pt x="4765" y="289"/>
                  </a:cubicBezTo>
                  <a:cubicBezTo>
                    <a:pt x="6353" y="-18"/>
                    <a:pt x="8894" y="-141"/>
                    <a:pt x="11224" y="227"/>
                  </a:cubicBezTo>
                  <a:cubicBezTo>
                    <a:pt x="13553" y="595"/>
                    <a:pt x="15671" y="1454"/>
                    <a:pt x="16729" y="2559"/>
                  </a:cubicBezTo>
                  <a:cubicBezTo>
                    <a:pt x="17788" y="3664"/>
                    <a:pt x="17788" y="5014"/>
                    <a:pt x="17259" y="5873"/>
                  </a:cubicBezTo>
                  <a:cubicBezTo>
                    <a:pt x="16729" y="6732"/>
                    <a:pt x="15671" y="7100"/>
                    <a:pt x="14612" y="7407"/>
                  </a:cubicBezTo>
                  <a:cubicBezTo>
                    <a:pt x="13553" y="7714"/>
                    <a:pt x="12494" y="7959"/>
                    <a:pt x="12494" y="8266"/>
                  </a:cubicBezTo>
                  <a:cubicBezTo>
                    <a:pt x="12494" y="8573"/>
                    <a:pt x="13553" y="8941"/>
                    <a:pt x="15247" y="9861"/>
                  </a:cubicBezTo>
                  <a:cubicBezTo>
                    <a:pt x="16941" y="10782"/>
                    <a:pt x="19271" y="12254"/>
                    <a:pt x="20435" y="13789"/>
                  </a:cubicBezTo>
                  <a:cubicBezTo>
                    <a:pt x="21600" y="15323"/>
                    <a:pt x="21600" y="16918"/>
                    <a:pt x="20435" y="18023"/>
                  </a:cubicBezTo>
                  <a:cubicBezTo>
                    <a:pt x="19271" y="19127"/>
                    <a:pt x="16941" y="19741"/>
                    <a:pt x="13341" y="20232"/>
                  </a:cubicBezTo>
                  <a:cubicBezTo>
                    <a:pt x="9741" y="20723"/>
                    <a:pt x="4871" y="21091"/>
                    <a:pt x="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7289799" y="5154519"/>
              <a:ext cx="31751" cy="179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7734"/>
                  </a:moveTo>
                  <a:cubicBezTo>
                    <a:pt x="0" y="6478"/>
                    <a:pt x="0" y="5223"/>
                    <a:pt x="0" y="3716"/>
                  </a:cubicBezTo>
                  <a:cubicBezTo>
                    <a:pt x="0" y="2209"/>
                    <a:pt x="0" y="450"/>
                    <a:pt x="2880" y="74"/>
                  </a:cubicBezTo>
                  <a:cubicBezTo>
                    <a:pt x="5760" y="-303"/>
                    <a:pt x="11520" y="702"/>
                    <a:pt x="15120" y="4469"/>
                  </a:cubicBezTo>
                  <a:cubicBezTo>
                    <a:pt x="18720" y="8237"/>
                    <a:pt x="20160" y="14767"/>
                    <a:pt x="21600" y="2129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7366000" y="5086350"/>
              <a:ext cx="190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42"/>
                    <a:pt x="4800" y="10684"/>
                    <a:pt x="8400" y="14284"/>
                  </a:cubicBezTo>
                  <a:cubicBezTo>
                    <a:pt x="12000" y="17884"/>
                    <a:pt x="16800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7413343" y="5092700"/>
              <a:ext cx="9808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00"/>
                    <a:pt x="-1585" y="11400"/>
                    <a:pt x="575" y="15000"/>
                  </a:cubicBezTo>
                  <a:cubicBezTo>
                    <a:pt x="2735" y="18600"/>
                    <a:pt x="11375" y="201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7499350" y="5060950"/>
              <a:ext cx="63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0" y="6184900"/>
              <a:ext cx="94043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" y="20000"/>
                    <a:pt x="301" y="18400"/>
                    <a:pt x="472" y="17067"/>
                  </a:cubicBezTo>
                  <a:cubicBezTo>
                    <a:pt x="642" y="15733"/>
                    <a:pt x="831" y="14667"/>
                    <a:pt x="1033" y="13733"/>
                  </a:cubicBezTo>
                  <a:cubicBezTo>
                    <a:pt x="1235" y="12800"/>
                    <a:pt x="1449" y="12000"/>
                    <a:pt x="1651" y="11467"/>
                  </a:cubicBezTo>
                  <a:cubicBezTo>
                    <a:pt x="1852" y="10933"/>
                    <a:pt x="2042" y="10667"/>
                    <a:pt x="2207" y="10400"/>
                  </a:cubicBezTo>
                  <a:cubicBezTo>
                    <a:pt x="2372" y="10133"/>
                    <a:pt x="2513" y="9867"/>
                    <a:pt x="2662" y="9600"/>
                  </a:cubicBezTo>
                  <a:cubicBezTo>
                    <a:pt x="2810" y="9333"/>
                    <a:pt x="2966" y="9067"/>
                    <a:pt x="3121" y="8800"/>
                  </a:cubicBezTo>
                  <a:cubicBezTo>
                    <a:pt x="3277" y="8533"/>
                    <a:pt x="3432" y="8267"/>
                    <a:pt x="3641" y="7867"/>
                  </a:cubicBezTo>
                  <a:cubicBezTo>
                    <a:pt x="3850" y="7467"/>
                    <a:pt x="4113" y="6933"/>
                    <a:pt x="4344" y="6400"/>
                  </a:cubicBezTo>
                  <a:cubicBezTo>
                    <a:pt x="4575" y="5867"/>
                    <a:pt x="4774" y="5333"/>
                    <a:pt x="4971" y="4933"/>
                  </a:cubicBezTo>
                  <a:cubicBezTo>
                    <a:pt x="5168" y="4533"/>
                    <a:pt x="5362" y="4267"/>
                    <a:pt x="5564" y="3867"/>
                  </a:cubicBezTo>
                  <a:cubicBezTo>
                    <a:pt x="5766" y="3467"/>
                    <a:pt x="5975" y="2933"/>
                    <a:pt x="6184" y="2533"/>
                  </a:cubicBezTo>
                  <a:cubicBezTo>
                    <a:pt x="6393" y="2133"/>
                    <a:pt x="6602" y="1867"/>
                    <a:pt x="6814" y="1600"/>
                  </a:cubicBezTo>
                  <a:cubicBezTo>
                    <a:pt x="7025" y="1333"/>
                    <a:pt x="7239" y="1067"/>
                    <a:pt x="7397" y="933"/>
                  </a:cubicBezTo>
                  <a:cubicBezTo>
                    <a:pt x="7555" y="800"/>
                    <a:pt x="7657" y="800"/>
                    <a:pt x="7766" y="667"/>
                  </a:cubicBezTo>
                  <a:cubicBezTo>
                    <a:pt x="7876" y="533"/>
                    <a:pt x="7992" y="267"/>
                    <a:pt x="8107" y="133"/>
                  </a:cubicBezTo>
                  <a:cubicBezTo>
                    <a:pt x="8221" y="0"/>
                    <a:pt x="8333" y="0"/>
                    <a:pt x="8447" y="0"/>
                  </a:cubicBezTo>
                  <a:cubicBezTo>
                    <a:pt x="8561" y="0"/>
                    <a:pt x="8678" y="0"/>
                    <a:pt x="8790" y="0"/>
                  </a:cubicBezTo>
                  <a:cubicBezTo>
                    <a:pt x="8902" y="0"/>
                    <a:pt x="9009" y="0"/>
                    <a:pt x="9128" y="0"/>
                  </a:cubicBezTo>
                  <a:cubicBezTo>
                    <a:pt x="9247" y="0"/>
                    <a:pt x="9378" y="0"/>
                    <a:pt x="9495" y="0"/>
                  </a:cubicBezTo>
                  <a:cubicBezTo>
                    <a:pt x="9611" y="0"/>
                    <a:pt x="9713" y="0"/>
                    <a:pt x="9825" y="0"/>
                  </a:cubicBezTo>
                  <a:cubicBezTo>
                    <a:pt x="9937" y="0"/>
                    <a:pt x="10059" y="0"/>
                    <a:pt x="10180" y="0"/>
                  </a:cubicBezTo>
                  <a:cubicBezTo>
                    <a:pt x="10302" y="0"/>
                    <a:pt x="10423" y="0"/>
                    <a:pt x="10540" y="0"/>
                  </a:cubicBezTo>
                  <a:cubicBezTo>
                    <a:pt x="10657" y="0"/>
                    <a:pt x="10768" y="0"/>
                    <a:pt x="10883" y="0"/>
                  </a:cubicBezTo>
                  <a:cubicBezTo>
                    <a:pt x="10997" y="0"/>
                    <a:pt x="11114" y="0"/>
                    <a:pt x="11240" y="0"/>
                  </a:cubicBezTo>
                  <a:cubicBezTo>
                    <a:pt x="11366" y="0"/>
                    <a:pt x="11502" y="0"/>
                    <a:pt x="11622" y="0"/>
                  </a:cubicBezTo>
                  <a:cubicBezTo>
                    <a:pt x="11741" y="0"/>
                    <a:pt x="11843" y="0"/>
                    <a:pt x="11957" y="0"/>
                  </a:cubicBezTo>
                  <a:cubicBezTo>
                    <a:pt x="12071" y="0"/>
                    <a:pt x="12198" y="0"/>
                    <a:pt x="12322" y="0"/>
                  </a:cubicBezTo>
                  <a:cubicBezTo>
                    <a:pt x="12446" y="0"/>
                    <a:pt x="12567" y="0"/>
                    <a:pt x="12696" y="0"/>
                  </a:cubicBezTo>
                  <a:cubicBezTo>
                    <a:pt x="12825" y="0"/>
                    <a:pt x="12961" y="0"/>
                    <a:pt x="13080" y="133"/>
                  </a:cubicBezTo>
                  <a:cubicBezTo>
                    <a:pt x="13199" y="267"/>
                    <a:pt x="13301" y="533"/>
                    <a:pt x="13420" y="667"/>
                  </a:cubicBezTo>
                  <a:cubicBezTo>
                    <a:pt x="13539" y="800"/>
                    <a:pt x="13676" y="800"/>
                    <a:pt x="13797" y="800"/>
                  </a:cubicBezTo>
                  <a:cubicBezTo>
                    <a:pt x="13919" y="800"/>
                    <a:pt x="14026" y="800"/>
                    <a:pt x="14140" y="800"/>
                  </a:cubicBezTo>
                  <a:cubicBezTo>
                    <a:pt x="14254" y="800"/>
                    <a:pt x="14376" y="800"/>
                    <a:pt x="14497" y="933"/>
                  </a:cubicBezTo>
                  <a:cubicBezTo>
                    <a:pt x="14619" y="1067"/>
                    <a:pt x="14740" y="1333"/>
                    <a:pt x="14913" y="1467"/>
                  </a:cubicBezTo>
                  <a:cubicBezTo>
                    <a:pt x="15085" y="1600"/>
                    <a:pt x="15309" y="1600"/>
                    <a:pt x="15533" y="1600"/>
                  </a:cubicBezTo>
                  <a:cubicBezTo>
                    <a:pt x="15756" y="1600"/>
                    <a:pt x="15980" y="1600"/>
                    <a:pt x="16153" y="1600"/>
                  </a:cubicBezTo>
                  <a:cubicBezTo>
                    <a:pt x="16325" y="1600"/>
                    <a:pt x="16447" y="1600"/>
                    <a:pt x="16622" y="1600"/>
                  </a:cubicBezTo>
                  <a:cubicBezTo>
                    <a:pt x="16797" y="1600"/>
                    <a:pt x="17025" y="1600"/>
                    <a:pt x="17254" y="1600"/>
                  </a:cubicBezTo>
                  <a:cubicBezTo>
                    <a:pt x="17482" y="1600"/>
                    <a:pt x="17711" y="1600"/>
                    <a:pt x="17930" y="1733"/>
                  </a:cubicBezTo>
                  <a:cubicBezTo>
                    <a:pt x="18148" y="1867"/>
                    <a:pt x="18357" y="2133"/>
                    <a:pt x="18569" y="2400"/>
                  </a:cubicBezTo>
                  <a:cubicBezTo>
                    <a:pt x="18780" y="2667"/>
                    <a:pt x="18994" y="2933"/>
                    <a:pt x="19206" y="3467"/>
                  </a:cubicBezTo>
                  <a:cubicBezTo>
                    <a:pt x="19417" y="4000"/>
                    <a:pt x="19626" y="4800"/>
                    <a:pt x="19830" y="5600"/>
                  </a:cubicBezTo>
                  <a:cubicBezTo>
                    <a:pt x="20035" y="6400"/>
                    <a:pt x="20234" y="7200"/>
                    <a:pt x="20433" y="8133"/>
                  </a:cubicBezTo>
                  <a:cubicBezTo>
                    <a:pt x="20633" y="9067"/>
                    <a:pt x="20832" y="10133"/>
                    <a:pt x="21026" y="11333"/>
                  </a:cubicBezTo>
                  <a:cubicBezTo>
                    <a:pt x="21221" y="12533"/>
                    <a:pt x="21410" y="13867"/>
                    <a:pt x="21600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71450" y="6477948"/>
              <a:ext cx="101600" cy="43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5400" y="9082"/>
                  </a:moveTo>
                  <a:cubicBezTo>
                    <a:pt x="4050" y="9487"/>
                    <a:pt x="2700" y="9893"/>
                    <a:pt x="2700" y="11161"/>
                  </a:cubicBezTo>
                  <a:cubicBezTo>
                    <a:pt x="2700" y="12428"/>
                    <a:pt x="4050" y="14558"/>
                    <a:pt x="4950" y="16840"/>
                  </a:cubicBezTo>
                  <a:cubicBezTo>
                    <a:pt x="5850" y="19121"/>
                    <a:pt x="6300" y="21555"/>
                    <a:pt x="5850" y="20997"/>
                  </a:cubicBezTo>
                  <a:cubicBezTo>
                    <a:pt x="5400" y="20440"/>
                    <a:pt x="4050" y="16890"/>
                    <a:pt x="3375" y="13594"/>
                  </a:cubicBezTo>
                  <a:cubicBezTo>
                    <a:pt x="2700" y="10299"/>
                    <a:pt x="2700" y="7256"/>
                    <a:pt x="3150" y="5178"/>
                  </a:cubicBezTo>
                  <a:cubicBezTo>
                    <a:pt x="3600" y="3099"/>
                    <a:pt x="4500" y="1983"/>
                    <a:pt x="5625" y="1223"/>
                  </a:cubicBezTo>
                  <a:cubicBezTo>
                    <a:pt x="6750" y="462"/>
                    <a:pt x="8100" y="56"/>
                    <a:pt x="9900" y="6"/>
                  </a:cubicBezTo>
                  <a:cubicBezTo>
                    <a:pt x="11700" y="-45"/>
                    <a:pt x="13950" y="259"/>
                    <a:pt x="16425" y="1425"/>
                  </a:cubicBezTo>
                  <a:cubicBezTo>
                    <a:pt x="18900" y="2592"/>
                    <a:pt x="21600" y="4620"/>
                    <a:pt x="21600" y="6192"/>
                  </a:cubicBezTo>
                  <a:cubicBezTo>
                    <a:pt x="21600" y="7763"/>
                    <a:pt x="18900" y="8879"/>
                    <a:pt x="14850" y="9538"/>
                  </a:cubicBezTo>
                  <a:cubicBezTo>
                    <a:pt x="10800" y="10197"/>
                    <a:pt x="5400" y="10400"/>
                    <a:pt x="0" y="1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279349" y="6661149"/>
              <a:ext cx="133402" cy="21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27" fill="norm" stroke="1" extrusionOk="0">
                  <a:moveTo>
                    <a:pt x="1021" y="8982"/>
                  </a:moveTo>
                  <a:cubicBezTo>
                    <a:pt x="346" y="7699"/>
                    <a:pt x="-329" y="6416"/>
                    <a:pt x="177" y="5774"/>
                  </a:cubicBezTo>
                  <a:cubicBezTo>
                    <a:pt x="683" y="5133"/>
                    <a:pt x="2371" y="5133"/>
                    <a:pt x="4902" y="6416"/>
                  </a:cubicBezTo>
                  <a:cubicBezTo>
                    <a:pt x="7433" y="7699"/>
                    <a:pt x="10808" y="10265"/>
                    <a:pt x="12833" y="12404"/>
                  </a:cubicBezTo>
                  <a:cubicBezTo>
                    <a:pt x="14858" y="14543"/>
                    <a:pt x="15534" y="16253"/>
                    <a:pt x="15871" y="17644"/>
                  </a:cubicBezTo>
                  <a:cubicBezTo>
                    <a:pt x="16209" y="19034"/>
                    <a:pt x="16209" y="20103"/>
                    <a:pt x="15365" y="20745"/>
                  </a:cubicBezTo>
                  <a:cubicBezTo>
                    <a:pt x="14521" y="21386"/>
                    <a:pt x="12833" y="21600"/>
                    <a:pt x="11484" y="21279"/>
                  </a:cubicBezTo>
                  <a:cubicBezTo>
                    <a:pt x="10133" y="20958"/>
                    <a:pt x="9121" y="20103"/>
                    <a:pt x="8783" y="17323"/>
                  </a:cubicBezTo>
                  <a:cubicBezTo>
                    <a:pt x="8446" y="14543"/>
                    <a:pt x="8783" y="9838"/>
                    <a:pt x="10977" y="6630"/>
                  </a:cubicBezTo>
                  <a:cubicBezTo>
                    <a:pt x="13171" y="3422"/>
                    <a:pt x="17221" y="1711"/>
                    <a:pt x="212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543526" y="6477162"/>
              <a:ext cx="135924" cy="437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8" h="21488" fill="norm" stroke="1" extrusionOk="0">
                  <a:moveTo>
                    <a:pt x="20398" y="3730"/>
                  </a:moveTo>
                  <a:cubicBezTo>
                    <a:pt x="20398" y="2900"/>
                    <a:pt x="20398" y="2069"/>
                    <a:pt x="20239" y="1394"/>
                  </a:cubicBezTo>
                  <a:cubicBezTo>
                    <a:pt x="20080" y="719"/>
                    <a:pt x="19763" y="200"/>
                    <a:pt x="18651" y="44"/>
                  </a:cubicBezTo>
                  <a:cubicBezTo>
                    <a:pt x="17539" y="-112"/>
                    <a:pt x="15633" y="96"/>
                    <a:pt x="12616" y="1498"/>
                  </a:cubicBezTo>
                  <a:cubicBezTo>
                    <a:pt x="9598" y="2900"/>
                    <a:pt x="5469" y="5496"/>
                    <a:pt x="2769" y="8248"/>
                  </a:cubicBezTo>
                  <a:cubicBezTo>
                    <a:pt x="69" y="11000"/>
                    <a:pt x="-1202" y="13907"/>
                    <a:pt x="1498" y="16140"/>
                  </a:cubicBezTo>
                  <a:cubicBezTo>
                    <a:pt x="4198" y="18373"/>
                    <a:pt x="10869" y="19930"/>
                    <a:pt x="17539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815696" y="6541442"/>
              <a:ext cx="130455" cy="342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12" fill="norm" stroke="1" extrusionOk="0">
                  <a:moveTo>
                    <a:pt x="21131" y="1134"/>
                  </a:moveTo>
                  <a:cubicBezTo>
                    <a:pt x="18045" y="604"/>
                    <a:pt x="14960" y="74"/>
                    <a:pt x="11874" y="7"/>
                  </a:cubicBezTo>
                  <a:cubicBezTo>
                    <a:pt x="8788" y="-59"/>
                    <a:pt x="5702" y="339"/>
                    <a:pt x="3474" y="802"/>
                  </a:cubicBezTo>
                  <a:cubicBezTo>
                    <a:pt x="1245" y="1266"/>
                    <a:pt x="-126" y="1796"/>
                    <a:pt x="45" y="2658"/>
                  </a:cubicBezTo>
                  <a:cubicBezTo>
                    <a:pt x="217" y="3519"/>
                    <a:pt x="1931" y="4712"/>
                    <a:pt x="3474" y="5507"/>
                  </a:cubicBezTo>
                  <a:cubicBezTo>
                    <a:pt x="5017" y="6302"/>
                    <a:pt x="6388" y="6699"/>
                    <a:pt x="6731" y="7561"/>
                  </a:cubicBezTo>
                  <a:cubicBezTo>
                    <a:pt x="7074" y="8422"/>
                    <a:pt x="6388" y="9747"/>
                    <a:pt x="4845" y="10542"/>
                  </a:cubicBezTo>
                  <a:cubicBezTo>
                    <a:pt x="3302" y="11337"/>
                    <a:pt x="902" y="11602"/>
                    <a:pt x="217" y="11404"/>
                  </a:cubicBezTo>
                  <a:cubicBezTo>
                    <a:pt x="-469" y="11205"/>
                    <a:pt x="560" y="10542"/>
                    <a:pt x="2102" y="10145"/>
                  </a:cubicBezTo>
                  <a:cubicBezTo>
                    <a:pt x="3645" y="9747"/>
                    <a:pt x="5702" y="9615"/>
                    <a:pt x="6902" y="9880"/>
                  </a:cubicBezTo>
                  <a:cubicBezTo>
                    <a:pt x="8102" y="10145"/>
                    <a:pt x="8445" y="10807"/>
                    <a:pt x="7588" y="12132"/>
                  </a:cubicBezTo>
                  <a:cubicBezTo>
                    <a:pt x="6731" y="13458"/>
                    <a:pt x="4674" y="15445"/>
                    <a:pt x="3302" y="16837"/>
                  </a:cubicBezTo>
                  <a:cubicBezTo>
                    <a:pt x="1931" y="18228"/>
                    <a:pt x="1245" y="19023"/>
                    <a:pt x="1074" y="19752"/>
                  </a:cubicBezTo>
                  <a:cubicBezTo>
                    <a:pt x="902" y="20481"/>
                    <a:pt x="1245" y="21143"/>
                    <a:pt x="2788" y="21342"/>
                  </a:cubicBezTo>
                  <a:cubicBezTo>
                    <a:pt x="4331" y="21541"/>
                    <a:pt x="7074" y="21276"/>
                    <a:pt x="9817" y="21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971550" y="6699250"/>
              <a:ext cx="165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7486"/>
                    <a:pt x="10523" y="13371"/>
                    <a:pt x="14123" y="9771"/>
                  </a:cubicBezTo>
                  <a:cubicBezTo>
                    <a:pt x="17723" y="6171"/>
                    <a:pt x="1966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048184" y="6591300"/>
              <a:ext cx="3766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16819" y="0"/>
                  </a:moveTo>
                  <a:cubicBezTo>
                    <a:pt x="9998" y="2009"/>
                    <a:pt x="3177" y="4019"/>
                    <a:pt x="904" y="6614"/>
                  </a:cubicBezTo>
                  <a:cubicBezTo>
                    <a:pt x="-1370" y="9209"/>
                    <a:pt x="904" y="12391"/>
                    <a:pt x="4883" y="14986"/>
                  </a:cubicBezTo>
                  <a:cubicBezTo>
                    <a:pt x="8862" y="17581"/>
                    <a:pt x="14546" y="19591"/>
                    <a:pt x="202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551101" y="6568986"/>
              <a:ext cx="185252" cy="23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082" fill="norm" stroke="1" extrusionOk="0">
                  <a:moveTo>
                    <a:pt x="1261" y="292"/>
                  </a:moveTo>
                  <a:cubicBezTo>
                    <a:pt x="533" y="5408"/>
                    <a:pt x="-195" y="10524"/>
                    <a:pt x="48" y="14124"/>
                  </a:cubicBezTo>
                  <a:cubicBezTo>
                    <a:pt x="290" y="17724"/>
                    <a:pt x="1504" y="19808"/>
                    <a:pt x="3445" y="20660"/>
                  </a:cubicBezTo>
                  <a:cubicBezTo>
                    <a:pt x="5387" y="21513"/>
                    <a:pt x="8057" y="21134"/>
                    <a:pt x="11090" y="18955"/>
                  </a:cubicBezTo>
                  <a:cubicBezTo>
                    <a:pt x="14124" y="16776"/>
                    <a:pt x="17522" y="12797"/>
                    <a:pt x="19342" y="9576"/>
                  </a:cubicBezTo>
                  <a:cubicBezTo>
                    <a:pt x="21162" y="6355"/>
                    <a:pt x="21405" y="3892"/>
                    <a:pt x="21162" y="2281"/>
                  </a:cubicBezTo>
                  <a:cubicBezTo>
                    <a:pt x="20920" y="671"/>
                    <a:pt x="20192" y="-87"/>
                    <a:pt x="19463" y="8"/>
                  </a:cubicBezTo>
                  <a:cubicBezTo>
                    <a:pt x="18735" y="102"/>
                    <a:pt x="18007" y="1050"/>
                    <a:pt x="17279" y="1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2064379" y="6610349"/>
              <a:ext cx="177172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600" fill="norm" stroke="1" extrusionOk="0">
                  <a:moveTo>
                    <a:pt x="13646" y="0"/>
                  </a:moveTo>
                  <a:cubicBezTo>
                    <a:pt x="9326" y="4891"/>
                    <a:pt x="5006" y="9781"/>
                    <a:pt x="2592" y="13245"/>
                  </a:cubicBezTo>
                  <a:cubicBezTo>
                    <a:pt x="178" y="16709"/>
                    <a:pt x="-330" y="18747"/>
                    <a:pt x="178" y="19970"/>
                  </a:cubicBezTo>
                  <a:cubicBezTo>
                    <a:pt x="686" y="21192"/>
                    <a:pt x="2211" y="21600"/>
                    <a:pt x="5896" y="21600"/>
                  </a:cubicBezTo>
                  <a:cubicBezTo>
                    <a:pt x="9581" y="21600"/>
                    <a:pt x="15425" y="21192"/>
                    <a:pt x="2127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2146300" y="6635750"/>
              <a:ext cx="438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2" y="17100"/>
                    <a:pt x="5843" y="12600"/>
                    <a:pt x="9443" y="9000"/>
                  </a:cubicBezTo>
                  <a:cubicBezTo>
                    <a:pt x="13043" y="5400"/>
                    <a:pt x="17322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2508250" y="6576165"/>
              <a:ext cx="76200" cy="14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3224"/>
                  </a:moveTo>
                  <a:cubicBezTo>
                    <a:pt x="1800" y="1954"/>
                    <a:pt x="3600" y="683"/>
                    <a:pt x="6000" y="206"/>
                  </a:cubicBezTo>
                  <a:cubicBezTo>
                    <a:pt x="8400" y="-270"/>
                    <a:pt x="11400" y="48"/>
                    <a:pt x="14700" y="1477"/>
                  </a:cubicBezTo>
                  <a:cubicBezTo>
                    <a:pt x="18000" y="2906"/>
                    <a:pt x="21600" y="5448"/>
                    <a:pt x="21600" y="8942"/>
                  </a:cubicBezTo>
                  <a:cubicBezTo>
                    <a:pt x="21600" y="12436"/>
                    <a:pt x="18000" y="16883"/>
                    <a:pt x="144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2622550" y="6454462"/>
              <a:ext cx="105658" cy="33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273" fill="norm" stroke="1" extrusionOk="0">
                  <a:moveTo>
                    <a:pt x="0" y="620"/>
                  </a:moveTo>
                  <a:cubicBezTo>
                    <a:pt x="2118" y="220"/>
                    <a:pt x="4235" y="-180"/>
                    <a:pt x="7200" y="87"/>
                  </a:cubicBezTo>
                  <a:cubicBezTo>
                    <a:pt x="10165" y="353"/>
                    <a:pt x="13976" y="1287"/>
                    <a:pt x="15035" y="2887"/>
                  </a:cubicBezTo>
                  <a:cubicBezTo>
                    <a:pt x="16094" y="4487"/>
                    <a:pt x="14400" y="6753"/>
                    <a:pt x="12706" y="8087"/>
                  </a:cubicBezTo>
                  <a:cubicBezTo>
                    <a:pt x="11012" y="9420"/>
                    <a:pt x="9318" y="9820"/>
                    <a:pt x="8471" y="10353"/>
                  </a:cubicBezTo>
                  <a:cubicBezTo>
                    <a:pt x="7624" y="10887"/>
                    <a:pt x="7624" y="11553"/>
                    <a:pt x="8471" y="12087"/>
                  </a:cubicBezTo>
                  <a:cubicBezTo>
                    <a:pt x="9318" y="12620"/>
                    <a:pt x="11012" y="13020"/>
                    <a:pt x="13341" y="13887"/>
                  </a:cubicBezTo>
                  <a:cubicBezTo>
                    <a:pt x="15671" y="14753"/>
                    <a:pt x="18635" y="16087"/>
                    <a:pt x="20118" y="17087"/>
                  </a:cubicBezTo>
                  <a:cubicBezTo>
                    <a:pt x="21600" y="18087"/>
                    <a:pt x="21600" y="18753"/>
                    <a:pt x="19271" y="19487"/>
                  </a:cubicBezTo>
                  <a:cubicBezTo>
                    <a:pt x="16941" y="20220"/>
                    <a:pt x="12282" y="21020"/>
                    <a:pt x="9106" y="21220"/>
                  </a:cubicBezTo>
                  <a:cubicBezTo>
                    <a:pt x="5929" y="21420"/>
                    <a:pt x="4235" y="21020"/>
                    <a:pt x="2541" y="20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2806700" y="6413500"/>
              <a:ext cx="96919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4" h="21600" fill="norm" stroke="1" extrusionOk="0">
                  <a:moveTo>
                    <a:pt x="0" y="0"/>
                  </a:moveTo>
                  <a:cubicBezTo>
                    <a:pt x="4849" y="2257"/>
                    <a:pt x="9698" y="4513"/>
                    <a:pt x="13886" y="7200"/>
                  </a:cubicBezTo>
                  <a:cubicBezTo>
                    <a:pt x="18073" y="9887"/>
                    <a:pt x="21600" y="13003"/>
                    <a:pt x="19616" y="15475"/>
                  </a:cubicBezTo>
                  <a:cubicBezTo>
                    <a:pt x="17633" y="17946"/>
                    <a:pt x="10139" y="19773"/>
                    <a:pt x="26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175000" y="6626722"/>
              <a:ext cx="1714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67" y="12302"/>
                    <a:pt x="2133" y="4448"/>
                    <a:pt x="5733" y="1502"/>
                  </a:cubicBezTo>
                  <a:cubicBezTo>
                    <a:pt x="9333" y="-1443"/>
                    <a:pt x="1546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194050" y="6699250"/>
              <a:ext cx="2540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560"/>
                    <a:pt x="10800" y="11520"/>
                    <a:pt x="14400" y="7920"/>
                  </a:cubicBezTo>
                  <a:cubicBezTo>
                    <a:pt x="18000" y="4320"/>
                    <a:pt x="198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3810000" y="6370638"/>
              <a:ext cx="158627" cy="41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24" fill="norm" stroke="1" extrusionOk="0">
                  <a:moveTo>
                    <a:pt x="0" y="9037"/>
                  </a:moveTo>
                  <a:cubicBezTo>
                    <a:pt x="2274" y="11967"/>
                    <a:pt x="4547" y="14898"/>
                    <a:pt x="5684" y="16797"/>
                  </a:cubicBezTo>
                  <a:cubicBezTo>
                    <a:pt x="6821" y="18697"/>
                    <a:pt x="6821" y="19565"/>
                    <a:pt x="6821" y="20271"/>
                  </a:cubicBezTo>
                  <a:cubicBezTo>
                    <a:pt x="6821" y="20976"/>
                    <a:pt x="6821" y="21519"/>
                    <a:pt x="6537" y="21410"/>
                  </a:cubicBezTo>
                  <a:cubicBezTo>
                    <a:pt x="6253" y="21302"/>
                    <a:pt x="5684" y="20542"/>
                    <a:pt x="5400" y="18100"/>
                  </a:cubicBezTo>
                  <a:cubicBezTo>
                    <a:pt x="5116" y="15658"/>
                    <a:pt x="5116" y="11533"/>
                    <a:pt x="5826" y="8440"/>
                  </a:cubicBezTo>
                  <a:cubicBezTo>
                    <a:pt x="6537" y="5346"/>
                    <a:pt x="7958" y="3284"/>
                    <a:pt x="9237" y="2036"/>
                  </a:cubicBezTo>
                  <a:cubicBezTo>
                    <a:pt x="10516" y="787"/>
                    <a:pt x="11653" y="353"/>
                    <a:pt x="13074" y="136"/>
                  </a:cubicBezTo>
                  <a:cubicBezTo>
                    <a:pt x="14495" y="-81"/>
                    <a:pt x="16200" y="-81"/>
                    <a:pt x="17763" y="462"/>
                  </a:cubicBezTo>
                  <a:cubicBezTo>
                    <a:pt x="19326" y="1004"/>
                    <a:pt x="20747" y="2090"/>
                    <a:pt x="21174" y="3392"/>
                  </a:cubicBezTo>
                  <a:cubicBezTo>
                    <a:pt x="21600" y="4695"/>
                    <a:pt x="21032" y="6214"/>
                    <a:pt x="18047" y="7626"/>
                  </a:cubicBezTo>
                  <a:cubicBezTo>
                    <a:pt x="15063" y="9037"/>
                    <a:pt x="9663" y="10339"/>
                    <a:pt x="4263" y="11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937000" y="6565900"/>
              <a:ext cx="120650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4985"/>
                  </a:moveTo>
                  <a:cubicBezTo>
                    <a:pt x="3411" y="6646"/>
                    <a:pt x="6821" y="8308"/>
                    <a:pt x="9095" y="10325"/>
                  </a:cubicBezTo>
                  <a:cubicBezTo>
                    <a:pt x="11368" y="12343"/>
                    <a:pt x="12505" y="14716"/>
                    <a:pt x="12884" y="16497"/>
                  </a:cubicBezTo>
                  <a:cubicBezTo>
                    <a:pt x="13263" y="18277"/>
                    <a:pt x="12884" y="19464"/>
                    <a:pt x="11747" y="20295"/>
                  </a:cubicBezTo>
                  <a:cubicBezTo>
                    <a:pt x="10611" y="21125"/>
                    <a:pt x="8716" y="21600"/>
                    <a:pt x="7579" y="21244"/>
                  </a:cubicBezTo>
                  <a:cubicBezTo>
                    <a:pt x="6442" y="20888"/>
                    <a:pt x="6063" y="19701"/>
                    <a:pt x="6442" y="17090"/>
                  </a:cubicBezTo>
                  <a:cubicBezTo>
                    <a:pt x="6821" y="14479"/>
                    <a:pt x="7958" y="10444"/>
                    <a:pt x="10611" y="7358"/>
                  </a:cubicBezTo>
                  <a:cubicBezTo>
                    <a:pt x="13263" y="4273"/>
                    <a:pt x="17432" y="21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4170819" y="6457813"/>
              <a:ext cx="134481" cy="317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25" fill="norm" stroke="1" extrusionOk="0">
                  <a:moveTo>
                    <a:pt x="21443" y="3846"/>
                  </a:moveTo>
                  <a:cubicBezTo>
                    <a:pt x="21106" y="2567"/>
                    <a:pt x="20768" y="1288"/>
                    <a:pt x="19756" y="578"/>
                  </a:cubicBezTo>
                  <a:cubicBezTo>
                    <a:pt x="18743" y="-133"/>
                    <a:pt x="17056" y="-275"/>
                    <a:pt x="14187" y="649"/>
                  </a:cubicBezTo>
                  <a:cubicBezTo>
                    <a:pt x="11318" y="1572"/>
                    <a:pt x="7268" y="3562"/>
                    <a:pt x="4399" y="6404"/>
                  </a:cubicBezTo>
                  <a:cubicBezTo>
                    <a:pt x="1530" y="9246"/>
                    <a:pt x="-157" y="12941"/>
                    <a:pt x="12" y="15428"/>
                  </a:cubicBezTo>
                  <a:cubicBezTo>
                    <a:pt x="180" y="17914"/>
                    <a:pt x="2205" y="19193"/>
                    <a:pt x="4568" y="19975"/>
                  </a:cubicBezTo>
                  <a:cubicBezTo>
                    <a:pt x="6931" y="20757"/>
                    <a:pt x="9631" y="21041"/>
                    <a:pt x="12331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4343400" y="66230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200"/>
                    <a:pt x="11127" y="10800"/>
                    <a:pt x="14727" y="7200"/>
                  </a:cubicBezTo>
                  <a:cubicBezTo>
                    <a:pt x="18327" y="3600"/>
                    <a:pt x="1996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428066" y="6540500"/>
              <a:ext cx="4235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00"/>
                    <a:pt x="0" y="9000"/>
                    <a:pt x="0" y="12600"/>
                  </a:cubicBezTo>
                  <a:cubicBezTo>
                    <a:pt x="0" y="16200"/>
                    <a:pt x="10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4578350" y="6426200"/>
              <a:ext cx="8925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600" fill="norm" stroke="1" extrusionOk="0">
                  <a:moveTo>
                    <a:pt x="0" y="0"/>
                  </a:moveTo>
                  <a:cubicBezTo>
                    <a:pt x="6240" y="2607"/>
                    <a:pt x="12480" y="5214"/>
                    <a:pt x="16320" y="7883"/>
                  </a:cubicBezTo>
                  <a:cubicBezTo>
                    <a:pt x="20160" y="10552"/>
                    <a:pt x="21600" y="13283"/>
                    <a:pt x="18720" y="15579"/>
                  </a:cubicBezTo>
                  <a:cubicBezTo>
                    <a:pt x="15840" y="17876"/>
                    <a:pt x="8640" y="19738"/>
                    <a:pt x="1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4870449" y="6642100"/>
              <a:ext cx="222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5840"/>
                    <a:pt x="12343" y="10080"/>
                    <a:pt x="15943" y="6480"/>
                  </a:cubicBezTo>
                  <a:cubicBezTo>
                    <a:pt x="19543" y="2880"/>
                    <a:pt x="205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011092" y="6546850"/>
              <a:ext cx="1810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1662"/>
                    <a:pt x="1332" y="3323"/>
                    <a:pt x="132" y="6923"/>
                  </a:cubicBezTo>
                  <a:cubicBezTo>
                    <a:pt x="-1068" y="10523"/>
                    <a:pt x="6132" y="16062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377227" y="6375196"/>
              <a:ext cx="110235" cy="30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0853" fill="norm" stroke="1" extrusionOk="0">
                  <a:moveTo>
                    <a:pt x="1405" y="10593"/>
                  </a:moveTo>
                  <a:cubicBezTo>
                    <a:pt x="619" y="15442"/>
                    <a:pt x="-166" y="20291"/>
                    <a:pt x="30" y="20806"/>
                  </a:cubicBezTo>
                  <a:cubicBezTo>
                    <a:pt x="227" y="21320"/>
                    <a:pt x="1405" y="17500"/>
                    <a:pt x="3172" y="13679"/>
                  </a:cubicBezTo>
                  <a:cubicBezTo>
                    <a:pt x="4939" y="9859"/>
                    <a:pt x="7296" y="6038"/>
                    <a:pt x="9063" y="3761"/>
                  </a:cubicBezTo>
                  <a:cubicBezTo>
                    <a:pt x="10830" y="1483"/>
                    <a:pt x="12009" y="749"/>
                    <a:pt x="13579" y="308"/>
                  </a:cubicBezTo>
                  <a:cubicBezTo>
                    <a:pt x="15150" y="-133"/>
                    <a:pt x="17114" y="-280"/>
                    <a:pt x="18685" y="1116"/>
                  </a:cubicBezTo>
                  <a:cubicBezTo>
                    <a:pt x="20256" y="2512"/>
                    <a:pt x="21434" y="5451"/>
                    <a:pt x="19274" y="7508"/>
                  </a:cubicBezTo>
                  <a:cubicBezTo>
                    <a:pt x="17114" y="9565"/>
                    <a:pt x="11616" y="10740"/>
                    <a:pt x="6118" y="11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511800" y="6527799"/>
              <a:ext cx="127000" cy="16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9138"/>
                  </a:moveTo>
                  <a:cubicBezTo>
                    <a:pt x="1080" y="8031"/>
                    <a:pt x="2160" y="6923"/>
                    <a:pt x="3600" y="6646"/>
                  </a:cubicBezTo>
                  <a:cubicBezTo>
                    <a:pt x="5040" y="6369"/>
                    <a:pt x="6840" y="6923"/>
                    <a:pt x="8280" y="7754"/>
                  </a:cubicBezTo>
                  <a:cubicBezTo>
                    <a:pt x="9720" y="8585"/>
                    <a:pt x="10800" y="9692"/>
                    <a:pt x="10800" y="11769"/>
                  </a:cubicBezTo>
                  <a:cubicBezTo>
                    <a:pt x="10800" y="13846"/>
                    <a:pt x="9720" y="16892"/>
                    <a:pt x="8460" y="18831"/>
                  </a:cubicBezTo>
                  <a:cubicBezTo>
                    <a:pt x="7200" y="20769"/>
                    <a:pt x="5760" y="21600"/>
                    <a:pt x="4860" y="21323"/>
                  </a:cubicBezTo>
                  <a:cubicBezTo>
                    <a:pt x="3960" y="21046"/>
                    <a:pt x="3600" y="19662"/>
                    <a:pt x="4860" y="17031"/>
                  </a:cubicBezTo>
                  <a:cubicBezTo>
                    <a:pt x="6120" y="14400"/>
                    <a:pt x="9000" y="10523"/>
                    <a:pt x="12060" y="7477"/>
                  </a:cubicBezTo>
                  <a:cubicBezTo>
                    <a:pt x="15120" y="4431"/>
                    <a:pt x="1836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5744704" y="6402252"/>
              <a:ext cx="179847" cy="34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08" fill="norm" stroke="1" extrusionOk="0">
                  <a:moveTo>
                    <a:pt x="21095" y="1508"/>
                  </a:moveTo>
                  <a:cubicBezTo>
                    <a:pt x="20102" y="975"/>
                    <a:pt x="19109" y="441"/>
                    <a:pt x="17743" y="175"/>
                  </a:cubicBezTo>
                  <a:cubicBezTo>
                    <a:pt x="16378" y="-92"/>
                    <a:pt x="14640" y="-92"/>
                    <a:pt x="12654" y="441"/>
                  </a:cubicBezTo>
                  <a:cubicBezTo>
                    <a:pt x="10667" y="975"/>
                    <a:pt x="8433" y="2041"/>
                    <a:pt x="6074" y="4508"/>
                  </a:cubicBezTo>
                  <a:cubicBezTo>
                    <a:pt x="3716" y="6975"/>
                    <a:pt x="1233" y="10841"/>
                    <a:pt x="364" y="13575"/>
                  </a:cubicBezTo>
                  <a:cubicBezTo>
                    <a:pt x="-505" y="16308"/>
                    <a:pt x="240" y="17908"/>
                    <a:pt x="1978" y="19041"/>
                  </a:cubicBezTo>
                  <a:cubicBezTo>
                    <a:pt x="3716" y="20175"/>
                    <a:pt x="6447" y="20841"/>
                    <a:pt x="9178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5899226" y="6546850"/>
              <a:ext cx="120575" cy="12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62" fill="norm" stroke="1" extrusionOk="0">
                  <a:moveTo>
                    <a:pt x="15628" y="0"/>
                  </a:moveTo>
                  <a:cubicBezTo>
                    <a:pt x="15628" y="1831"/>
                    <a:pt x="15628" y="3661"/>
                    <a:pt x="13207" y="6224"/>
                  </a:cubicBezTo>
                  <a:cubicBezTo>
                    <a:pt x="10786" y="8786"/>
                    <a:pt x="5945" y="12081"/>
                    <a:pt x="3152" y="14644"/>
                  </a:cubicBezTo>
                  <a:cubicBezTo>
                    <a:pt x="359" y="17207"/>
                    <a:pt x="-386" y="19037"/>
                    <a:pt x="173" y="20136"/>
                  </a:cubicBezTo>
                  <a:cubicBezTo>
                    <a:pt x="731" y="21234"/>
                    <a:pt x="2593" y="21600"/>
                    <a:pt x="6317" y="21417"/>
                  </a:cubicBezTo>
                  <a:cubicBezTo>
                    <a:pt x="10042" y="21234"/>
                    <a:pt x="15628" y="20502"/>
                    <a:pt x="21214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5975350" y="6610350"/>
              <a:ext cx="400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71" y="18000"/>
                    <a:pt x="9143" y="14400"/>
                    <a:pt x="12743" y="10800"/>
                  </a:cubicBezTo>
                  <a:cubicBezTo>
                    <a:pt x="16343" y="7200"/>
                    <a:pt x="189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318249" y="6540500"/>
              <a:ext cx="13735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0" y="0"/>
                  </a:moveTo>
                  <a:cubicBezTo>
                    <a:pt x="4909" y="2057"/>
                    <a:pt x="9818" y="4114"/>
                    <a:pt x="13091" y="5486"/>
                  </a:cubicBezTo>
                  <a:cubicBezTo>
                    <a:pt x="16364" y="6857"/>
                    <a:pt x="18000" y="7543"/>
                    <a:pt x="19309" y="8571"/>
                  </a:cubicBezTo>
                  <a:cubicBezTo>
                    <a:pt x="20618" y="9600"/>
                    <a:pt x="21600" y="10971"/>
                    <a:pt x="21109" y="12343"/>
                  </a:cubicBezTo>
                  <a:cubicBezTo>
                    <a:pt x="20618" y="13714"/>
                    <a:pt x="18655" y="15086"/>
                    <a:pt x="16527" y="16629"/>
                  </a:cubicBezTo>
                  <a:cubicBezTo>
                    <a:pt x="14400" y="18171"/>
                    <a:pt x="12109" y="19886"/>
                    <a:pt x="9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6540500" y="6419850"/>
              <a:ext cx="11006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884"/>
                    <a:pt x="9969" y="1768"/>
                    <a:pt x="14123" y="3663"/>
                  </a:cubicBezTo>
                  <a:cubicBezTo>
                    <a:pt x="18277" y="5558"/>
                    <a:pt x="21600" y="8463"/>
                    <a:pt x="21600" y="11242"/>
                  </a:cubicBezTo>
                  <a:cubicBezTo>
                    <a:pt x="21600" y="14021"/>
                    <a:pt x="18277" y="16674"/>
                    <a:pt x="14538" y="18379"/>
                  </a:cubicBezTo>
                  <a:cubicBezTo>
                    <a:pt x="10800" y="20084"/>
                    <a:pt x="6646" y="20842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6927850" y="6662092"/>
              <a:ext cx="2857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720" y="10932"/>
                    <a:pt x="5440" y="1332"/>
                    <a:pt x="9040" y="132"/>
                  </a:cubicBezTo>
                  <a:cubicBezTo>
                    <a:pt x="12640" y="-1068"/>
                    <a:pt x="1712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616569" y="6370937"/>
              <a:ext cx="142629" cy="45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63" fill="norm" stroke="1" extrusionOk="0">
                  <a:moveTo>
                    <a:pt x="7081" y="7746"/>
                  </a:moveTo>
                  <a:cubicBezTo>
                    <a:pt x="6142" y="10057"/>
                    <a:pt x="5203" y="12368"/>
                    <a:pt x="4577" y="14377"/>
                  </a:cubicBezTo>
                  <a:cubicBezTo>
                    <a:pt x="3951" y="16386"/>
                    <a:pt x="3638" y="18094"/>
                    <a:pt x="3168" y="19350"/>
                  </a:cubicBezTo>
                  <a:cubicBezTo>
                    <a:pt x="2698" y="20606"/>
                    <a:pt x="2072" y="21410"/>
                    <a:pt x="1446" y="21460"/>
                  </a:cubicBezTo>
                  <a:cubicBezTo>
                    <a:pt x="820" y="21510"/>
                    <a:pt x="194" y="20807"/>
                    <a:pt x="38" y="18797"/>
                  </a:cubicBezTo>
                  <a:cubicBezTo>
                    <a:pt x="-119" y="16788"/>
                    <a:pt x="194" y="13473"/>
                    <a:pt x="1290" y="10358"/>
                  </a:cubicBezTo>
                  <a:cubicBezTo>
                    <a:pt x="2385" y="7244"/>
                    <a:pt x="4264" y="4330"/>
                    <a:pt x="5829" y="2623"/>
                  </a:cubicBezTo>
                  <a:cubicBezTo>
                    <a:pt x="7394" y="915"/>
                    <a:pt x="8646" y="412"/>
                    <a:pt x="10211" y="161"/>
                  </a:cubicBezTo>
                  <a:cubicBezTo>
                    <a:pt x="11777" y="-90"/>
                    <a:pt x="13655" y="-90"/>
                    <a:pt x="15846" y="463"/>
                  </a:cubicBezTo>
                  <a:cubicBezTo>
                    <a:pt x="18038" y="1015"/>
                    <a:pt x="20542" y="2120"/>
                    <a:pt x="21011" y="3577"/>
                  </a:cubicBezTo>
                  <a:cubicBezTo>
                    <a:pt x="21481" y="5034"/>
                    <a:pt x="19916" y="6842"/>
                    <a:pt x="16942" y="8148"/>
                  </a:cubicBezTo>
                  <a:cubicBezTo>
                    <a:pt x="13968" y="9454"/>
                    <a:pt x="9585" y="10258"/>
                    <a:pt x="5203" y="1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7747000" y="6572250"/>
              <a:ext cx="114300" cy="19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757"/>
                  </a:moveTo>
                  <a:cubicBezTo>
                    <a:pt x="2000" y="2528"/>
                    <a:pt x="4000" y="2298"/>
                    <a:pt x="6400" y="3677"/>
                  </a:cubicBezTo>
                  <a:cubicBezTo>
                    <a:pt x="8800" y="5055"/>
                    <a:pt x="11600" y="8043"/>
                    <a:pt x="13000" y="10915"/>
                  </a:cubicBezTo>
                  <a:cubicBezTo>
                    <a:pt x="14400" y="13787"/>
                    <a:pt x="14400" y="16545"/>
                    <a:pt x="13600" y="18383"/>
                  </a:cubicBezTo>
                  <a:cubicBezTo>
                    <a:pt x="12800" y="20221"/>
                    <a:pt x="11200" y="21140"/>
                    <a:pt x="9400" y="21370"/>
                  </a:cubicBezTo>
                  <a:cubicBezTo>
                    <a:pt x="7600" y="21600"/>
                    <a:pt x="5600" y="21140"/>
                    <a:pt x="5400" y="18268"/>
                  </a:cubicBezTo>
                  <a:cubicBezTo>
                    <a:pt x="5200" y="15396"/>
                    <a:pt x="6800" y="10111"/>
                    <a:pt x="9800" y="6664"/>
                  </a:cubicBezTo>
                  <a:cubicBezTo>
                    <a:pt x="12800" y="3217"/>
                    <a:pt x="17200" y="16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7986898" y="6425561"/>
              <a:ext cx="191902" cy="38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98" fill="norm" stroke="1" extrusionOk="0">
                  <a:moveTo>
                    <a:pt x="21286" y="1460"/>
                  </a:moveTo>
                  <a:cubicBezTo>
                    <a:pt x="20112" y="985"/>
                    <a:pt x="18938" y="510"/>
                    <a:pt x="17529" y="213"/>
                  </a:cubicBezTo>
                  <a:cubicBezTo>
                    <a:pt x="16121" y="-83"/>
                    <a:pt x="14477" y="-202"/>
                    <a:pt x="12247" y="747"/>
                  </a:cubicBezTo>
                  <a:cubicBezTo>
                    <a:pt x="10016" y="1697"/>
                    <a:pt x="7199" y="3714"/>
                    <a:pt x="4969" y="6563"/>
                  </a:cubicBezTo>
                  <a:cubicBezTo>
                    <a:pt x="2738" y="9411"/>
                    <a:pt x="1095" y="13090"/>
                    <a:pt x="390" y="15523"/>
                  </a:cubicBezTo>
                  <a:cubicBezTo>
                    <a:pt x="-314" y="17956"/>
                    <a:pt x="-79" y="19143"/>
                    <a:pt x="1212" y="19914"/>
                  </a:cubicBezTo>
                  <a:cubicBezTo>
                    <a:pt x="2503" y="20686"/>
                    <a:pt x="4851" y="21042"/>
                    <a:pt x="7199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8121650" y="6650566"/>
              <a:ext cx="196487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21600"/>
                  </a:moveTo>
                  <a:cubicBezTo>
                    <a:pt x="3447" y="16200"/>
                    <a:pt x="6894" y="10800"/>
                    <a:pt x="9881" y="6750"/>
                  </a:cubicBezTo>
                  <a:cubicBezTo>
                    <a:pt x="12868" y="2700"/>
                    <a:pt x="15396" y="0"/>
                    <a:pt x="17349" y="0"/>
                  </a:cubicBezTo>
                  <a:cubicBezTo>
                    <a:pt x="19302" y="0"/>
                    <a:pt x="20681" y="2700"/>
                    <a:pt x="21140" y="6750"/>
                  </a:cubicBezTo>
                  <a:cubicBezTo>
                    <a:pt x="21600" y="10800"/>
                    <a:pt x="21140" y="16200"/>
                    <a:pt x="20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8204200" y="6565899"/>
              <a:ext cx="2172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716"/>
                    <a:pt x="15709" y="7432"/>
                    <a:pt x="18655" y="11032"/>
                  </a:cubicBezTo>
                  <a:cubicBezTo>
                    <a:pt x="21600" y="14632"/>
                    <a:pt x="19636" y="18116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8505536" y="6496069"/>
              <a:ext cx="192028" cy="30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152" fill="norm" stroke="1" extrusionOk="0">
                  <a:moveTo>
                    <a:pt x="1065" y="7596"/>
                  </a:moveTo>
                  <a:cubicBezTo>
                    <a:pt x="605" y="9980"/>
                    <a:pt x="146" y="12363"/>
                    <a:pt x="31" y="14374"/>
                  </a:cubicBezTo>
                  <a:cubicBezTo>
                    <a:pt x="-84" y="16385"/>
                    <a:pt x="146" y="18024"/>
                    <a:pt x="261" y="19215"/>
                  </a:cubicBezTo>
                  <a:cubicBezTo>
                    <a:pt x="376" y="20407"/>
                    <a:pt x="376" y="21152"/>
                    <a:pt x="376" y="21152"/>
                  </a:cubicBezTo>
                  <a:cubicBezTo>
                    <a:pt x="376" y="21152"/>
                    <a:pt x="376" y="20407"/>
                    <a:pt x="376" y="17949"/>
                  </a:cubicBezTo>
                  <a:cubicBezTo>
                    <a:pt x="376" y="15491"/>
                    <a:pt x="376" y="11320"/>
                    <a:pt x="835" y="8118"/>
                  </a:cubicBezTo>
                  <a:cubicBezTo>
                    <a:pt x="1295" y="4915"/>
                    <a:pt x="2214" y="2680"/>
                    <a:pt x="4052" y="1340"/>
                  </a:cubicBezTo>
                  <a:cubicBezTo>
                    <a:pt x="5890" y="-1"/>
                    <a:pt x="8648" y="-448"/>
                    <a:pt x="11865" y="520"/>
                  </a:cubicBezTo>
                  <a:cubicBezTo>
                    <a:pt x="15082" y="1489"/>
                    <a:pt x="18759" y="3872"/>
                    <a:pt x="20137" y="6777"/>
                  </a:cubicBezTo>
                  <a:cubicBezTo>
                    <a:pt x="21516" y="9682"/>
                    <a:pt x="20597" y="13108"/>
                    <a:pt x="19793" y="15119"/>
                  </a:cubicBezTo>
                  <a:cubicBezTo>
                    <a:pt x="18988" y="17130"/>
                    <a:pt x="18299" y="17726"/>
                    <a:pt x="17610" y="18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8846685" y="6604000"/>
              <a:ext cx="138566" cy="9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20" fill="norm" stroke="1" extrusionOk="0">
                  <a:moveTo>
                    <a:pt x="14335" y="0"/>
                  </a:moveTo>
                  <a:cubicBezTo>
                    <a:pt x="11433" y="2400"/>
                    <a:pt x="8532" y="4800"/>
                    <a:pt x="6275" y="7200"/>
                  </a:cubicBezTo>
                  <a:cubicBezTo>
                    <a:pt x="4018" y="9600"/>
                    <a:pt x="2406" y="12000"/>
                    <a:pt x="1278" y="14400"/>
                  </a:cubicBezTo>
                  <a:cubicBezTo>
                    <a:pt x="150" y="16800"/>
                    <a:pt x="-495" y="19200"/>
                    <a:pt x="472" y="20400"/>
                  </a:cubicBezTo>
                  <a:cubicBezTo>
                    <a:pt x="1439" y="21600"/>
                    <a:pt x="4018" y="21600"/>
                    <a:pt x="7726" y="21120"/>
                  </a:cubicBezTo>
                  <a:cubicBezTo>
                    <a:pt x="11433" y="20640"/>
                    <a:pt x="16269" y="19680"/>
                    <a:pt x="21105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8909049" y="6623050"/>
              <a:ext cx="412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8" y="20160"/>
                    <a:pt x="7975" y="18720"/>
                    <a:pt x="11354" y="17280"/>
                  </a:cubicBezTo>
                  <a:cubicBezTo>
                    <a:pt x="14732" y="15840"/>
                    <a:pt x="17502" y="14400"/>
                    <a:pt x="19108" y="11520"/>
                  </a:cubicBezTo>
                  <a:cubicBezTo>
                    <a:pt x="20714" y="8640"/>
                    <a:pt x="2115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9239249" y="6570254"/>
              <a:ext cx="77180" cy="13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249" fill="norm" stroke="1" extrusionOk="0">
                  <a:moveTo>
                    <a:pt x="0" y="314"/>
                  </a:moveTo>
                  <a:cubicBezTo>
                    <a:pt x="2842" y="-19"/>
                    <a:pt x="5684" y="-351"/>
                    <a:pt x="9095" y="812"/>
                  </a:cubicBezTo>
                  <a:cubicBezTo>
                    <a:pt x="12505" y="1975"/>
                    <a:pt x="16484" y="4634"/>
                    <a:pt x="18758" y="6960"/>
                  </a:cubicBezTo>
                  <a:cubicBezTo>
                    <a:pt x="21032" y="9286"/>
                    <a:pt x="21600" y="11280"/>
                    <a:pt x="19042" y="13606"/>
                  </a:cubicBezTo>
                  <a:cubicBezTo>
                    <a:pt x="16484" y="15932"/>
                    <a:pt x="10800" y="18591"/>
                    <a:pt x="5116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9340849" y="6487330"/>
              <a:ext cx="107821" cy="33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480" fill="norm" stroke="1" extrusionOk="0">
                  <a:moveTo>
                    <a:pt x="1200" y="1384"/>
                  </a:moveTo>
                  <a:cubicBezTo>
                    <a:pt x="2400" y="837"/>
                    <a:pt x="3600" y="290"/>
                    <a:pt x="5200" y="85"/>
                  </a:cubicBezTo>
                  <a:cubicBezTo>
                    <a:pt x="6800" y="-120"/>
                    <a:pt x="8800" y="17"/>
                    <a:pt x="11200" y="837"/>
                  </a:cubicBezTo>
                  <a:cubicBezTo>
                    <a:pt x="13600" y="1657"/>
                    <a:pt x="16400" y="3161"/>
                    <a:pt x="18400" y="5485"/>
                  </a:cubicBezTo>
                  <a:cubicBezTo>
                    <a:pt x="20400" y="7809"/>
                    <a:pt x="21600" y="10953"/>
                    <a:pt x="18400" y="13756"/>
                  </a:cubicBezTo>
                  <a:cubicBezTo>
                    <a:pt x="15200" y="16558"/>
                    <a:pt x="7600" y="19019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3771900" y="6985000"/>
              <a:ext cx="5905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3" y="16800"/>
                    <a:pt x="3406" y="12000"/>
                    <a:pt x="5497" y="8400"/>
                  </a:cubicBezTo>
                  <a:cubicBezTo>
                    <a:pt x="7587" y="4800"/>
                    <a:pt x="10065" y="2400"/>
                    <a:pt x="12813" y="1200"/>
                  </a:cubicBezTo>
                  <a:cubicBezTo>
                    <a:pt x="15561" y="0"/>
                    <a:pt x="185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3856217" y="7105649"/>
              <a:ext cx="277634" cy="3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97" fill="norm" stroke="1" extrusionOk="0">
                  <a:moveTo>
                    <a:pt x="1326" y="18000"/>
                  </a:moveTo>
                  <a:cubicBezTo>
                    <a:pt x="514" y="19200"/>
                    <a:pt x="-298" y="20400"/>
                    <a:pt x="108" y="21000"/>
                  </a:cubicBezTo>
                  <a:cubicBezTo>
                    <a:pt x="514" y="21600"/>
                    <a:pt x="2138" y="21600"/>
                    <a:pt x="5873" y="18000"/>
                  </a:cubicBezTo>
                  <a:cubicBezTo>
                    <a:pt x="9609" y="14400"/>
                    <a:pt x="15455" y="7200"/>
                    <a:pt x="213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3819688" y="7402882"/>
              <a:ext cx="172156" cy="28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533" fill="norm" stroke="1" extrusionOk="0">
                  <a:moveTo>
                    <a:pt x="11797" y="3904"/>
                  </a:moveTo>
                  <a:cubicBezTo>
                    <a:pt x="10526" y="2792"/>
                    <a:pt x="9255" y="1680"/>
                    <a:pt x="8112" y="1362"/>
                  </a:cubicBezTo>
                  <a:cubicBezTo>
                    <a:pt x="6968" y="1045"/>
                    <a:pt x="5952" y="1521"/>
                    <a:pt x="4427" y="3983"/>
                  </a:cubicBezTo>
                  <a:cubicBezTo>
                    <a:pt x="2903" y="6445"/>
                    <a:pt x="870" y="10892"/>
                    <a:pt x="234" y="13989"/>
                  </a:cubicBezTo>
                  <a:cubicBezTo>
                    <a:pt x="-401" y="17086"/>
                    <a:pt x="361" y="18833"/>
                    <a:pt x="1251" y="19945"/>
                  </a:cubicBezTo>
                  <a:cubicBezTo>
                    <a:pt x="2140" y="21057"/>
                    <a:pt x="3157" y="21533"/>
                    <a:pt x="5317" y="21533"/>
                  </a:cubicBezTo>
                  <a:cubicBezTo>
                    <a:pt x="7477" y="21533"/>
                    <a:pt x="10780" y="21057"/>
                    <a:pt x="13830" y="18992"/>
                  </a:cubicBezTo>
                  <a:cubicBezTo>
                    <a:pt x="16879" y="16927"/>
                    <a:pt x="19674" y="13274"/>
                    <a:pt x="20437" y="10018"/>
                  </a:cubicBezTo>
                  <a:cubicBezTo>
                    <a:pt x="21199" y="6762"/>
                    <a:pt x="19928" y="3904"/>
                    <a:pt x="18785" y="2236"/>
                  </a:cubicBezTo>
                  <a:cubicBezTo>
                    <a:pt x="17641" y="568"/>
                    <a:pt x="16625" y="92"/>
                    <a:pt x="15481" y="12"/>
                  </a:cubicBezTo>
                  <a:cubicBezTo>
                    <a:pt x="14338" y="-67"/>
                    <a:pt x="13067" y="251"/>
                    <a:pt x="12813" y="965"/>
                  </a:cubicBezTo>
                  <a:cubicBezTo>
                    <a:pt x="12559" y="1680"/>
                    <a:pt x="13321" y="2792"/>
                    <a:pt x="14084" y="3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165599" y="75628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406900" y="7404100"/>
              <a:ext cx="508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250"/>
                    <a:pt x="7200" y="10500"/>
                    <a:pt x="10800" y="14100"/>
                  </a:cubicBezTo>
                  <a:cubicBezTo>
                    <a:pt x="14400" y="17700"/>
                    <a:pt x="18000" y="19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5564052" y="7455843"/>
              <a:ext cx="112849" cy="24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35" fill="norm" stroke="1" extrusionOk="0">
                  <a:moveTo>
                    <a:pt x="21325" y="3795"/>
                  </a:moveTo>
                  <a:cubicBezTo>
                    <a:pt x="19325" y="2503"/>
                    <a:pt x="17325" y="1210"/>
                    <a:pt x="15325" y="656"/>
                  </a:cubicBezTo>
                  <a:cubicBezTo>
                    <a:pt x="13325" y="103"/>
                    <a:pt x="11325" y="287"/>
                    <a:pt x="8725" y="1949"/>
                  </a:cubicBezTo>
                  <a:cubicBezTo>
                    <a:pt x="6125" y="3610"/>
                    <a:pt x="2925" y="6749"/>
                    <a:pt x="1325" y="10072"/>
                  </a:cubicBezTo>
                  <a:cubicBezTo>
                    <a:pt x="-275" y="13395"/>
                    <a:pt x="-275" y="16903"/>
                    <a:pt x="525" y="18933"/>
                  </a:cubicBezTo>
                  <a:cubicBezTo>
                    <a:pt x="1325" y="20964"/>
                    <a:pt x="2925" y="21518"/>
                    <a:pt x="5525" y="21426"/>
                  </a:cubicBezTo>
                  <a:cubicBezTo>
                    <a:pt x="8125" y="21333"/>
                    <a:pt x="11725" y="20595"/>
                    <a:pt x="14725" y="17733"/>
                  </a:cubicBezTo>
                  <a:cubicBezTo>
                    <a:pt x="17725" y="14872"/>
                    <a:pt x="20125" y="9887"/>
                    <a:pt x="20725" y="6749"/>
                  </a:cubicBezTo>
                  <a:cubicBezTo>
                    <a:pt x="21325" y="3610"/>
                    <a:pt x="20125" y="2318"/>
                    <a:pt x="18725" y="1395"/>
                  </a:cubicBezTo>
                  <a:cubicBezTo>
                    <a:pt x="17325" y="472"/>
                    <a:pt x="15725" y="-82"/>
                    <a:pt x="14325" y="10"/>
                  </a:cubicBezTo>
                  <a:cubicBezTo>
                    <a:pt x="12925" y="103"/>
                    <a:pt x="11725" y="841"/>
                    <a:pt x="11125" y="1764"/>
                  </a:cubicBezTo>
                  <a:cubicBezTo>
                    <a:pt x="10525" y="2687"/>
                    <a:pt x="10525" y="3795"/>
                    <a:pt x="10525" y="4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5810250" y="7569200"/>
              <a:ext cx="6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5929239" y="7376619"/>
              <a:ext cx="211775" cy="31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455" fill="norm" stroke="1" extrusionOk="0">
                  <a:moveTo>
                    <a:pt x="164" y="4829"/>
                  </a:moveTo>
                  <a:cubicBezTo>
                    <a:pt x="-45" y="3692"/>
                    <a:pt x="-255" y="2555"/>
                    <a:pt x="898" y="1773"/>
                  </a:cubicBezTo>
                  <a:cubicBezTo>
                    <a:pt x="2052" y="992"/>
                    <a:pt x="4568" y="566"/>
                    <a:pt x="7399" y="281"/>
                  </a:cubicBezTo>
                  <a:cubicBezTo>
                    <a:pt x="10230" y="-3"/>
                    <a:pt x="13376" y="-145"/>
                    <a:pt x="15893" y="210"/>
                  </a:cubicBezTo>
                  <a:cubicBezTo>
                    <a:pt x="18409" y="566"/>
                    <a:pt x="20296" y="1418"/>
                    <a:pt x="20821" y="2839"/>
                  </a:cubicBezTo>
                  <a:cubicBezTo>
                    <a:pt x="21345" y="4260"/>
                    <a:pt x="20506" y="6250"/>
                    <a:pt x="19458" y="9447"/>
                  </a:cubicBezTo>
                  <a:cubicBezTo>
                    <a:pt x="18409" y="12644"/>
                    <a:pt x="17151" y="17050"/>
                    <a:pt x="15893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5981700" y="7524749"/>
              <a:ext cx="330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5" y="16800"/>
                    <a:pt x="8031" y="12000"/>
                    <a:pt x="11631" y="8400"/>
                  </a:cubicBezTo>
                  <a:cubicBezTo>
                    <a:pt x="15231" y="4800"/>
                    <a:pt x="184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7588250" y="6927850"/>
              <a:ext cx="1714500" cy="10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5" fill="norm" stroke="1" extrusionOk="0">
                  <a:moveTo>
                    <a:pt x="0" y="0"/>
                  </a:moveTo>
                  <a:cubicBezTo>
                    <a:pt x="453" y="7200"/>
                    <a:pt x="907" y="14400"/>
                    <a:pt x="1587" y="18000"/>
                  </a:cubicBezTo>
                  <a:cubicBezTo>
                    <a:pt x="2267" y="21600"/>
                    <a:pt x="3173" y="21600"/>
                    <a:pt x="4067" y="19271"/>
                  </a:cubicBezTo>
                  <a:cubicBezTo>
                    <a:pt x="4960" y="16941"/>
                    <a:pt x="5840" y="12282"/>
                    <a:pt x="6640" y="8894"/>
                  </a:cubicBezTo>
                  <a:cubicBezTo>
                    <a:pt x="7440" y="5506"/>
                    <a:pt x="8160" y="3388"/>
                    <a:pt x="8827" y="3812"/>
                  </a:cubicBezTo>
                  <a:cubicBezTo>
                    <a:pt x="9493" y="4235"/>
                    <a:pt x="10107" y="7200"/>
                    <a:pt x="10800" y="8894"/>
                  </a:cubicBezTo>
                  <a:cubicBezTo>
                    <a:pt x="11493" y="10588"/>
                    <a:pt x="12267" y="11012"/>
                    <a:pt x="13053" y="12282"/>
                  </a:cubicBezTo>
                  <a:cubicBezTo>
                    <a:pt x="13840" y="13553"/>
                    <a:pt x="14640" y="15671"/>
                    <a:pt x="15507" y="16518"/>
                  </a:cubicBezTo>
                  <a:cubicBezTo>
                    <a:pt x="16373" y="17365"/>
                    <a:pt x="17307" y="16941"/>
                    <a:pt x="18200" y="16518"/>
                  </a:cubicBezTo>
                  <a:cubicBezTo>
                    <a:pt x="19093" y="16094"/>
                    <a:pt x="19947" y="15671"/>
                    <a:pt x="20507" y="15247"/>
                  </a:cubicBezTo>
                  <a:cubicBezTo>
                    <a:pt x="21067" y="14824"/>
                    <a:pt x="21333" y="14400"/>
                    <a:pt x="21600" y="1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8367602" y="7425895"/>
              <a:ext cx="250931" cy="30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0922" fill="norm" stroke="1" extrusionOk="0">
                  <a:moveTo>
                    <a:pt x="9624" y="7589"/>
                  </a:moveTo>
                  <a:cubicBezTo>
                    <a:pt x="10327" y="6149"/>
                    <a:pt x="11029" y="4709"/>
                    <a:pt x="11556" y="3413"/>
                  </a:cubicBezTo>
                  <a:cubicBezTo>
                    <a:pt x="12083" y="2117"/>
                    <a:pt x="12434" y="965"/>
                    <a:pt x="12170" y="389"/>
                  </a:cubicBezTo>
                  <a:cubicBezTo>
                    <a:pt x="11907" y="-187"/>
                    <a:pt x="11029" y="-187"/>
                    <a:pt x="9361" y="821"/>
                  </a:cubicBezTo>
                  <a:cubicBezTo>
                    <a:pt x="7692" y="1829"/>
                    <a:pt x="5234" y="3845"/>
                    <a:pt x="3390" y="6509"/>
                  </a:cubicBezTo>
                  <a:cubicBezTo>
                    <a:pt x="1546" y="9173"/>
                    <a:pt x="317" y="12485"/>
                    <a:pt x="53" y="14933"/>
                  </a:cubicBezTo>
                  <a:cubicBezTo>
                    <a:pt x="-210" y="17381"/>
                    <a:pt x="492" y="18965"/>
                    <a:pt x="2512" y="19973"/>
                  </a:cubicBezTo>
                  <a:cubicBezTo>
                    <a:pt x="4531" y="20981"/>
                    <a:pt x="7868" y="21413"/>
                    <a:pt x="11292" y="20117"/>
                  </a:cubicBezTo>
                  <a:cubicBezTo>
                    <a:pt x="14717" y="18821"/>
                    <a:pt x="18229" y="15797"/>
                    <a:pt x="19810" y="13493"/>
                  </a:cubicBezTo>
                  <a:cubicBezTo>
                    <a:pt x="21390" y="11189"/>
                    <a:pt x="21039" y="9605"/>
                    <a:pt x="19283" y="8093"/>
                  </a:cubicBezTo>
                  <a:cubicBezTo>
                    <a:pt x="17527" y="6581"/>
                    <a:pt x="14366" y="5141"/>
                    <a:pt x="11205" y="3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6" name="Drawing"/>
          <p:cNvGrpSpPr/>
          <p:nvPr/>
        </p:nvGrpSpPr>
        <p:grpSpPr>
          <a:xfrm>
            <a:off x="8826925" y="1040855"/>
            <a:ext cx="4139775" cy="2254796"/>
            <a:chOff x="0" y="0"/>
            <a:chExt cx="4139774" cy="2254794"/>
          </a:xfrm>
        </p:grpSpPr>
        <p:sp>
          <p:nvSpPr>
            <p:cNvPr id="829" name="Line"/>
            <p:cNvSpPr/>
            <p:nvPr/>
          </p:nvSpPr>
          <p:spPr>
            <a:xfrm>
              <a:off x="0" y="64044"/>
              <a:ext cx="4139775" cy="219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1" y="0"/>
                  </a:moveTo>
                  <a:cubicBezTo>
                    <a:pt x="119" y="584"/>
                    <a:pt x="208" y="1169"/>
                    <a:pt x="274" y="1837"/>
                  </a:cubicBezTo>
                  <a:cubicBezTo>
                    <a:pt x="340" y="2504"/>
                    <a:pt x="385" y="3256"/>
                    <a:pt x="407" y="4049"/>
                  </a:cubicBezTo>
                  <a:cubicBezTo>
                    <a:pt x="429" y="4842"/>
                    <a:pt x="429" y="5677"/>
                    <a:pt x="423" y="6470"/>
                  </a:cubicBezTo>
                  <a:cubicBezTo>
                    <a:pt x="418" y="7263"/>
                    <a:pt x="407" y="8014"/>
                    <a:pt x="385" y="8776"/>
                  </a:cubicBezTo>
                  <a:cubicBezTo>
                    <a:pt x="362" y="9537"/>
                    <a:pt x="329" y="10310"/>
                    <a:pt x="291" y="11071"/>
                  </a:cubicBezTo>
                  <a:cubicBezTo>
                    <a:pt x="252" y="11833"/>
                    <a:pt x="208" y="12584"/>
                    <a:pt x="175" y="13315"/>
                  </a:cubicBezTo>
                  <a:cubicBezTo>
                    <a:pt x="142" y="14045"/>
                    <a:pt x="119" y="14755"/>
                    <a:pt x="97" y="15433"/>
                  </a:cubicBezTo>
                  <a:cubicBezTo>
                    <a:pt x="75" y="16111"/>
                    <a:pt x="53" y="16758"/>
                    <a:pt x="37" y="17437"/>
                  </a:cubicBezTo>
                  <a:cubicBezTo>
                    <a:pt x="20" y="18115"/>
                    <a:pt x="9" y="18824"/>
                    <a:pt x="4" y="19367"/>
                  </a:cubicBezTo>
                  <a:cubicBezTo>
                    <a:pt x="-2" y="19910"/>
                    <a:pt x="-2" y="20285"/>
                    <a:pt x="15" y="20546"/>
                  </a:cubicBezTo>
                  <a:cubicBezTo>
                    <a:pt x="31" y="20807"/>
                    <a:pt x="64" y="20953"/>
                    <a:pt x="108" y="21047"/>
                  </a:cubicBezTo>
                  <a:cubicBezTo>
                    <a:pt x="153" y="21141"/>
                    <a:pt x="208" y="21183"/>
                    <a:pt x="418" y="21193"/>
                  </a:cubicBezTo>
                  <a:cubicBezTo>
                    <a:pt x="627" y="21203"/>
                    <a:pt x="992" y="21183"/>
                    <a:pt x="1356" y="21151"/>
                  </a:cubicBezTo>
                  <a:cubicBezTo>
                    <a:pt x="1721" y="21120"/>
                    <a:pt x="2085" y="21078"/>
                    <a:pt x="2444" y="21037"/>
                  </a:cubicBezTo>
                  <a:cubicBezTo>
                    <a:pt x="2803" y="20995"/>
                    <a:pt x="3156" y="20953"/>
                    <a:pt x="3543" y="20922"/>
                  </a:cubicBezTo>
                  <a:cubicBezTo>
                    <a:pt x="3929" y="20890"/>
                    <a:pt x="4349" y="20870"/>
                    <a:pt x="4802" y="20849"/>
                  </a:cubicBezTo>
                  <a:cubicBezTo>
                    <a:pt x="5254" y="20828"/>
                    <a:pt x="5740" y="20807"/>
                    <a:pt x="6165" y="20797"/>
                  </a:cubicBezTo>
                  <a:cubicBezTo>
                    <a:pt x="6591" y="20786"/>
                    <a:pt x="6955" y="20786"/>
                    <a:pt x="7353" y="20786"/>
                  </a:cubicBezTo>
                  <a:cubicBezTo>
                    <a:pt x="7750" y="20786"/>
                    <a:pt x="8181" y="20786"/>
                    <a:pt x="8606" y="20786"/>
                  </a:cubicBezTo>
                  <a:cubicBezTo>
                    <a:pt x="9031" y="20786"/>
                    <a:pt x="9451" y="20786"/>
                    <a:pt x="9892" y="20786"/>
                  </a:cubicBezTo>
                  <a:cubicBezTo>
                    <a:pt x="10334" y="20786"/>
                    <a:pt x="10798" y="20786"/>
                    <a:pt x="11256" y="20797"/>
                  </a:cubicBezTo>
                  <a:cubicBezTo>
                    <a:pt x="11715" y="20807"/>
                    <a:pt x="12167" y="20828"/>
                    <a:pt x="12637" y="20859"/>
                  </a:cubicBezTo>
                  <a:cubicBezTo>
                    <a:pt x="13106" y="20890"/>
                    <a:pt x="13592" y="20932"/>
                    <a:pt x="14072" y="20963"/>
                  </a:cubicBezTo>
                  <a:cubicBezTo>
                    <a:pt x="14553" y="20995"/>
                    <a:pt x="15027" y="21016"/>
                    <a:pt x="15513" y="21047"/>
                  </a:cubicBezTo>
                  <a:cubicBezTo>
                    <a:pt x="15999" y="21078"/>
                    <a:pt x="16496" y="21120"/>
                    <a:pt x="16988" y="21151"/>
                  </a:cubicBezTo>
                  <a:cubicBezTo>
                    <a:pt x="17479" y="21183"/>
                    <a:pt x="17965" y="21203"/>
                    <a:pt x="18445" y="21224"/>
                  </a:cubicBezTo>
                  <a:cubicBezTo>
                    <a:pt x="18926" y="21245"/>
                    <a:pt x="19400" y="21266"/>
                    <a:pt x="19925" y="21329"/>
                  </a:cubicBezTo>
                  <a:cubicBezTo>
                    <a:pt x="20450" y="21391"/>
                    <a:pt x="21024" y="21496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346443" y="-1"/>
              <a:ext cx="102239" cy="38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0909" fill="norm" stroke="1" extrusionOk="0">
                  <a:moveTo>
                    <a:pt x="3017" y="11344"/>
                  </a:moveTo>
                  <a:cubicBezTo>
                    <a:pt x="2170" y="14429"/>
                    <a:pt x="1323" y="17515"/>
                    <a:pt x="900" y="19286"/>
                  </a:cubicBezTo>
                  <a:cubicBezTo>
                    <a:pt x="476" y="21058"/>
                    <a:pt x="476" y="21515"/>
                    <a:pt x="264" y="19972"/>
                  </a:cubicBezTo>
                  <a:cubicBezTo>
                    <a:pt x="53" y="18429"/>
                    <a:pt x="-371" y="14886"/>
                    <a:pt x="688" y="11572"/>
                  </a:cubicBezTo>
                  <a:cubicBezTo>
                    <a:pt x="1747" y="8258"/>
                    <a:pt x="4288" y="5172"/>
                    <a:pt x="5982" y="3344"/>
                  </a:cubicBezTo>
                  <a:cubicBezTo>
                    <a:pt x="7676" y="1515"/>
                    <a:pt x="8523" y="944"/>
                    <a:pt x="10005" y="544"/>
                  </a:cubicBezTo>
                  <a:cubicBezTo>
                    <a:pt x="11488" y="144"/>
                    <a:pt x="13605" y="-85"/>
                    <a:pt x="15300" y="29"/>
                  </a:cubicBezTo>
                  <a:cubicBezTo>
                    <a:pt x="16994" y="144"/>
                    <a:pt x="18264" y="601"/>
                    <a:pt x="19323" y="2144"/>
                  </a:cubicBezTo>
                  <a:cubicBezTo>
                    <a:pt x="20382" y="3686"/>
                    <a:pt x="21229" y="6315"/>
                    <a:pt x="19323" y="8258"/>
                  </a:cubicBezTo>
                  <a:cubicBezTo>
                    <a:pt x="17417" y="10201"/>
                    <a:pt x="12758" y="11458"/>
                    <a:pt x="9158" y="11972"/>
                  </a:cubicBezTo>
                  <a:cubicBezTo>
                    <a:pt x="5558" y="12486"/>
                    <a:pt x="3017" y="12258"/>
                    <a:pt x="476" y="12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44074" y="199349"/>
              <a:ext cx="127001" cy="14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0" y="4344"/>
                  </a:moveTo>
                  <a:cubicBezTo>
                    <a:pt x="360" y="2801"/>
                    <a:pt x="720" y="1258"/>
                    <a:pt x="1800" y="486"/>
                  </a:cubicBezTo>
                  <a:cubicBezTo>
                    <a:pt x="2880" y="-285"/>
                    <a:pt x="4680" y="-285"/>
                    <a:pt x="6660" y="1566"/>
                  </a:cubicBezTo>
                  <a:cubicBezTo>
                    <a:pt x="8640" y="3418"/>
                    <a:pt x="10800" y="7121"/>
                    <a:pt x="11880" y="9744"/>
                  </a:cubicBezTo>
                  <a:cubicBezTo>
                    <a:pt x="12960" y="12366"/>
                    <a:pt x="12960" y="13909"/>
                    <a:pt x="12780" y="15452"/>
                  </a:cubicBezTo>
                  <a:cubicBezTo>
                    <a:pt x="12600" y="16995"/>
                    <a:pt x="12240" y="18538"/>
                    <a:pt x="11160" y="19618"/>
                  </a:cubicBezTo>
                  <a:cubicBezTo>
                    <a:pt x="10080" y="20698"/>
                    <a:pt x="8280" y="21315"/>
                    <a:pt x="7020" y="20852"/>
                  </a:cubicBezTo>
                  <a:cubicBezTo>
                    <a:pt x="5760" y="20389"/>
                    <a:pt x="5040" y="18846"/>
                    <a:pt x="5220" y="16069"/>
                  </a:cubicBezTo>
                  <a:cubicBezTo>
                    <a:pt x="5400" y="13292"/>
                    <a:pt x="6480" y="9281"/>
                    <a:pt x="8460" y="6349"/>
                  </a:cubicBezTo>
                  <a:cubicBezTo>
                    <a:pt x="10440" y="3418"/>
                    <a:pt x="13320" y="1566"/>
                    <a:pt x="15660" y="949"/>
                  </a:cubicBezTo>
                  <a:cubicBezTo>
                    <a:pt x="18000" y="332"/>
                    <a:pt x="19800" y="949"/>
                    <a:pt x="21600" y="1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679426" y="51507"/>
              <a:ext cx="145649" cy="27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25" fill="norm" stroke="1" extrusionOk="0">
                  <a:moveTo>
                    <a:pt x="20934" y="1936"/>
                  </a:moveTo>
                  <a:cubicBezTo>
                    <a:pt x="19717" y="1124"/>
                    <a:pt x="18500" y="312"/>
                    <a:pt x="17131" y="69"/>
                  </a:cubicBezTo>
                  <a:cubicBezTo>
                    <a:pt x="15762" y="-175"/>
                    <a:pt x="14241" y="150"/>
                    <a:pt x="11351" y="2342"/>
                  </a:cubicBezTo>
                  <a:cubicBezTo>
                    <a:pt x="8461" y="4535"/>
                    <a:pt x="4202" y="8595"/>
                    <a:pt x="1920" y="11762"/>
                  </a:cubicBezTo>
                  <a:cubicBezTo>
                    <a:pt x="-362" y="14929"/>
                    <a:pt x="-666" y="17202"/>
                    <a:pt x="1311" y="18664"/>
                  </a:cubicBezTo>
                  <a:cubicBezTo>
                    <a:pt x="3289" y="20126"/>
                    <a:pt x="7548" y="20775"/>
                    <a:pt x="11807" y="21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71240" y="152944"/>
              <a:ext cx="137985" cy="12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74" fill="norm" stroke="1" extrusionOk="0">
                  <a:moveTo>
                    <a:pt x="18390" y="0"/>
                  </a:moveTo>
                  <a:cubicBezTo>
                    <a:pt x="15771" y="2197"/>
                    <a:pt x="13153" y="4393"/>
                    <a:pt x="10371" y="7139"/>
                  </a:cubicBezTo>
                  <a:cubicBezTo>
                    <a:pt x="7590" y="9885"/>
                    <a:pt x="4644" y="13180"/>
                    <a:pt x="2680" y="15559"/>
                  </a:cubicBezTo>
                  <a:cubicBezTo>
                    <a:pt x="717" y="17939"/>
                    <a:pt x="-265" y="19403"/>
                    <a:pt x="62" y="20319"/>
                  </a:cubicBezTo>
                  <a:cubicBezTo>
                    <a:pt x="390" y="21234"/>
                    <a:pt x="2026" y="21600"/>
                    <a:pt x="5790" y="21234"/>
                  </a:cubicBezTo>
                  <a:cubicBezTo>
                    <a:pt x="9553" y="20868"/>
                    <a:pt x="15444" y="19769"/>
                    <a:pt x="21335" y="18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926674" y="220117"/>
              <a:ext cx="368301" cy="2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6" fill="norm" stroke="1" extrusionOk="0">
                  <a:moveTo>
                    <a:pt x="1490" y="20466"/>
                  </a:moveTo>
                  <a:cubicBezTo>
                    <a:pt x="745" y="18923"/>
                    <a:pt x="0" y="17380"/>
                    <a:pt x="0" y="16609"/>
                  </a:cubicBezTo>
                  <a:cubicBezTo>
                    <a:pt x="0" y="15837"/>
                    <a:pt x="745" y="15837"/>
                    <a:pt x="3414" y="12752"/>
                  </a:cubicBezTo>
                  <a:cubicBezTo>
                    <a:pt x="6083" y="9666"/>
                    <a:pt x="10676" y="3495"/>
                    <a:pt x="14028" y="1180"/>
                  </a:cubicBezTo>
                  <a:cubicBezTo>
                    <a:pt x="17379" y="-1134"/>
                    <a:pt x="19490" y="409"/>
                    <a:pt x="21600" y="19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242057" y="163528"/>
              <a:ext cx="73100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6171" y="1490"/>
                  </a:moveTo>
                  <a:cubicBezTo>
                    <a:pt x="3086" y="745"/>
                    <a:pt x="0" y="0"/>
                    <a:pt x="0" y="0"/>
                  </a:cubicBezTo>
                  <a:cubicBezTo>
                    <a:pt x="0" y="0"/>
                    <a:pt x="3086" y="745"/>
                    <a:pt x="6171" y="1490"/>
                  </a:cubicBezTo>
                  <a:cubicBezTo>
                    <a:pt x="9257" y="2234"/>
                    <a:pt x="12343" y="2979"/>
                    <a:pt x="15429" y="4841"/>
                  </a:cubicBezTo>
                  <a:cubicBezTo>
                    <a:pt x="18514" y="6703"/>
                    <a:pt x="21600" y="9683"/>
                    <a:pt x="21291" y="12662"/>
                  </a:cubicBezTo>
                  <a:cubicBezTo>
                    <a:pt x="20983" y="15641"/>
                    <a:pt x="17280" y="18621"/>
                    <a:pt x="135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326724" y="64044"/>
              <a:ext cx="10675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12462" y="0"/>
                  </a:moveTo>
                  <a:cubicBezTo>
                    <a:pt x="16200" y="3503"/>
                    <a:pt x="19938" y="7005"/>
                    <a:pt x="20769" y="10216"/>
                  </a:cubicBezTo>
                  <a:cubicBezTo>
                    <a:pt x="21600" y="13427"/>
                    <a:pt x="19523" y="16346"/>
                    <a:pt x="15577" y="18195"/>
                  </a:cubicBezTo>
                  <a:cubicBezTo>
                    <a:pt x="11631" y="20043"/>
                    <a:pt x="5815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682324" y="152944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663274" y="260894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943586" y="144701"/>
              <a:ext cx="88509" cy="141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981" fill="norm" stroke="1" extrusionOk="0">
                  <a:moveTo>
                    <a:pt x="19375" y="280"/>
                  </a:moveTo>
                  <a:cubicBezTo>
                    <a:pt x="14854" y="-33"/>
                    <a:pt x="10333" y="-346"/>
                    <a:pt x="7068" y="906"/>
                  </a:cubicBezTo>
                  <a:cubicBezTo>
                    <a:pt x="3803" y="2158"/>
                    <a:pt x="1793" y="4976"/>
                    <a:pt x="789" y="8106"/>
                  </a:cubicBezTo>
                  <a:cubicBezTo>
                    <a:pt x="-216" y="11237"/>
                    <a:pt x="-216" y="14680"/>
                    <a:pt x="537" y="17184"/>
                  </a:cubicBezTo>
                  <a:cubicBezTo>
                    <a:pt x="1291" y="19689"/>
                    <a:pt x="2798" y="21254"/>
                    <a:pt x="6063" y="20941"/>
                  </a:cubicBezTo>
                  <a:cubicBezTo>
                    <a:pt x="9328" y="20628"/>
                    <a:pt x="14351" y="18437"/>
                    <a:pt x="17365" y="15619"/>
                  </a:cubicBezTo>
                  <a:cubicBezTo>
                    <a:pt x="20379" y="12802"/>
                    <a:pt x="21384" y="9358"/>
                    <a:pt x="20882" y="7167"/>
                  </a:cubicBezTo>
                  <a:cubicBezTo>
                    <a:pt x="20379" y="4976"/>
                    <a:pt x="18370" y="4037"/>
                    <a:pt x="16361" y="30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2139524" y="235494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2229130" y="98722"/>
              <a:ext cx="126564" cy="26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534" fill="norm" stroke="1" extrusionOk="0">
                  <a:moveTo>
                    <a:pt x="929" y="3390"/>
                  </a:moveTo>
                  <a:cubicBezTo>
                    <a:pt x="232" y="2526"/>
                    <a:pt x="-465" y="1662"/>
                    <a:pt x="406" y="1057"/>
                  </a:cubicBezTo>
                  <a:cubicBezTo>
                    <a:pt x="1277" y="452"/>
                    <a:pt x="3716" y="107"/>
                    <a:pt x="6851" y="20"/>
                  </a:cubicBezTo>
                  <a:cubicBezTo>
                    <a:pt x="9987" y="-66"/>
                    <a:pt x="13819" y="107"/>
                    <a:pt x="16606" y="884"/>
                  </a:cubicBezTo>
                  <a:cubicBezTo>
                    <a:pt x="19393" y="1662"/>
                    <a:pt x="21135" y="3044"/>
                    <a:pt x="20787" y="5550"/>
                  </a:cubicBezTo>
                  <a:cubicBezTo>
                    <a:pt x="20438" y="8056"/>
                    <a:pt x="18000" y="11684"/>
                    <a:pt x="16258" y="14536"/>
                  </a:cubicBezTo>
                  <a:cubicBezTo>
                    <a:pt x="14516" y="17387"/>
                    <a:pt x="13470" y="19460"/>
                    <a:pt x="12425" y="21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253824" y="253981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29" y="11375"/>
                    <a:pt x="9257" y="2735"/>
                    <a:pt x="12857" y="575"/>
                  </a:cubicBezTo>
                  <a:cubicBezTo>
                    <a:pt x="16457" y="-1585"/>
                    <a:pt x="190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76341" y="650260"/>
              <a:ext cx="120361" cy="397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51" fill="norm" stroke="1" extrusionOk="0">
                  <a:moveTo>
                    <a:pt x="1862" y="5349"/>
                  </a:moveTo>
                  <a:cubicBezTo>
                    <a:pt x="1490" y="8418"/>
                    <a:pt x="1117" y="11488"/>
                    <a:pt x="1117" y="13989"/>
                  </a:cubicBezTo>
                  <a:cubicBezTo>
                    <a:pt x="1117" y="16490"/>
                    <a:pt x="1490" y="18423"/>
                    <a:pt x="1490" y="19673"/>
                  </a:cubicBezTo>
                  <a:cubicBezTo>
                    <a:pt x="1490" y="20924"/>
                    <a:pt x="1117" y="21492"/>
                    <a:pt x="745" y="21321"/>
                  </a:cubicBezTo>
                  <a:cubicBezTo>
                    <a:pt x="372" y="21151"/>
                    <a:pt x="0" y="20241"/>
                    <a:pt x="0" y="17797"/>
                  </a:cubicBezTo>
                  <a:cubicBezTo>
                    <a:pt x="0" y="15353"/>
                    <a:pt x="372" y="11374"/>
                    <a:pt x="1303" y="8418"/>
                  </a:cubicBezTo>
                  <a:cubicBezTo>
                    <a:pt x="2234" y="5463"/>
                    <a:pt x="3724" y="3530"/>
                    <a:pt x="5028" y="2279"/>
                  </a:cubicBezTo>
                  <a:cubicBezTo>
                    <a:pt x="6331" y="1029"/>
                    <a:pt x="7448" y="460"/>
                    <a:pt x="9124" y="176"/>
                  </a:cubicBezTo>
                  <a:cubicBezTo>
                    <a:pt x="10800" y="-108"/>
                    <a:pt x="13034" y="-108"/>
                    <a:pt x="15269" y="631"/>
                  </a:cubicBezTo>
                  <a:cubicBezTo>
                    <a:pt x="17503" y="1370"/>
                    <a:pt x="19738" y="2848"/>
                    <a:pt x="20669" y="3928"/>
                  </a:cubicBezTo>
                  <a:cubicBezTo>
                    <a:pt x="21600" y="5008"/>
                    <a:pt x="21228" y="5690"/>
                    <a:pt x="19738" y="6315"/>
                  </a:cubicBezTo>
                  <a:cubicBezTo>
                    <a:pt x="18248" y="6940"/>
                    <a:pt x="15641" y="7509"/>
                    <a:pt x="12848" y="7623"/>
                  </a:cubicBezTo>
                  <a:cubicBezTo>
                    <a:pt x="10055" y="7736"/>
                    <a:pt x="7076" y="7395"/>
                    <a:pt x="4097" y="70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488524" y="775244"/>
              <a:ext cx="165101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7935"/>
                  </a:moveTo>
                  <a:cubicBezTo>
                    <a:pt x="0" y="6612"/>
                    <a:pt x="0" y="5290"/>
                    <a:pt x="692" y="4849"/>
                  </a:cubicBezTo>
                  <a:cubicBezTo>
                    <a:pt x="1385" y="4408"/>
                    <a:pt x="2769" y="4849"/>
                    <a:pt x="4292" y="6061"/>
                  </a:cubicBezTo>
                  <a:cubicBezTo>
                    <a:pt x="5815" y="7273"/>
                    <a:pt x="7477" y="9257"/>
                    <a:pt x="8308" y="11682"/>
                  </a:cubicBezTo>
                  <a:cubicBezTo>
                    <a:pt x="9138" y="14106"/>
                    <a:pt x="9138" y="16971"/>
                    <a:pt x="8723" y="18845"/>
                  </a:cubicBezTo>
                  <a:cubicBezTo>
                    <a:pt x="8308" y="20718"/>
                    <a:pt x="7477" y="21600"/>
                    <a:pt x="6785" y="21490"/>
                  </a:cubicBezTo>
                  <a:cubicBezTo>
                    <a:pt x="6092" y="21380"/>
                    <a:pt x="5538" y="20278"/>
                    <a:pt x="6646" y="16971"/>
                  </a:cubicBezTo>
                  <a:cubicBezTo>
                    <a:pt x="7754" y="13665"/>
                    <a:pt x="10523" y="8155"/>
                    <a:pt x="13292" y="4959"/>
                  </a:cubicBezTo>
                  <a:cubicBezTo>
                    <a:pt x="16062" y="1763"/>
                    <a:pt x="18831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733125" y="726130"/>
              <a:ext cx="117350" cy="27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308" fill="norm" stroke="1" extrusionOk="0">
                  <a:moveTo>
                    <a:pt x="21009" y="3281"/>
                  </a:moveTo>
                  <a:cubicBezTo>
                    <a:pt x="19493" y="1982"/>
                    <a:pt x="17977" y="682"/>
                    <a:pt x="16272" y="195"/>
                  </a:cubicBezTo>
                  <a:cubicBezTo>
                    <a:pt x="14567" y="-292"/>
                    <a:pt x="12672" y="33"/>
                    <a:pt x="9830" y="2306"/>
                  </a:cubicBezTo>
                  <a:cubicBezTo>
                    <a:pt x="6988" y="4580"/>
                    <a:pt x="3198" y="8803"/>
                    <a:pt x="1304" y="11970"/>
                  </a:cubicBezTo>
                  <a:cubicBezTo>
                    <a:pt x="-591" y="15137"/>
                    <a:pt x="-591" y="17248"/>
                    <a:pt x="2441" y="18628"/>
                  </a:cubicBezTo>
                  <a:cubicBezTo>
                    <a:pt x="5472" y="20009"/>
                    <a:pt x="11535" y="20658"/>
                    <a:pt x="17598" y="213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913974" y="87049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48" y="18000"/>
                    <a:pt x="12096" y="14400"/>
                    <a:pt x="15696" y="10800"/>
                  </a:cubicBezTo>
                  <a:cubicBezTo>
                    <a:pt x="19296" y="7200"/>
                    <a:pt x="2044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02874" y="813344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71"/>
                    <a:pt x="0" y="12343"/>
                    <a:pt x="3600" y="15943"/>
                  </a:cubicBezTo>
                  <a:cubicBezTo>
                    <a:pt x="7200" y="19543"/>
                    <a:pt x="144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136224" y="686344"/>
              <a:ext cx="92478" cy="32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490" fill="norm" stroke="1" extrusionOk="0">
                  <a:moveTo>
                    <a:pt x="0" y="0"/>
                  </a:moveTo>
                  <a:cubicBezTo>
                    <a:pt x="7513" y="4235"/>
                    <a:pt x="15026" y="8471"/>
                    <a:pt x="18313" y="11718"/>
                  </a:cubicBezTo>
                  <a:cubicBezTo>
                    <a:pt x="21600" y="14965"/>
                    <a:pt x="20661" y="17224"/>
                    <a:pt x="19017" y="18706"/>
                  </a:cubicBezTo>
                  <a:cubicBezTo>
                    <a:pt x="17374" y="20188"/>
                    <a:pt x="15026" y="20894"/>
                    <a:pt x="12678" y="21247"/>
                  </a:cubicBezTo>
                  <a:cubicBezTo>
                    <a:pt x="10330" y="21600"/>
                    <a:pt x="7983" y="21600"/>
                    <a:pt x="7278" y="21035"/>
                  </a:cubicBezTo>
                  <a:cubicBezTo>
                    <a:pt x="6574" y="20471"/>
                    <a:pt x="7513" y="19341"/>
                    <a:pt x="8452" y="18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434674" y="838744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441024" y="921294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767961" y="816665"/>
              <a:ext cx="131982" cy="15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0802" fill="norm" stroke="1" extrusionOk="0">
                  <a:moveTo>
                    <a:pt x="18745" y="1259"/>
                  </a:moveTo>
                  <a:cubicBezTo>
                    <a:pt x="17395" y="407"/>
                    <a:pt x="16045" y="-446"/>
                    <a:pt x="13514" y="265"/>
                  </a:cubicBezTo>
                  <a:cubicBezTo>
                    <a:pt x="10983" y="975"/>
                    <a:pt x="7270" y="3249"/>
                    <a:pt x="4570" y="6091"/>
                  </a:cubicBezTo>
                  <a:cubicBezTo>
                    <a:pt x="1870" y="8933"/>
                    <a:pt x="182" y="12343"/>
                    <a:pt x="14" y="15186"/>
                  </a:cubicBezTo>
                  <a:cubicBezTo>
                    <a:pt x="-155" y="18028"/>
                    <a:pt x="1195" y="20301"/>
                    <a:pt x="3895" y="20728"/>
                  </a:cubicBezTo>
                  <a:cubicBezTo>
                    <a:pt x="6595" y="21154"/>
                    <a:pt x="10645" y="19733"/>
                    <a:pt x="13851" y="16607"/>
                  </a:cubicBezTo>
                  <a:cubicBezTo>
                    <a:pt x="17057" y="13480"/>
                    <a:pt x="19420" y="8649"/>
                    <a:pt x="20433" y="5522"/>
                  </a:cubicBezTo>
                  <a:cubicBezTo>
                    <a:pt x="21445" y="2396"/>
                    <a:pt x="21107" y="975"/>
                    <a:pt x="20095" y="549"/>
                  </a:cubicBezTo>
                  <a:cubicBezTo>
                    <a:pt x="19082" y="122"/>
                    <a:pt x="17395" y="691"/>
                    <a:pt x="15708" y="12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974424" y="908594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2107774" y="813344"/>
              <a:ext cx="423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343"/>
                    <a:pt x="21600" y="12686"/>
                    <a:pt x="21600" y="16286"/>
                  </a:cubicBezTo>
                  <a:cubicBezTo>
                    <a:pt x="21600" y="19886"/>
                    <a:pt x="10800" y="20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12324" y="1449155"/>
              <a:ext cx="105568" cy="329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0783" fill="norm" stroke="1" extrusionOk="0">
                  <a:moveTo>
                    <a:pt x="0" y="12349"/>
                  </a:moveTo>
                  <a:cubicBezTo>
                    <a:pt x="424" y="16083"/>
                    <a:pt x="847" y="19816"/>
                    <a:pt x="1059" y="20616"/>
                  </a:cubicBezTo>
                  <a:cubicBezTo>
                    <a:pt x="1271" y="21416"/>
                    <a:pt x="1271" y="19283"/>
                    <a:pt x="2118" y="15749"/>
                  </a:cubicBezTo>
                  <a:cubicBezTo>
                    <a:pt x="2965" y="12216"/>
                    <a:pt x="4659" y="7283"/>
                    <a:pt x="5718" y="4483"/>
                  </a:cubicBezTo>
                  <a:cubicBezTo>
                    <a:pt x="6776" y="1683"/>
                    <a:pt x="7200" y="1016"/>
                    <a:pt x="8471" y="549"/>
                  </a:cubicBezTo>
                  <a:cubicBezTo>
                    <a:pt x="9741" y="83"/>
                    <a:pt x="11859" y="-184"/>
                    <a:pt x="14188" y="149"/>
                  </a:cubicBezTo>
                  <a:cubicBezTo>
                    <a:pt x="16518" y="483"/>
                    <a:pt x="19059" y="1416"/>
                    <a:pt x="20329" y="3083"/>
                  </a:cubicBezTo>
                  <a:cubicBezTo>
                    <a:pt x="21600" y="4749"/>
                    <a:pt x="21600" y="7149"/>
                    <a:pt x="18424" y="9016"/>
                  </a:cubicBezTo>
                  <a:cubicBezTo>
                    <a:pt x="15247" y="10883"/>
                    <a:pt x="8894" y="12216"/>
                    <a:pt x="2541" y="13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05130" y="1613444"/>
              <a:ext cx="154845" cy="1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7" fill="norm" stroke="1" extrusionOk="0">
                  <a:moveTo>
                    <a:pt x="337" y="11631"/>
                  </a:moveTo>
                  <a:cubicBezTo>
                    <a:pt x="45" y="10246"/>
                    <a:pt x="-247" y="8862"/>
                    <a:pt x="337" y="8031"/>
                  </a:cubicBezTo>
                  <a:cubicBezTo>
                    <a:pt x="921" y="7200"/>
                    <a:pt x="2380" y="6923"/>
                    <a:pt x="4861" y="7615"/>
                  </a:cubicBezTo>
                  <a:cubicBezTo>
                    <a:pt x="7342" y="8308"/>
                    <a:pt x="10845" y="9969"/>
                    <a:pt x="12742" y="11492"/>
                  </a:cubicBezTo>
                  <a:cubicBezTo>
                    <a:pt x="14639" y="13015"/>
                    <a:pt x="14931" y="14400"/>
                    <a:pt x="15077" y="15785"/>
                  </a:cubicBezTo>
                  <a:cubicBezTo>
                    <a:pt x="15223" y="17169"/>
                    <a:pt x="15223" y="18554"/>
                    <a:pt x="14348" y="19662"/>
                  </a:cubicBezTo>
                  <a:cubicBezTo>
                    <a:pt x="13472" y="20769"/>
                    <a:pt x="11721" y="21600"/>
                    <a:pt x="10699" y="21323"/>
                  </a:cubicBezTo>
                  <a:cubicBezTo>
                    <a:pt x="9677" y="21046"/>
                    <a:pt x="9385" y="19662"/>
                    <a:pt x="9677" y="17031"/>
                  </a:cubicBezTo>
                  <a:cubicBezTo>
                    <a:pt x="9969" y="14400"/>
                    <a:pt x="10845" y="10523"/>
                    <a:pt x="12888" y="7477"/>
                  </a:cubicBezTo>
                  <a:cubicBezTo>
                    <a:pt x="14931" y="4431"/>
                    <a:pt x="18142" y="2215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785761" y="1503683"/>
              <a:ext cx="128214" cy="29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098" fill="norm" stroke="1" extrusionOk="0">
                  <a:moveTo>
                    <a:pt x="21449" y="1956"/>
                  </a:moveTo>
                  <a:cubicBezTo>
                    <a:pt x="20387" y="1195"/>
                    <a:pt x="19324" y="434"/>
                    <a:pt x="17908" y="130"/>
                  </a:cubicBezTo>
                  <a:cubicBezTo>
                    <a:pt x="16492" y="-174"/>
                    <a:pt x="14721" y="-22"/>
                    <a:pt x="11888" y="1423"/>
                  </a:cubicBezTo>
                  <a:cubicBezTo>
                    <a:pt x="9056" y="2868"/>
                    <a:pt x="5160" y="5606"/>
                    <a:pt x="2859" y="8420"/>
                  </a:cubicBezTo>
                  <a:cubicBezTo>
                    <a:pt x="557" y="11234"/>
                    <a:pt x="-151" y="14125"/>
                    <a:pt x="26" y="16406"/>
                  </a:cubicBezTo>
                  <a:cubicBezTo>
                    <a:pt x="203" y="18688"/>
                    <a:pt x="1265" y="20361"/>
                    <a:pt x="4275" y="20894"/>
                  </a:cubicBezTo>
                  <a:cubicBezTo>
                    <a:pt x="7285" y="21426"/>
                    <a:pt x="12242" y="20818"/>
                    <a:pt x="17200" y="20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945724" y="1689644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167974" y="1524544"/>
              <a:ext cx="8998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0" y="0"/>
                  </a:moveTo>
                  <a:cubicBezTo>
                    <a:pt x="5891" y="1964"/>
                    <a:pt x="11782" y="3927"/>
                    <a:pt x="15709" y="6627"/>
                  </a:cubicBezTo>
                  <a:cubicBezTo>
                    <a:pt x="19636" y="9327"/>
                    <a:pt x="21600" y="12764"/>
                    <a:pt x="20618" y="15382"/>
                  </a:cubicBezTo>
                  <a:cubicBezTo>
                    <a:pt x="19636" y="18000"/>
                    <a:pt x="15709" y="19800"/>
                    <a:pt x="12518" y="20700"/>
                  </a:cubicBezTo>
                  <a:cubicBezTo>
                    <a:pt x="9327" y="21600"/>
                    <a:pt x="6873" y="21600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466424" y="1651544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453724" y="1727744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0"/>
                    <a:pt x="9600" y="0"/>
                    <a:pt x="13200" y="3600"/>
                  </a:cubicBezTo>
                  <a:cubicBezTo>
                    <a:pt x="16800" y="7200"/>
                    <a:pt x="192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795692" y="1587994"/>
              <a:ext cx="125010" cy="154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0962" fill="norm" stroke="1" extrusionOk="0">
                  <a:moveTo>
                    <a:pt x="16091" y="3463"/>
                  </a:moveTo>
                  <a:cubicBezTo>
                    <a:pt x="14320" y="3175"/>
                    <a:pt x="12550" y="2887"/>
                    <a:pt x="9717" y="5047"/>
                  </a:cubicBezTo>
                  <a:cubicBezTo>
                    <a:pt x="6884" y="7207"/>
                    <a:pt x="2989" y="11815"/>
                    <a:pt x="1218" y="14983"/>
                  </a:cubicBezTo>
                  <a:cubicBezTo>
                    <a:pt x="-552" y="18151"/>
                    <a:pt x="-198" y="19879"/>
                    <a:pt x="1041" y="20599"/>
                  </a:cubicBezTo>
                  <a:cubicBezTo>
                    <a:pt x="2281" y="21319"/>
                    <a:pt x="4405" y="21031"/>
                    <a:pt x="7592" y="19159"/>
                  </a:cubicBezTo>
                  <a:cubicBezTo>
                    <a:pt x="10779" y="17287"/>
                    <a:pt x="15028" y="13831"/>
                    <a:pt x="17507" y="10951"/>
                  </a:cubicBezTo>
                  <a:cubicBezTo>
                    <a:pt x="19986" y="8071"/>
                    <a:pt x="20694" y="5767"/>
                    <a:pt x="20871" y="3895"/>
                  </a:cubicBezTo>
                  <a:cubicBezTo>
                    <a:pt x="21048" y="2023"/>
                    <a:pt x="20694" y="583"/>
                    <a:pt x="19278" y="151"/>
                  </a:cubicBezTo>
                  <a:cubicBezTo>
                    <a:pt x="17861" y="-281"/>
                    <a:pt x="15382" y="295"/>
                    <a:pt x="12904" y="8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2012524" y="165789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2101424" y="1539361"/>
              <a:ext cx="228601" cy="20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781"/>
                  </a:moveTo>
                  <a:cubicBezTo>
                    <a:pt x="800" y="891"/>
                    <a:pt x="1600" y="0"/>
                    <a:pt x="3400" y="0"/>
                  </a:cubicBezTo>
                  <a:cubicBezTo>
                    <a:pt x="5200" y="0"/>
                    <a:pt x="8000" y="891"/>
                    <a:pt x="9800" y="2561"/>
                  </a:cubicBezTo>
                  <a:cubicBezTo>
                    <a:pt x="11600" y="4231"/>
                    <a:pt x="12400" y="6680"/>
                    <a:pt x="11700" y="9575"/>
                  </a:cubicBezTo>
                  <a:cubicBezTo>
                    <a:pt x="11000" y="12470"/>
                    <a:pt x="8800" y="15810"/>
                    <a:pt x="7300" y="17926"/>
                  </a:cubicBezTo>
                  <a:cubicBezTo>
                    <a:pt x="5800" y="20041"/>
                    <a:pt x="5000" y="20932"/>
                    <a:pt x="5100" y="21266"/>
                  </a:cubicBezTo>
                  <a:cubicBezTo>
                    <a:pt x="5200" y="21600"/>
                    <a:pt x="6200" y="21377"/>
                    <a:pt x="9100" y="21043"/>
                  </a:cubicBezTo>
                  <a:cubicBezTo>
                    <a:pt x="12000" y="20709"/>
                    <a:pt x="16800" y="20264"/>
                    <a:pt x="21600" y="198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528581" y="629194"/>
              <a:ext cx="1103194" cy="44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7" fill="norm" stroke="1" extrusionOk="0">
                  <a:moveTo>
                    <a:pt x="836" y="14299"/>
                  </a:moveTo>
                  <a:cubicBezTo>
                    <a:pt x="629" y="14197"/>
                    <a:pt x="422" y="14096"/>
                    <a:pt x="257" y="13589"/>
                  </a:cubicBezTo>
                  <a:cubicBezTo>
                    <a:pt x="91" y="13082"/>
                    <a:pt x="-33" y="12169"/>
                    <a:pt x="8" y="11966"/>
                  </a:cubicBezTo>
                  <a:cubicBezTo>
                    <a:pt x="50" y="11763"/>
                    <a:pt x="257" y="12270"/>
                    <a:pt x="608" y="13792"/>
                  </a:cubicBezTo>
                  <a:cubicBezTo>
                    <a:pt x="960" y="15313"/>
                    <a:pt x="1457" y="17848"/>
                    <a:pt x="1726" y="19369"/>
                  </a:cubicBezTo>
                  <a:cubicBezTo>
                    <a:pt x="1995" y="20890"/>
                    <a:pt x="2036" y="21397"/>
                    <a:pt x="2201" y="21499"/>
                  </a:cubicBezTo>
                  <a:cubicBezTo>
                    <a:pt x="2367" y="21600"/>
                    <a:pt x="2657" y="21296"/>
                    <a:pt x="3401" y="20079"/>
                  </a:cubicBezTo>
                  <a:cubicBezTo>
                    <a:pt x="4146" y="18862"/>
                    <a:pt x="5346" y="16732"/>
                    <a:pt x="6650" y="14755"/>
                  </a:cubicBezTo>
                  <a:cubicBezTo>
                    <a:pt x="7953" y="12777"/>
                    <a:pt x="9360" y="10952"/>
                    <a:pt x="10788" y="9380"/>
                  </a:cubicBezTo>
                  <a:cubicBezTo>
                    <a:pt x="12215" y="7808"/>
                    <a:pt x="13664" y="6490"/>
                    <a:pt x="15339" y="5121"/>
                  </a:cubicBezTo>
                  <a:cubicBezTo>
                    <a:pt x="17015" y="3752"/>
                    <a:pt x="18919" y="2332"/>
                    <a:pt x="19995" y="1470"/>
                  </a:cubicBezTo>
                  <a:cubicBezTo>
                    <a:pt x="21070" y="608"/>
                    <a:pt x="21319" y="304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2826050" y="152944"/>
              <a:ext cx="723175" cy="24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0999" fill="norm" stroke="1" extrusionOk="0">
                  <a:moveTo>
                    <a:pt x="357" y="5990"/>
                  </a:moveTo>
                  <a:cubicBezTo>
                    <a:pt x="231" y="4719"/>
                    <a:pt x="104" y="3449"/>
                    <a:pt x="41" y="3539"/>
                  </a:cubicBezTo>
                  <a:cubicBezTo>
                    <a:pt x="-22" y="3630"/>
                    <a:pt x="-22" y="5082"/>
                    <a:pt x="104" y="8077"/>
                  </a:cubicBezTo>
                  <a:cubicBezTo>
                    <a:pt x="231" y="11072"/>
                    <a:pt x="483" y="15610"/>
                    <a:pt x="957" y="18242"/>
                  </a:cubicBezTo>
                  <a:cubicBezTo>
                    <a:pt x="1431" y="20874"/>
                    <a:pt x="2125" y="21600"/>
                    <a:pt x="3452" y="20511"/>
                  </a:cubicBezTo>
                  <a:cubicBezTo>
                    <a:pt x="4778" y="19422"/>
                    <a:pt x="6736" y="16518"/>
                    <a:pt x="9010" y="13341"/>
                  </a:cubicBezTo>
                  <a:cubicBezTo>
                    <a:pt x="11283" y="10165"/>
                    <a:pt x="13873" y="6716"/>
                    <a:pt x="16020" y="4447"/>
                  </a:cubicBezTo>
                  <a:cubicBezTo>
                    <a:pt x="18167" y="2178"/>
                    <a:pt x="19873" y="1089"/>
                    <a:pt x="21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Drawing"/>
          <p:cNvGrpSpPr/>
          <p:nvPr/>
        </p:nvGrpSpPr>
        <p:grpSpPr>
          <a:xfrm>
            <a:off x="1212850" y="1079500"/>
            <a:ext cx="11031058" cy="4246265"/>
            <a:chOff x="0" y="0"/>
            <a:chExt cx="11031057" cy="4246264"/>
          </a:xfrm>
        </p:grpSpPr>
        <p:sp>
          <p:nvSpPr>
            <p:cNvPr id="868" name="Line"/>
            <p:cNvSpPr/>
            <p:nvPr/>
          </p:nvSpPr>
          <p:spPr>
            <a:xfrm>
              <a:off x="20027" y="1012698"/>
              <a:ext cx="284773" cy="42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190" fill="norm" stroke="1" extrusionOk="0">
                  <a:moveTo>
                    <a:pt x="886" y="7398"/>
                  </a:moveTo>
                  <a:cubicBezTo>
                    <a:pt x="1046" y="11068"/>
                    <a:pt x="1206" y="14738"/>
                    <a:pt x="1286" y="16835"/>
                  </a:cubicBezTo>
                  <a:cubicBezTo>
                    <a:pt x="1366" y="18932"/>
                    <a:pt x="1366" y="19456"/>
                    <a:pt x="1446" y="20033"/>
                  </a:cubicBezTo>
                  <a:cubicBezTo>
                    <a:pt x="1526" y="20610"/>
                    <a:pt x="1686" y="21239"/>
                    <a:pt x="1766" y="21187"/>
                  </a:cubicBezTo>
                  <a:cubicBezTo>
                    <a:pt x="1846" y="21134"/>
                    <a:pt x="1846" y="20400"/>
                    <a:pt x="1686" y="18251"/>
                  </a:cubicBezTo>
                  <a:cubicBezTo>
                    <a:pt x="1526" y="16101"/>
                    <a:pt x="1206" y="12536"/>
                    <a:pt x="886" y="9233"/>
                  </a:cubicBezTo>
                  <a:cubicBezTo>
                    <a:pt x="566" y="5930"/>
                    <a:pt x="246" y="2889"/>
                    <a:pt x="86" y="1317"/>
                  </a:cubicBezTo>
                  <a:cubicBezTo>
                    <a:pt x="-74" y="-256"/>
                    <a:pt x="-74" y="-361"/>
                    <a:pt x="646" y="688"/>
                  </a:cubicBezTo>
                  <a:cubicBezTo>
                    <a:pt x="1366" y="1736"/>
                    <a:pt x="2806" y="3938"/>
                    <a:pt x="3846" y="5301"/>
                  </a:cubicBezTo>
                  <a:cubicBezTo>
                    <a:pt x="4886" y="6664"/>
                    <a:pt x="5526" y="7189"/>
                    <a:pt x="6246" y="7503"/>
                  </a:cubicBezTo>
                  <a:cubicBezTo>
                    <a:pt x="6966" y="7818"/>
                    <a:pt x="7766" y="7922"/>
                    <a:pt x="8406" y="7765"/>
                  </a:cubicBezTo>
                  <a:cubicBezTo>
                    <a:pt x="9046" y="7608"/>
                    <a:pt x="9526" y="7189"/>
                    <a:pt x="10166" y="6402"/>
                  </a:cubicBezTo>
                  <a:cubicBezTo>
                    <a:pt x="10806" y="5616"/>
                    <a:pt x="11606" y="4462"/>
                    <a:pt x="12406" y="3414"/>
                  </a:cubicBezTo>
                  <a:cubicBezTo>
                    <a:pt x="13206" y="2365"/>
                    <a:pt x="14006" y="1422"/>
                    <a:pt x="14646" y="1212"/>
                  </a:cubicBezTo>
                  <a:cubicBezTo>
                    <a:pt x="15286" y="1002"/>
                    <a:pt x="15766" y="1526"/>
                    <a:pt x="16406" y="3204"/>
                  </a:cubicBezTo>
                  <a:cubicBezTo>
                    <a:pt x="17046" y="4882"/>
                    <a:pt x="17846" y="7713"/>
                    <a:pt x="18486" y="10072"/>
                  </a:cubicBezTo>
                  <a:cubicBezTo>
                    <a:pt x="19126" y="12431"/>
                    <a:pt x="19606" y="14319"/>
                    <a:pt x="19926" y="15787"/>
                  </a:cubicBezTo>
                  <a:cubicBezTo>
                    <a:pt x="20246" y="17255"/>
                    <a:pt x="20406" y="18303"/>
                    <a:pt x="20486" y="18460"/>
                  </a:cubicBezTo>
                  <a:cubicBezTo>
                    <a:pt x="20566" y="18618"/>
                    <a:pt x="20566" y="17884"/>
                    <a:pt x="20726" y="17255"/>
                  </a:cubicBezTo>
                  <a:cubicBezTo>
                    <a:pt x="20886" y="16625"/>
                    <a:pt x="21206" y="16101"/>
                    <a:pt x="21526" y="1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396640" y="995436"/>
              <a:ext cx="200260" cy="38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46" fill="norm" stroke="1" extrusionOk="0">
                  <a:moveTo>
                    <a:pt x="19466" y="2901"/>
                  </a:moveTo>
                  <a:cubicBezTo>
                    <a:pt x="19693" y="1962"/>
                    <a:pt x="19920" y="1023"/>
                    <a:pt x="19466" y="495"/>
                  </a:cubicBezTo>
                  <a:cubicBezTo>
                    <a:pt x="19011" y="-34"/>
                    <a:pt x="17874" y="-151"/>
                    <a:pt x="15941" y="201"/>
                  </a:cubicBezTo>
                  <a:cubicBezTo>
                    <a:pt x="14009" y="553"/>
                    <a:pt x="11280" y="1375"/>
                    <a:pt x="8552" y="3429"/>
                  </a:cubicBezTo>
                  <a:cubicBezTo>
                    <a:pt x="5824" y="5484"/>
                    <a:pt x="3095" y="8771"/>
                    <a:pt x="1617" y="11529"/>
                  </a:cubicBezTo>
                  <a:cubicBezTo>
                    <a:pt x="139" y="14288"/>
                    <a:pt x="-88" y="16519"/>
                    <a:pt x="26" y="17927"/>
                  </a:cubicBezTo>
                  <a:cubicBezTo>
                    <a:pt x="139" y="19336"/>
                    <a:pt x="594" y="19923"/>
                    <a:pt x="1958" y="20451"/>
                  </a:cubicBezTo>
                  <a:cubicBezTo>
                    <a:pt x="3323" y="20979"/>
                    <a:pt x="5596" y="21449"/>
                    <a:pt x="9007" y="21156"/>
                  </a:cubicBezTo>
                  <a:cubicBezTo>
                    <a:pt x="12417" y="20862"/>
                    <a:pt x="16965" y="19806"/>
                    <a:pt x="21512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419100" y="1206500"/>
              <a:ext cx="2413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6200"/>
                    <a:pt x="9474" y="10800"/>
                    <a:pt x="13074" y="7200"/>
                  </a:cubicBezTo>
                  <a:cubicBezTo>
                    <a:pt x="16674" y="3600"/>
                    <a:pt x="1913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136650" y="1099255"/>
              <a:ext cx="101600" cy="21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4915"/>
                  </a:moveTo>
                  <a:cubicBezTo>
                    <a:pt x="2250" y="4708"/>
                    <a:pt x="4500" y="4500"/>
                    <a:pt x="6750" y="5331"/>
                  </a:cubicBezTo>
                  <a:cubicBezTo>
                    <a:pt x="9000" y="6161"/>
                    <a:pt x="11250" y="8031"/>
                    <a:pt x="12150" y="10523"/>
                  </a:cubicBezTo>
                  <a:cubicBezTo>
                    <a:pt x="13050" y="13015"/>
                    <a:pt x="12600" y="16131"/>
                    <a:pt x="11025" y="18208"/>
                  </a:cubicBezTo>
                  <a:cubicBezTo>
                    <a:pt x="9450" y="20285"/>
                    <a:pt x="6750" y="21323"/>
                    <a:pt x="4950" y="21115"/>
                  </a:cubicBezTo>
                  <a:cubicBezTo>
                    <a:pt x="3150" y="20908"/>
                    <a:pt x="2250" y="19454"/>
                    <a:pt x="2475" y="16338"/>
                  </a:cubicBezTo>
                  <a:cubicBezTo>
                    <a:pt x="2700" y="13223"/>
                    <a:pt x="4050" y="8446"/>
                    <a:pt x="6525" y="5331"/>
                  </a:cubicBezTo>
                  <a:cubicBezTo>
                    <a:pt x="9000" y="2215"/>
                    <a:pt x="12600" y="761"/>
                    <a:pt x="15300" y="242"/>
                  </a:cubicBezTo>
                  <a:cubicBezTo>
                    <a:pt x="18000" y="-277"/>
                    <a:pt x="19800" y="138"/>
                    <a:pt x="21600" y="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276350" y="882650"/>
              <a:ext cx="476250" cy="37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15566"/>
                  </a:moveTo>
                  <a:cubicBezTo>
                    <a:pt x="96" y="14963"/>
                    <a:pt x="192" y="14360"/>
                    <a:pt x="240" y="14360"/>
                  </a:cubicBezTo>
                  <a:cubicBezTo>
                    <a:pt x="288" y="14360"/>
                    <a:pt x="288" y="14963"/>
                    <a:pt x="336" y="15928"/>
                  </a:cubicBezTo>
                  <a:cubicBezTo>
                    <a:pt x="384" y="16894"/>
                    <a:pt x="480" y="18221"/>
                    <a:pt x="576" y="19247"/>
                  </a:cubicBezTo>
                  <a:cubicBezTo>
                    <a:pt x="672" y="20273"/>
                    <a:pt x="768" y="20997"/>
                    <a:pt x="1056" y="21298"/>
                  </a:cubicBezTo>
                  <a:cubicBezTo>
                    <a:pt x="1344" y="21600"/>
                    <a:pt x="1824" y="21479"/>
                    <a:pt x="2304" y="20755"/>
                  </a:cubicBezTo>
                  <a:cubicBezTo>
                    <a:pt x="2784" y="20031"/>
                    <a:pt x="3264" y="18704"/>
                    <a:pt x="3552" y="17739"/>
                  </a:cubicBezTo>
                  <a:cubicBezTo>
                    <a:pt x="3840" y="16773"/>
                    <a:pt x="3936" y="16170"/>
                    <a:pt x="4128" y="15627"/>
                  </a:cubicBezTo>
                  <a:cubicBezTo>
                    <a:pt x="4320" y="15084"/>
                    <a:pt x="4608" y="14601"/>
                    <a:pt x="4752" y="14661"/>
                  </a:cubicBezTo>
                  <a:cubicBezTo>
                    <a:pt x="4896" y="14722"/>
                    <a:pt x="4896" y="15325"/>
                    <a:pt x="5040" y="16230"/>
                  </a:cubicBezTo>
                  <a:cubicBezTo>
                    <a:pt x="5184" y="17135"/>
                    <a:pt x="5472" y="18342"/>
                    <a:pt x="5856" y="19126"/>
                  </a:cubicBezTo>
                  <a:cubicBezTo>
                    <a:pt x="6240" y="19911"/>
                    <a:pt x="6720" y="20273"/>
                    <a:pt x="7152" y="20273"/>
                  </a:cubicBezTo>
                  <a:cubicBezTo>
                    <a:pt x="7584" y="20273"/>
                    <a:pt x="7968" y="19911"/>
                    <a:pt x="8352" y="18040"/>
                  </a:cubicBezTo>
                  <a:cubicBezTo>
                    <a:pt x="8736" y="16170"/>
                    <a:pt x="9120" y="12791"/>
                    <a:pt x="9408" y="9774"/>
                  </a:cubicBezTo>
                  <a:cubicBezTo>
                    <a:pt x="9696" y="6758"/>
                    <a:pt x="9888" y="4103"/>
                    <a:pt x="9984" y="2413"/>
                  </a:cubicBezTo>
                  <a:cubicBezTo>
                    <a:pt x="10080" y="724"/>
                    <a:pt x="10080" y="0"/>
                    <a:pt x="10080" y="0"/>
                  </a:cubicBezTo>
                  <a:cubicBezTo>
                    <a:pt x="10080" y="0"/>
                    <a:pt x="10080" y="724"/>
                    <a:pt x="10272" y="3077"/>
                  </a:cubicBezTo>
                  <a:cubicBezTo>
                    <a:pt x="10464" y="5430"/>
                    <a:pt x="10848" y="9412"/>
                    <a:pt x="11040" y="11705"/>
                  </a:cubicBezTo>
                  <a:cubicBezTo>
                    <a:pt x="11232" y="13998"/>
                    <a:pt x="11232" y="14601"/>
                    <a:pt x="11232" y="15265"/>
                  </a:cubicBezTo>
                  <a:cubicBezTo>
                    <a:pt x="11232" y="15928"/>
                    <a:pt x="11232" y="16653"/>
                    <a:pt x="11376" y="16773"/>
                  </a:cubicBezTo>
                  <a:cubicBezTo>
                    <a:pt x="11520" y="16894"/>
                    <a:pt x="11808" y="16411"/>
                    <a:pt x="12192" y="16109"/>
                  </a:cubicBezTo>
                  <a:cubicBezTo>
                    <a:pt x="12576" y="15808"/>
                    <a:pt x="13056" y="15687"/>
                    <a:pt x="13536" y="15627"/>
                  </a:cubicBezTo>
                  <a:cubicBezTo>
                    <a:pt x="14016" y="15566"/>
                    <a:pt x="14496" y="15566"/>
                    <a:pt x="15072" y="15144"/>
                  </a:cubicBezTo>
                  <a:cubicBezTo>
                    <a:pt x="15648" y="14722"/>
                    <a:pt x="16320" y="13877"/>
                    <a:pt x="16752" y="12912"/>
                  </a:cubicBezTo>
                  <a:cubicBezTo>
                    <a:pt x="17184" y="11946"/>
                    <a:pt x="17376" y="10860"/>
                    <a:pt x="17232" y="10317"/>
                  </a:cubicBezTo>
                  <a:cubicBezTo>
                    <a:pt x="17088" y="9774"/>
                    <a:pt x="16608" y="9774"/>
                    <a:pt x="16080" y="10498"/>
                  </a:cubicBezTo>
                  <a:cubicBezTo>
                    <a:pt x="15552" y="11222"/>
                    <a:pt x="14976" y="12670"/>
                    <a:pt x="14688" y="13696"/>
                  </a:cubicBezTo>
                  <a:cubicBezTo>
                    <a:pt x="14400" y="14722"/>
                    <a:pt x="14400" y="15325"/>
                    <a:pt x="14592" y="15808"/>
                  </a:cubicBezTo>
                  <a:cubicBezTo>
                    <a:pt x="14784" y="16291"/>
                    <a:pt x="15168" y="16653"/>
                    <a:pt x="16368" y="16653"/>
                  </a:cubicBezTo>
                  <a:cubicBezTo>
                    <a:pt x="17568" y="16653"/>
                    <a:pt x="19584" y="16291"/>
                    <a:pt x="21600" y="15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65099" y="1361793"/>
              <a:ext cx="1365251" cy="25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21533"/>
                  </a:moveTo>
                  <a:cubicBezTo>
                    <a:pt x="1105" y="20081"/>
                    <a:pt x="2210" y="18629"/>
                    <a:pt x="3332" y="17267"/>
                  </a:cubicBezTo>
                  <a:cubicBezTo>
                    <a:pt x="4454" y="15906"/>
                    <a:pt x="5593" y="14636"/>
                    <a:pt x="6765" y="13274"/>
                  </a:cubicBezTo>
                  <a:cubicBezTo>
                    <a:pt x="7937" y="11913"/>
                    <a:pt x="9142" y="10461"/>
                    <a:pt x="10381" y="9009"/>
                  </a:cubicBezTo>
                  <a:cubicBezTo>
                    <a:pt x="11620" y="7557"/>
                    <a:pt x="12893" y="6104"/>
                    <a:pt x="14300" y="4743"/>
                  </a:cubicBezTo>
                  <a:cubicBezTo>
                    <a:pt x="15706" y="3382"/>
                    <a:pt x="17247" y="2111"/>
                    <a:pt x="18452" y="1294"/>
                  </a:cubicBezTo>
                  <a:cubicBezTo>
                    <a:pt x="19658" y="478"/>
                    <a:pt x="20528" y="115"/>
                    <a:pt x="20997" y="24"/>
                  </a:cubicBezTo>
                  <a:cubicBezTo>
                    <a:pt x="21466" y="-67"/>
                    <a:pt x="21533" y="115"/>
                    <a:pt x="21600" y="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20700" y="1422400"/>
              <a:ext cx="1041400" cy="22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527" y="19985"/>
                  </a:moveTo>
                  <a:cubicBezTo>
                    <a:pt x="263" y="20389"/>
                    <a:pt x="0" y="20793"/>
                    <a:pt x="0" y="21095"/>
                  </a:cubicBezTo>
                  <a:cubicBezTo>
                    <a:pt x="0" y="21398"/>
                    <a:pt x="263" y="21600"/>
                    <a:pt x="1251" y="21095"/>
                  </a:cubicBezTo>
                  <a:cubicBezTo>
                    <a:pt x="2239" y="20591"/>
                    <a:pt x="3951" y="19379"/>
                    <a:pt x="5663" y="17764"/>
                  </a:cubicBezTo>
                  <a:cubicBezTo>
                    <a:pt x="7376" y="16150"/>
                    <a:pt x="9088" y="14131"/>
                    <a:pt x="10778" y="12112"/>
                  </a:cubicBezTo>
                  <a:cubicBezTo>
                    <a:pt x="12468" y="10093"/>
                    <a:pt x="14137" y="8075"/>
                    <a:pt x="15937" y="6056"/>
                  </a:cubicBezTo>
                  <a:cubicBezTo>
                    <a:pt x="17737" y="4037"/>
                    <a:pt x="19668" y="20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012949" y="10541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025650" y="118110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599104" y="920893"/>
              <a:ext cx="315546" cy="63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91" fill="norm" stroke="1" extrusionOk="0">
                  <a:moveTo>
                    <a:pt x="6779" y="3845"/>
                  </a:moveTo>
                  <a:cubicBezTo>
                    <a:pt x="6059" y="3916"/>
                    <a:pt x="5339" y="3987"/>
                    <a:pt x="4691" y="3916"/>
                  </a:cubicBezTo>
                  <a:cubicBezTo>
                    <a:pt x="4043" y="3845"/>
                    <a:pt x="3467" y="3631"/>
                    <a:pt x="3467" y="3096"/>
                  </a:cubicBezTo>
                  <a:cubicBezTo>
                    <a:pt x="3467" y="2562"/>
                    <a:pt x="4043" y="1706"/>
                    <a:pt x="4475" y="1100"/>
                  </a:cubicBezTo>
                  <a:cubicBezTo>
                    <a:pt x="4907" y="494"/>
                    <a:pt x="5195" y="138"/>
                    <a:pt x="5699" y="31"/>
                  </a:cubicBezTo>
                  <a:cubicBezTo>
                    <a:pt x="6203" y="-76"/>
                    <a:pt x="6923" y="67"/>
                    <a:pt x="7355" y="922"/>
                  </a:cubicBezTo>
                  <a:cubicBezTo>
                    <a:pt x="7787" y="1777"/>
                    <a:pt x="7931" y="3346"/>
                    <a:pt x="7715" y="5128"/>
                  </a:cubicBezTo>
                  <a:cubicBezTo>
                    <a:pt x="7499" y="6910"/>
                    <a:pt x="6923" y="8906"/>
                    <a:pt x="5915" y="10439"/>
                  </a:cubicBezTo>
                  <a:cubicBezTo>
                    <a:pt x="4907" y="11972"/>
                    <a:pt x="3467" y="13041"/>
                    <a:pt x="2387" y="13611"/>
                  </a:cubicBezTo>
                  <a:cubicBezTo>
                    <a:pt x="1307" y="14181"/>
                    <a:pt x="587" y="14253"/>
                    <a:pt x="227" y="14110"/>
                  </a:cubicBezTo>
                  <a:cubicBezTo>
                    <a:pt x="-133" y="13968"/>
                    <a:pt x="-133" y="13611"/>
                    <a:pt x="731" y="12506"/>
                  </a:cubicBezTo>
                  <a:cubicBezTo>
                    <a:pt x="1595" y="11401"/>
                    <a:pt x="3323" y="9548"/>
                    <a:pt x="5627" y="7766"/>
                  </a:cubicBezTo>
                  <a:cubicBezTo>
                    <a:pt x="7931" y="5983"/>
                    <a:pt x="10811" y="4273"/>
                    <a:pt x="12467" y="3274"/>
                  </a:cubicBezTo>
                  <a:cubicBezTo>
                    <a:pt x="14123" y="2276"/>
                    <a:pt x="14555" y="1991"/>
                    <a:pt x="15059" y="1742"/>
                  </a:cubicBezTo>
                  <a:cubicBezTo>
                    <a:pt x="15563" y="1492"/>
                    <a:pt x="16139" y="1278"/>
                    <a:pt x="16283" y="1385"/>
                  </a:cubicBezTo>
                  <a:cubicBezTo>
                    <a:pt x="16427" y="1492"/>
                    <a:pt x="16139" y="1920"/>
                    <a:pt x="14915" y="3096"/>
                  </a:cubicBezTo>
                  <a:cubicBezTo>
                    <a:pt x="13691" y="4273"/>
                    <a:pt x="11531" y="6197"/>
                    <a:pt x="9875" y="8443"/>
                  </a:cubicBezTo>
                  <a:cubicBezTo>
                    <a:pt x="8219" y="10688"/>
                    <a:pt x="7067" y="13255"/>
                    <a:pt x="6419" y="15358"/>
                  </a:cubicBezTo>
                  <a:cubicBezTo>
                    <a:pt x="5771" y="17461"/>
                    <a:pt x="5627" y="19100"/>
                    <a:pt x="5771" y="20098"/>
                  </a:cubicBezTo>
                  <a:cubicBezTo>
                    <a:pt x="5915" y="21096"/>
                    <a:pt x="6347" y="21453"/>
                    <a:pt x="6995" y="21488"/>
                  </a:cubicBezTo>
                  <a:cubicBezTo>
                    <a:pt x="7643" y="21524"/>
                    <a:pt x="8507" y="21239"/>
                    <a:pt x="10019" y="20241"/>
                  </a:cubicBezTo>
                  <a:cubicBezTo>
                    <a:pt x="11531" y="19243"/>
                    <a:pt x="13691" y="17532"/>
                    <a:pt x="14771" y="16498"/>
                  </a:cubicBezTo>
                  <a:cubicBezTo>
                    <a:pt x="15851" y="15465"/>
                    <a:pt x="15851" y="15108"/>
                    <a:pt x="15851" y="14752"/>
                  </a:cubicBezTo>
                  <a:cubicBezTo>
                    <a:pt x="15851" y="14395"/>
                    <a:pt x="15851" y="14039"/>
                    <a:pt x="16787" y="13682"/>
                  </a:cubicBezTo>
                  <a:cubicBezTo>
                    <a:pt x="17723" y="13326"/>
                    <a:pt x="19595" y="12970"/>
                    <a:pt x="21467" y="12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499407" y="961452"/>
              <a:ext cx="202643" cy="36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50" fill="norm" stroke="1" extrusionOk="0">
                  <a:moveTo>
                    <a:pt x="17491" y="2058"/>
                  </a:moveTo>
                  <a:cubicBezTo>
                    <a:pt x="17716" y="1322"/>
                    <a:pt x="17941" y="585"/>
                    <a:pt x="17491" y="217"/>
                  </a:cubicBezTo>
                  <a:cubicBezTo>
                    <a:pt x="17041" y="-151"/>
                    <a:pt x="15916" y="-151"/>
                    <a:pt x="13666" y="1015"/>
                  </a:cubicBezTo>
                  <a:cubicBezTo>
                    <a:pt x="11416" y="2181"/>
                    <a:pt x="8041" y="4513"/>
                    <a:pt x="5566" y="7458"/>
                  </a:cubicBezTo>
                  <a:cubicBezTo>
                    <a:pt x="3091" y="10404"/>
                    <a:pt x="1516" y="13963"/>
                    <a:pt x="729" y="16049"/>
                  </a:cubicBezTo>
                  <a:cubicBezTo>
                    <a:pt x="-59" y="18135"/>
                    <a:pt x="-59" y="18749"/>
                    <a:pt x="54" y="19363"/>
                  </a:cubicBezTo>
                  <a:cubicBezTo>
                    <a:pt x="166" y="19976"/>
                    <a:pt x="391" y="20590"/>
                    <a:pt x="1066" y="20958"/>
                  </a:cubicBezTo>
                  <a:cubicBezTo>
                    <a:pt x="1741" y="21326"/>
                    <a:pt x="2866" y="21449"/>
                    <a:pt x="6354" y="21265"/>
                  </a:cubicBezTo>
                  <a:cubicBezTo>
                    <a:pt x="9841" y="21081"/>
                    <a:pt x="15691" y="20590"/>
                    <a:pt x="21541" y="20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517900" y="12001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5840"/>
                    <a:pt x="1878" y="10080"/>
                    <a:pt x="5478" y="6480"/>
                  </a:cubicBezTo>
                  <a:cubicBezTo>
                    <a:pt x="9078" y="2880"/>
                    <a:pt x="1533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797300" y="12319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879850" y="1403349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127500" y="1358900"/>
              <a:ext cx="635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394199" y="134620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686299" y="1339850"/>
              <a:ext cx="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5030652" y="982254"/>
              <a:ext cx="189049" cy="407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13" fill="norm" stroke="1" extrusionOk="0">
                  <a:moveTo>
                    <a:pt x="21435" y="105"/>
                  </a:moveTo>
                  <a:cubicBezTo>
                    <a:pt x="18555" y="-7"/>
                    <a:pt x="15675" y="-118"/>
                    <a:pt x="13275" y="272"/>
                  </a:cubicBezTo>
                  <a:cubicBezTo>
                    <a:pt x="10875" y="661"/>
                    <a:pt x="8955" y="1552"/>
                    <a:pt x="7275" y="3222"/>
                  </a:cubicBezTo>
                  <a:cubicBezTo>
                    <a:pt x="5595" y="4892"/>
                    <a:pt x="4155" y="7342"/>
                    <a:pt x="2955" y="10237"/>
                  </a:cubicBezTo>
                  <a:cubicBezTo>
                    <a:pt x="1755" y="13131"/>
                    <a:pt x="795" y="16472"/>
                    <a:pt x="315" y="18420"/>
                  </a:cubicBezTo>
                  <a:cubicBezTo>
                    <a:pt x="-165" y="20369"/>
                    <a:pt x="-165" y="20925"/>
                    <a:pt x="795" y="21204"/>
                  </a:cubicBezTo>
                  <a:cubicBezTo>
                    <a:pt x="1755" y="21482"/>
                    <a:pt x="3675" y="21482"/>
                    <a:pt x="7275" y="21204"/>
                  </a:cubicBezTo>
                  <a:cubicBezTo>
                    <a:pt x="10875" y="20925"/>
                    <a:pt x="16155" y="20369"/>
                    <a:pt x="21435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048249" y="12636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4400"/>
                    <a:pt x="10643" y="7200"/>
                    <a:pt x="14243" y="3600"/>
                  </a:cubicBezTo>
                  <a:cubicBezTo>
                    <a:pt x="17843" y="0"/>
                    <a:pt x="197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296908" y="1371600"/>
              <a:ext cx="125992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829" fill="norm" stroke="1" extrusionOk="0">
                  <a:moveTo>
                    <a:pt x="4149" y="0"/>
                  </a:moveTo>
                  <a:cubicBezTo>
                    <a:pt x="3789" y="4629"/>
                    <a:pt x="3429" y="9258"/>
                    <a:pt x="2709" y="12729"/>
                  </a:cubicBezTo>
                  <a:cubicBezTo>
                    <a:pt x="1989" y="16200"/>
                    <a:pt x="909" y="18515"/>
                    <a:pt x="369" y="18708"/>
                  </a:cubicBezTo>
                  <a:cubicBezTo>
                    <a:pt x="-171" y="18900"/>
                    <a:pt x="-171" y="16972"/>
                    <a:pt x="729" y="13886"/>
                  </a:cubicBezTo>
                  <a:cubicBezTo>
                    <a:pt x="1629" y="10800"/>
                    <a:pt x="3429" y="6558"/>
                    <a:pt x="5049" y="3665"/>
                  </a:cubicBezTo>
                  <a:cubicBezTo>
                    <a:pt x="6669" y="772"/>
                    <a:pt x="8109" y="-771"/>
                    <a:pt x="10809" y="2315"/>
                  </a:cubicBezTo>
                  <a:cubicBezTo>
                    <a:pt x="13509" y="5400"/>
                    <a:pt x="17469" y="13115"/>
                    <a:pt x="21429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5982642" y="1168863"/>
              <a:ext cx="170509" cy="214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046" fill="norm" stroke="1" extrusionOk="0">
                  <a:moveTo>
                    <a:pt x="16681" y="8054"/>
                  </a:moveTo>
                  <a:cubicBezTo>
                    <a:pt x="16414" y="5770"/>
                    <a:pt x="16148" y="3485"/>
                    <a:pt x="15481" y="1927"/>
                  </a:cubicBezTo>
                  <a:cubicBezTo>
                    <a:pt x="14814" y="370"/>
                    <a:pt x="13748" y="-461"/>
                    <a:pt x="11481" y="266"/>
                  </a:cubicBezTo>
                  <a:cubicBezTo>
                    <a:pt x="9214" y="993"/>
                    <a:pt x="5748" y="3277"/>
                    <a:pt x="3481" y="6704"/>
                  </a:cubicBezTo>
                  <a:cubicBezTo>
                    <a:pt x="1214" y="10131"/>
                    <a:pt x="148" y="14701"/>
                    <a:pt x="14" y="17401"/>
                  </a:cubicBezTo>
                  <a:cubicBezTo>
                    <a:pt x="-119" y="20101"/>
                    <a:pt x="681" y="20931"/>
                    <a:pt x="1748" y="21035"/>
                  </a:cubicBezTo>
                  <a:cubicBezTo>
                    <a:pt x="2814" y="21139"/>
                    <a:pt x="4148" y="20516"/>
                    <a:pt x="5481" y="18958"/>
                  </a:cubicBezTo>
                  <a:cubicBezTo>
                    <a:pt x="6814" y="17401"/>
                    <a:pt x="8148" y="14908"/>
                    <a:pt x="9214" y="13039"/>
                  </a:cubicBezTo>
                  <a:cubicBezTo>
                    <a:pt x="10281" y="11170"/>
                    <a:pt x="11081" y="9924"/>
                    <a:pt x="12014" y="8989"/>
                  </a:cubicBezTo>
                  <a:cubicBezTo>
                    <a:pt x="12948" y="8054"/>
                    <a:pt x="14014" y="7431"/>
                    <a:pt x="15614" y="8781"/>
                  </a:cubicBezTo>
                  <a:cubicBezTo>
                    <a:pt x="17214" y="10131"/>
                    <a:pt x="19348" y="13454"/>
                    <a:pt x="21481" y="16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191250" y="1166355"/>
              <a:ext cx="292100" cy="16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0" y="4311"/>
                  </a:moveTo>
                  <a:cubicBezTo>
                    <a:pt x="939" y="8901"/>
                    <a:pt x="1878" y="13491"/>
                    <a:pt x="2270" y="16461"/>
                  </a:cubicBezTo>
                  <a:cubicBezTo>
                    <a:pt x="2661" y="19431"/>
                    <a:pt x="2504" y="20781"/>
                    <a:pt x="2113" y="21051"/>
                  </a:cubicBezTo>
                  <a:cubicBezTo>
                    <a:pt x="1722" y="21321"/>
                    <a:pt x="1096" y="20511"/>
                    <a:pt x="783" y="18486"/>
                  </a:cubicBezTo>
                  <a:cubicBezTo>
                    <a:pt x="470" y="16461"/>
                    <a:pt x="470" y="13221"/>
                    <a:pt x="939" y="10251"/>
                  </a:cubicBezTo>
                  <a:cubicBezTo>
                    <a:pt x="1409" y="7281"/>
                    <a:pt x="2348" y="4581"/>
                    <a:pt x="3209" y="3096"/>
                  </a:cubicBezTo>
                  <a:cubicBezTo>
                    <a:pt x="4070" y="1611"/>
                    <a:pt x="4852" y="1341"/>
                    <a:pt x="5557" y="1746"/>
                  </a:cubicBezTo>
                  <a:cubicBezTo>
                    <a:pt x="6261" y="2151"/>
                    <a:pt x="6887" y="3231"/>
                    <a:pt x="7357" y="4446"/>
                  </a:cubicBezTo>
                  <a:cubicBezTo>
                    <a:pt x="7826" y="5661"/>
                    <a:pt x="8139" y="7011"/>
                    <a:pt x="8687" y="7551"/>
                  </a:cubicBezTo>
                  <a:cubicBezTo>
                    <a:pt x="9235" y="8091"/>
                    <a:pt x="10017" y="7821"/>
                    <a:pt x="10722" y="7011"/>
                  </a:cubicBezTo>
                  <a:cubicBezTo>
                    <a:pt x="11426" y="6201"/>
                    <a:pt x="12052" y="4851"/>
                    <a:pt x="12522" y="3501"/>
                  </a:cubicBezTo>
                  <a:cubicBezTo>
                    <a:pt x="12991" y="2151"/>
                    <a:pt x="13304" y="801"/>
                    <a:pt x="13070" y="261"/>
                  </a:cubicBezTo>
                  <a:cubicBezTo>
                    <a:pt x="12835" y="-279"/>
                    <a:pt x="12052" y="-9"/>
                    <a:pt x="11035" y="1341"/>
                  </a:cubicBezTo>
                  <a:cubicBezTo>
                    <a:pt x="10017" y="2691"/>
                    <a:pt x="8765" y="5121"/>
                    <a:pt x="8061" y="7011"/>
                  </a:cubicBezTo>
                  <a:cubicBezTo>
                    <a:pt x="7357" y="8901"/>
                    <a:pt x="7200" y="10251"/>
                    <a:pt x="7200" y="11736"/>
                  </a:cubicBezTo>
                  <a:cubicBezTo>
                    <a:pt x="7200" y="13221"/>
                    <a:pt x="7357" y="14841"/>
                    <a:pt x="8530" y="15921"/>
                  </a:cubicBezTo>
                  <a:cubicBezTo>
                    <a:pt x="9704" y="17001"/>
                    <a:pt x="11896" y="17541"/>
                    <a:pt x="14243" y="17406"/>
                  </a:cubicBezTo>
                  <a:cubicBezTo>
                    <a:pt x="16591" y="17271"/>
                    <a:pt x="19096" y="16461"/>
                    <a:pt x="21600" y="15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7052733" y="1079946"/>
              <a:ext cx="240512" cy="29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190" fill="norm" stroke="1" extrusionOk="0">
                  <a:moveTo>
                    <a:pt x="2442" y="4563"/>
                  </a:moveTo>
                  <a:cubicBezTo>
                    <a:pt x="1878" y="9465"/>
                    <a:pt x="1315" y="14367"/>
                    <a:pt x="939" y="17278"/>
                  </a:cubicBezTo>
                  <a:cubicBezTo>
                    <a:pt x="563" y="20189"/>
                    <a:pt x="375" y="21108"/>
                    <a:pt x="188" y="21184"/>
                  </a:cubicBezTo>
                  <a:cubicBezTo>
                    <a:pt x="0" y="21261"/>
                    <a:pt x="-188" y="20495"/>
                    <a:pt x="375" y="17508"/>
                  </a:cubicBezTo>
                  <a:cubicBezTo>
                    <a:pt x="939" y="14521"/>
                    <a:pt x="2254" y="9312"/>
                    <a:pt x="3287" y="5865"/>
                  </a:cubicBezTo>
                  <a:cubicBezTo>
                    <a:pt x="4320" y="2418"/>
                    <a:pt x="5071" y="733"/>
                    <a:pt x="5822" y="197"/>
                  </a:cubicBezTo>
                  <a:cubicBezTo>
                    <a:pt x="6574" y="-339"/>
                    <a:pt x="7325" y="274"/>
                    <a:pt x="7889" y="1346"/>
                  </a:cubicBezTo>
                  <a:cubicBezTo>
                    <a:pt x="8452" y="2418"/>
                    <a:pt x="8828" y="3950"/>
                    <a:pt x="9203" y="5099"/>
                  </a:cubicBezTo>
                  <a:cubicBezTo>
                    <a:pt x="9579" y="6248"/>
                    <a:pt x="9955" y="7014"/>
                    <a:pt x="10612" y="7244"/>
                  </a:cubicBezTo>
                  <a:cubicBezTo>
                    <a:pt x="11269" y="7474"/>
                    <a:pt x="12209" y="7167"/>
                    <a:pt x="13335" y="6172"/>
                  </a:cubicBezTo>
                  <a:cubicBezTo>
                    <a:pt x="14462" y="5176"/>
                    <a:pt x="15777" y="3491"/>
                    <a:pt x="16810" y="2265"/>
                  </a:cubicBezTo>
                  <a:cubicBezTo>
                    <a:pt x="17843" y="1040"/>
                    <a:pt x="18595" y="274"/>
                    <a:pt x="19252" y="197"/>
                  </a:cubicBezTo>
                  <a:cubicBezTo>
                    <a:pt x="19909" y="121"/>
                    <a:pt x="20473" y="733"/>
                    <a:pt x="20849" y="3108"/>
                  </a:cubicBezTo>
                  <a:cubicBezTo>
                    <a:pt x="21224" y="5482"/>
                    <a:pt x="21412" y="9618"/>
                    <a:pt x="21318" y="12529"/>
                  </a:cubicBezTo>
                  <a:cubicBezTo>
                    <a:pt x="21224" y="15440"/>
                    <a:pt x="20849" y="17125"/>
                    <a:pt x="20473" y="18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413369" y="1068501"/>
              <a:ext cx="193931" cy="29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72" fill="norm" stroke="1" extrusionOk="0">
                  <a:moveTo>
                    <a:pt x="21511" y="796"/>
                  </a:moveTo>
                  <a:cubicBezTo>
                    <a:pt x="20572" y="337"/>
                    <a:pt x="19633" y="-123"/>
                    <a:pt x="18107" y="30"/>
                  </a:cubicBezTo>
                  <a:cubicBezTo>
                    <a:pt x="16581" y="183"/>
                    <a:pt x="14468" y="949"/>
                    <a:pt x="12237" y="2405"/>
                  </a:cubicBezTo>
                  <a:cubicBezTo>
                    <a:pt x="10007" y="3860"/>
                    <a:pt x="7659" y="6005"/>
                    <a:pt x="5781" y="8303"/>
                  </a:cubicBezTo>
                  <a:cubicBezTo>
                    <a:pt x="3902" y="10600"/>
                    <a:pt x="2494" y="13051"/>
                    <a:pt x="1554" y="14890"/>
                  </a:cubicBezTo>
                  <a:cubicBezTo>
                    <a:pt x="615" y="16728"/>
                    <a:pt x="146" y="17954"/>
                    <a:pt x="28" y="18949"/>
                  </a:cubicBezTo>
                  <a:cubicBezTo>
                    <a:pt x="-89" y="19945"/>
                    <a:pt x="146" y="20711"/>
                    <a:pt x="968" y="21094"/>
                  </a:cubicBezTo>
                  <a:cubicBezTo>
                    <a:pt x="1789" y="21477"/>
                    <a:pt x="3198" y="21477"/>
                    <a:pt x="6368" y="21017"/>
                  </a:cubicBezTo>
                  <a:cubicBezTo>
                    <a:pt x="9537" y="20558"/>
                    <a:pt x="14468" y="19639"/>
                    <a:pt x="19398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467599" y="1257300"/>
              <a:ext cx="762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651750" y="1377950"/>
              <a:ext cx="571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8296189" y="946150"/>
              <a:ext cx="327111" cy="39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47" fill="norm" stroke="1" extrusionOk="0">
                  <a:moveTo>
                    <a:pt x="7322" y="0"/>
                  </a:moveTo>
                  <a:cubicBezTo>
                    <a:pt x="6625" y="3791"/>
                    <a:pt x="5928" y="7583"/>
                    <a:pt x="5580" y="10685"/>
                  </a:cubicBezTo>
                  <a:cubicBezTo>
                    <a:pt x="5231" y="13787"/>
                    <a:pt x="5231" y="16200"/>
                    <a:pt x="5231" y="17751"/>
                  </a:cubicBezTo>
                  <a:cubicBezTo>
                    <a:pt x="5231" y="19302"/>
                    <a:pt x="5231" y="19991"/>
                    <a:pt x="5510" y="20566"/>
                  </a:cubicBezTo>
                  <a:cubicBezTo>
                    <a:pt x="5789" y="21140"/>
                    <a:pt x="6346" y="21600"/>
                    <a:pt x="6695" y="21543"/>
                  </a:cubicBezTo>
                  <a:cubicBezTo>
                    <a:pt x="7043" y="21485"/>
                    <a:pt x="7182" y="20911"/>
                    <a:pt x="6625" y="19360"/>
                  </a:cubicBezTo>
                  <a:cubicBezTo>
                    <a:pt x="6068" y="17809"/>
                    <a:pt x="4813" y="15281"/>
                    <a:pt x="3838" y="13845"/>
                  </a:cubicBezTo>
                  <a:cubicBezTo>
                    <a:pt x="2862" y="12409"/>
                    <a:pt x="2166" y="12064"/>
                    <a:pt x="1469" y="11834"/>
                  </a:cubicBezTo>
                  <a:cubicBezTo>
                    <a:pt x="772" y="11604"/>
                    <a:pt x="75" y="11489"/>
                    <a:pt x="6" y="11260"/>
                  </a:cubicBezTo>
                  <a:cubicBezTo>
                    <a:pt x="-64" y="11030"/>
                    <a:pt x="493" y="10685"/>
                    <a:pt x="2653" y="9421"/>
                  </a:cubicBezTo>
                  <a:cubicBezTo>
                    <a:pt x="4813" y="8157"/>
                    <a:pt x="8576" y="5974"/>
                    <a:pt x="10945" y="4423"/>
                  </a:cubicBezTo>
                  <a:cubicBezTo>
                    <a:pt x="13314" y="2872"/>
                    <a:pt x="14290" y="1953"/>
                    <a:pt x="15126" y="1379"/>
                  </a:cubicBezTo>
                  <a:cubicBezTo>
                    <a:pt x="15962" y="804"/>
                    <a:pt x="16659" y="574"/>
                    <a:pt x="17007" y="747"/>
                  </a:cubicBezTo>
                  <a:cubicBezTo>
                    <a:pt x="17355" y="919"/>
                    <a:pt x="17355" y="1494"/>
                    <a:pt x="17007" y="3217"/>
                  </a:cubicBezTo>
                  <a:cubicBezTo>
                    <a:pt x="16659" y="4940"/>
                    <a:pt x="15962" y="7813"/>
                    <a:pt x="15195" y="10455"/>
                  </a:cubicBezTo>
                  <a:cubicBezTo>
                    <a:pt x="14429" y="13098"/>
                    <a:pt x="13593" y="15511"/>
                    <a:pt x="12896" y="17177"/>
                  </a:cubicBezTo>
                  <a:cubicBezTo>
                    <a:pt x="12199" y="18843"/>
                    <a:pt x="11642" y="19762"/>
                    <a:pt x="11363" y="19934"/>
                  </a:cubicBezTo>
                  <a:cubicBezTo>
                    <a:pt x="11084" y="20106"/>
                    <a:pt x="11084" y="19532"/>
                    <a:pt x="11363" y="19072"/>
                  </a:cubicBezTo>
                  <a:cubicBezTo>
                    <a:pt x="11642" y="18613"/>
                    <a:pt x="12199" y="18268"/>
                    <a:pt x="13941" y="18613"/>
                  </a:cubicBezTo>
                  <a:cubicBezTo>
                    <a:pt x="15683" y="18957"/>
                    <a:pt x="18610" y="19991"/>
                    <a:pt x="21536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8642350" y="1159372"/>
              <a:ext cx="298450" cy="16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14922"/>
                  </a:moveTo>
                  <a:cubicBezTo>
                    <a:pt x="1226" y="13302"/>
                    <a:pt x="2451" y="11682"/>
                    <a:pt x="3217" y="10062"/>
                  </a:cubicBezTo>
                  <a:cubicBezTo>
                    <a:pt x="3983" y="8442"/>
                    <a:pt x="4289" y="6822"/>
                    <a:pt x="4136" y="6552"/>
                  </a:cubicBezTo>
                  <a:cubicBezTo>
                    <a:pt x="3983" y="6282"/>
                    <a:pt x="3370" y="7362"/>
                    <a:pt x="2911" y="9387"/>
                  </a:cubicBezTo>
                  <a:cubicBezTo>
                    <a:pt x="2451" y="11412"/>
                    <a:pt x="2145" y="14382"/>
                    <a:pt x="2221" y="16542"/>
                  </a:cubicBezTo>
                  <a:cubicBezTo>
                    <a:pt x="2298" y="18702"/>
                    <a:pt x="2757" y="20052"/>
                    <a:pt x="3370" y="20727"/>
                  </a:cubicBezTo>
                  <a:cubicBezTo>
                    <a:pt x="3983" y="21402"/>
                    <a:pt x="4749" y="21402"/>
                    <a:pt x="5821" y="19917"/>
                  </a:cubicBezTo>
                  <a:cubicBezTo>
                    <a:pt x="6894" y="18432"/>
                    <a:pt x="8272" y="15462"/>
                    <a:pt x="9268" y="13437"/>
                  </a:cubicBezTo>
                  <a:cubicBezTo>
                    <a:pt x="10264" y="11412"/>
                    <a:pt x="10877" y="10332"/>
                    <a:pt x="11106" y="10467"/>
                  </a:cubicBezTo>
                  <a:cubicBezTo>
                    <a:pt x="11336" y="10602"/>
                    <a:pt x="11183" y="11952"/>
                    <a:pt x="10953" y="13437"/>
                  </a:cubicBezTo>
                  <a:cubicBezTo>
                    <a:pt x="10723" y="14922"/>
                    <a:pt x="10417" y="16542"/>
                    <a:pt x="10340" y="16677"/>
                  </a:cubicBezTo>
                  <a:cubicBezTo>
                    <a:pt x="10264" y="16812"/>
                    <a:pt x="10417" y="15462"/>
                    <a:pt x="11260" y="12627"/>
                  </a:cubicBezTo>
                  <a:cubicBezTo>
                    <a:pt x="12102" y="9792"/>
                    <a:pt x="13634" y="5472"/>
                    <a:pt x="14783" y="3177"/>
                  </a:cubicBezTo>
                  <a:cubicBezTo>
                    <a:pt x="15932" y="882"/>
                    <a:pt x="16698" y="612"/>
                    <a:pt x="17464" y="342"/>
                  </a:cubicBezTo>
                  <a:cubicBezTo>
                    <a:pt x="18230" y="72"/>
                    <a:pt x="18996" y="-198"/>
                    <a:pt x="19609" y="207"/>
                  </a:cubicBezTo>
                  <a:cubicBezTo>
                    <a:pt x="20221" y="612"/>
                    <a:pt x="20681" y="1692"/>
                    <a:pt x="20987" y="5202"/>
                  </a:cubicBezTo>
                  <a:cubicBezTo>
                    <a:pt x="21294" y="8712"/>
                    <a:pt x="21447" y="14652"/>
                    <a:pt x="21600" y="20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028950" y="2229799"/>
              <a:ext cx="151794" cy="55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563" fill="norm" stroke="1" extrusionOk="0">
                  <a:moveTo>
                    <a:pt x="4378" y="6099"/>
                  </a:moveTo>
                  <a:cubicBezTo>
                    <a:pt x="5546" y="8799"/>
                    <a:pt x="6714" y="11499"/>
                    <a:pt x="7735" y="13913"/>
                  </a:cubicBezTo>
                  <a:cubicBezTo>
                    <a:pt x="8757" y="16327"/>
                    <a:pt x="9632" y="18454"/>
                    <a:pt x="9924" y="19763"/>
                  </a:cubicBezTo>
                  <a:cubicBezTo>
                    <a:pt x="10216" y="21072"/>
                    <a:pt x="9924" y="21563"/>
                    <a:pt x="9632" y="21563"/>
                  </a:cubicBezTo>
                  <a:cubicBezTo>
                    <a:pt x="9341" y="21563"/>
                    <a:pt x="9049" y="21072"/>
                    <a:pt x="8611" y="19354"/>
                  </a:cubicBezTo>
                  <a:cubicBezTo>
                    <a:pt x="8173" y="17636"/>
                    <a:pt x="7589" y="14690"/>
                    <a:pt x="7151" y="11827"/>
                  </a:cubicBezTo>
                  <a:cubicBezTo>
                    <a:pt x="6714" y="8963"/>
                    <a:pt x="6422" y="6181"/>
                    <a:pt x="6568" y="4340"/>
                  </a:cubicBezTo>
                  <a:cubicBezTo>
                    <a:pt x="6714" y="2499"/>
                    <a:pt x="7297" y="1599"/>
                    <a:pt x="8173" y="986"/>
                  </a:cubicBezTo>
                  <a:cubicBezTo>
                    <a:pt x="9049" y="372"/>
                    <a:pt x="10216" y="45"/>
                    <a:pt x="11822" y="4"/>
                  </a:cubicBezTo>
                  <a:cubicBezTo>
                    <a:pt x="13427" y="-37"/>
                    <a:pt x="15470" y="208"/>
                    <a:pt x="17514" y="1231"/>
                  </a:cubicBezTo>
                  <a:cubicBezTo>
                    <a:pt x="19557" y="2254"/>
                    <a:pt x="21600" y="4054"/>
                    <a:pt x="20724" y="5649"/>
                  </a:cubicBezTo>
                  <a:cubicBezTo>
                    <a:pt x="19849" y="7245"/>
                    <a:pt x="16054" y="8636"/>
                    <a:pt x="12551" y="9454"/>
                  </a:cubicBezTo>
                  <a:cubicBezTo>
                    <a:pt x="9049" y="10272"/>
                    <a:pt x="5838" y="10518"/>
                    <a:pt x="3795" y="10477"/>
                  </a:cubicBezTo>
                  <a:cubicBezTo>
                    <a:pt x="1751" y="10436"/>
                    <a:pt x="876" y="10108"/>
                    <a:pt x="0" y="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251200" y="2457450"/>
              <a:ext cx="139700" cy="30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5891"/>
                  </a:moveTo>
                  <a:cubicBezTo>
                    <a:pt x="2945" y="9214"/>
                    <a:pt x="5891" y="12537"/>
                    <a:pt x="7200" y="14954"/>
                  </a:cubicBezTo>
                  <a:cubicBezTo>
                    <a:pt x="8509" y="17371"/>
                    <a:pt x="8182" y="18881"/>
                    <a:pt x="7527" y="19938"/>
                  </a:cubicBezTo>
                  <a:cubicBezTo>
                    <a:pt x="6873" y="20996"/>
                    <a:pt x="5891" y="21600"/>
                    <a:pt x="4418" y="21449"/>
                  </a:cubicBezTo>
                  <a:cubicBezTo>
                    <a:pt x="2945" y="21298"/>
                    <a:pt x="982" y="20392"/>
                    <a:pt x="818" y="17824"/>
                  </a:cubicBezTo>
                  <a:cubicBezTo>
                    <a:pt x="655" y="15256"/>
                    <a:pt x="2291" y="11027"/>
                    <a:pt x="6055" y="7779"/>
                  </a:cubicBezTo>
                  <a:cubicBezTo>
                    <a:pt x="9818" y="4531"/>
                    <a:pt x="15709" y="22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534833" y="2298731"/>
              <a:ext cx="167218" cy="43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21600" y="2201"/>
                  </a:moveTo>
                  <a:cubicBezTo>
                    <a:pt x="20780" y="1467"/>
                    <a:pt x="19959" y="733"/>
                    <a:pt x="18592" y="313"/>
                  </a:cubicBezTo>
                  <a:cubicBezTo>
                    <a:pt x="17225" y="-106"/>
                    <a:pt x="15311" y="-211"/>
                    <a:pt x="12577" y="680"/>
                  </a:cubicBezTo>
                  <a:cubicBezTo>
                    <a:pt x="9843" y="1572"/>
                    <a:pt x="6289" y="3459"/>
                    <a:pt x="3828" y="6185"/>
                  </a:cubicBezTo>
                  <a:cubicBezTo>
                    <a:pt x="1367" y="8911"/>
                    <a:pt x="0" y="12476"/>
                    <a:pt x="0" y="15098"/>
                  </a:cubicBezTo>
                  <a:cubicBezTo>
                    <a:pt x="0" y="17719"/>
                    <a:pt x="1367" y="19397"/>
                    <a:pt x="5195" y="20288"/>
                  </a:cubicBezTo>
                  <a:cubicBezTo>
                    <a:pt x="9023" y="21179"/>
                    <a:pt x="15311" y="21284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3960877" y="2349500"/>
              <a:ext cx="266853" cy="39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84" fill="norm" stroke="1" extrusionOk="0">
                  <a:moveTo>
                    <a:pt x="2653" y="0"/>
                  </a:moveTo>
                  <a:cubicBezTo>
                    <a:pt x="1809" y="2046"/>
                    <a:pt x="965" y="4093"/>
                    <a:pt x="459" y="6594"/>
                  </a:cubicBezTo>
                  <a:cubicBezTo>
                    <a:pt x="-47" y="9095"/>
                    <a:pt x="-216" y="12051"/>
                    <a:pt x="375" y="14552"/>
                  </a:cubicBezTo>
                  <a:cubicBezTo>
                    <a:pt x="965" y="17053"/>
                    <a:pt x="2315" y="19099"/>
                    <a:pt x="3834" y="20236"/>
                  </a:cubicBezTo>
                  <a:cubicBezTo>
                    <a:pt x="5353" y="21373"/>
                    <a:pt x="7040" y="21600"/>
                    <a:pt x="9065" y="21202"/>
                  </a:cubicBezTo>
                  <a:cubicBezTo>
                    <a:pt x="11090" y="20804"/>
                    <a:pt x="13453" y="19781"/>
                    <a:pt x="15562" y="17678"/>
                  </a:cubicBezTo>
                  <a:cubicBezTo>
                    <a:pt x="17671" y="15575"/>
                    <a:pt x="19528" y="12392"/>
                    <a:pt x="20456" y="10175"/>
                  </a:cubicBezTo>
                  <a:cubicBezTo>
                    <a:pt x="21384" y="7958"/>
                    <a:pt x="21384" y="6707"/>
                    <a:pt x="21131" y="5571"/>
                  </a:cubicBezTo>
                  <a:cubicBezTo>
                    <a:pt x="20878" y="4434"/>
                    <a:pt x="20372" y="3411"/>
                    <a:pt x="19696" y="2956"/>
                  </a:cubicBezTo>
                  <a:cubicBezTo>
                    <a:pt x="19021" y="2501"/>
                    <a:pt x="18178" y="2615"/>
                    <a:pt x="17334" y="2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3949700" y="29591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3949700" y="286385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4019549" y="29464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4051299" y="3016250"/>
              <a:ext cx="114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260850" y="2921000"/>
              <a:ext cx="12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019549" y="2161015"/>
              <a:ext cx="114301" cy="14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4" fill="norm" stroke="1" extrusionOk="0">
                  <a:moveTo>
                    <a:pt x="0" y="3314"/>
                  </a:moveTo>
                  <a:cubicBezTo>
                    <a:pt x="400" y="6614"/>
                    <a:pt x="800" y="9914"/>
                    <a:pt x="1000" y="13214"/>
                  </a:cubicBezTo>
                  <a:cubicBezTo>
                    <a:pt x="1200" y="16514"/>
                    <a:pt x="1200" y="19814"/>
                    <a:pt x="1000" y="20564"/>
                  </a:cubicBezTo>
                  <a:cubicBezTo>
                    <a:pt x="800" y="21314"/>
                    <a:pt x="400" y="19514"/>
                    <a:pt x="800" y="16364"/>
                  </a:cubicBezTo>
                  <a:cubicBezTo>
                    <a:pt x="1200" y="13214"/>
                    <a:pt x="2400" y="8714"/>
                    <a:pt x="3200" y="5714"/>
                  </a:cubicBezTo>
                  <a:cubicBezTo>
                    <a:pt x="4000" y="2714"/>
                    <a:pt x="4400" y="1214"/>
                    <a:pt x="6800" y="464"/>
                  </a:cubicBezTo>
                  <a:cubicBezTo>
                    <a:pt x="9200" y="-286"/>
                    <a:pt x="13600" y="-286"/>
                    <a:pt x="16200" y="1664"/>
                  </a:cubicBezTo>
                  <a:cubicBezTo>
                    <a:pt x="18800" y="3614"/>
                    <a:pt x="19600" y="7514"/>
                    <a:pt x="20200" y="10514"/>
                  </a:cubicBezTo>
                  <a:cubicBezTo>
                    <a:pt x="20800" y="13514"/>
                    <a:pt x="21200" y="15614"/>
                    <a:pt x="21600" y="1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610768" y="2339181"/>
              <a:ext cx="234282" cy="37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47" fill="norm" stroke="1" extrusionOk="0">
                  <a:moveTo>
                    <a:pt x="19788" y="2372"/>
                  </a:moveTo>
                  <a:cubicBezTo>
                    <a:pt x="20177" y="1537"/>
                    <a:pt x="20566" y="701"/>
                    <a:pt x="20274" y="284"/>
                  </a:cubicBezTo>
                  <a:cubicBezTo>
                    <a:pt x="19982" y="-134"/>
                    <a:pt x="19009" y="-134"/>
                    <a:pt x="16966" y="582"/>
                  </a:cubicBezTo>
                  <a:cubicBezTo>
                    <a:pt x="14923" y="1298"/>
                    <a:pt x="11809" y="2730"/>
                    <a:pt x="8793" y="5176"/>
                  </a:cubicBezTo>
                  <a:cubicBezTo>
                    <a:pt x="5777" y="7623"/>
                    <a:pt x="2858" y="11084"/>
                    <a:pt x="1398" y="13470"/>
                  </a:cubicBezTo>
                  <a:cubicBezTo>
                    <a:pt x="-61" y="15857"/>
                    <a:pt x="-61" y="17170"/>
                    <a:pt x="36" y="18125"/>
                  </a:cubicBezTo>
                  <a:cubicBezTo>
                    <a:pt x="134" y="19079"/>
                    <a:pt x="328" y="19676"/>
                    <a:pt x="1301" y="20273"/>
                  </a:cubicBezTo>
                  <a:cubicBezTo>
                    <a:pt x="2274" y="20869"/>
                    <a:pt x="4025" y="21466"/>
                    <a:pt x="7528" y="21168"/>
                  </a:cubicBezTo>
                  <a:cubicBezTo>
                    <a:pt x="11031" y="20869"/>
                    <a:pt x="16285" y="19676"/>
                    <a:pt x="21539" y="18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4667250" y="2559050"/>
              <a:ext cx="1587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8600"/>
                    <a:pt x="576" y="15600"/>
                    <a:pt x="4176" y="12000"/>
                  </a:cubicBezTo>
                  <a:cubicBezTo>
                    <a:pt x="7776" y="8400"/>
                    <a:pt x="14688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4965700" y="2660650"/>
              <a:ext cx="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972049" y="249555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054599" y="2260600"/>
              <a:ext cx="12051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600" fill="norm" stroke="1" extrusionOk="0">
                  <a:moveTo>
                    <a:pt x="0" y="0"/>
                  </a:moveTo>
                  <a:cubicBezTo>
                    <a:pt x="6956" y="2919"/>
                    <a:pt x="13912" y="5838"/>
                    <a:pt x="17573" y="8854"/>
                  </a:cubicBezTo>
                  <a:cubicBezTo>
                    <a:pt x="21234" y="11870"/>
                    <a:pt x="21600" y="14984"/>
                    <a:pt x="19769" y="17124"/>
                  </a:cubicBezTo>
                  <a:cubicBezTo>
                    <a:pt x="17939" y="19265"/>
                    <a:pt x="13912" y="20432"/>
                    <a:pt x="10983" y="21016"/>
                  </a:cubicBezTo>
                  <a:cubicBezTo>
                    <a:pt x="8054" y="21600"/>
                    <a:pt x="6224" y="21600"/>
                    <a:pt x="43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429250" y="24955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435600" y="258445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4400"/>
                    <a:pt x="11917" y="7200"/>
                    <a:pt x="15517" y="3600"/>
                  </a:cubicBezTo>
                  <a:cubicBezTo>
                    <a:pt x="19117" y="0"/>
                    <a:pt x="203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175287" y="2351830"/>
              <a:ext cx="390613" cy="40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20" fill="norm" stroke="1" extrusionOk="0">
                  <a:moveTo>
                    <a:pt x="14541" y="551"/>
                  </a:moveTo>
                  <a:cubicBezTo>
                    <a:pt x="15008" y="214"/>
                    <a:pt x="15475" y="-124"/>
                    <a:pt x="15416" y="45"/>
                  </a:cubicBezTo>
                  <a:cubicBezTo>
                    <a:pt x="15358" y="214"/>
                    <a:pt x="14774" y="889"/>
                    <a:pt x="13081" y="2014"/>
                  </a:cubicBezTo>
                  <a:cubicBezTo>
                    <a:pt x="11388" y="3139"/>
                    <a:pt x="8586" y="4714"/>
                    <a:pt x="6484" y="5951"/>
                  </a:cubicBezTo>
                  <a:cubicBezTo>
                    <a:pt x="4383" y="7189"/>
                    <a:pt x="2982" y="8088"/>
                    <a:pt x="2164" y="8820"/>
                  </a:cubicBezTo>
                  <a:cubicBezTo>
                    <a:pt x="1347" y="9551"/>
                    <a:pt x="1114" y="10113"/>
                    <a:pt x="1347" y="10451"/>
                  </a:cubicBezTo>
                  <a:cubicBezTo>
                    <a:pt x="1581" y="10788"/>
                    <a:pt x="2281" y="10901"/>
                    <a:pt x="3565" y="11013"/>
                  </a:cubicBezTo>
                  <a:cubicBezTo>
                    <a:pt x="4850" y="11126"/>
                    <a:pt x="6718" y="11239"/>
                    <a:pt x="8119" y="11464"/>
                  </a:cubicBezTo>
                  <a:cubicBezTo>
                    <a:pt x="9520" y="11688"/>
                    <a:pt x="10454" y="12026"/>
                    <a:pt x="10804" y="12476"/>
                  </a:cubicBezTo>
                  <a:cubicBezTo>
                    <a:pt x="11155" y="12926"/>
                    <a:pt x="10921" y="13489"/>
                    <a:pt x="9228" y="14614"/>
                  </a:cubicBezTo>
                  <a:cubicBezTo>
                    <a:pt x="7535" y="15738"/>
                    <a:pt x="4383" y="17426"/>
                    <a:pt x="2515" y="18438"/>
                  </a:cubicBezTo>
                  <a:cubicBezTo>
                    <a:pt x="647" y="19451"/>
                    <a:pt x="63" y="19788"/>
                    <a:pt x="4" y="20182"/>
                  </a:cubicBezTo>
                  <a:cubicBezTo>
                    <a:pt x="-54" y="20576"/>
                    <a:pt x="413" y="21026"/>
                    <a:pt x="1756" y="21251"/>
                  </a:cubicBezTo>
                  <a:cubicBezTo>
                    <a:pt x="3098" y="21476"/>
                    <a:pt x="5317" y="21476"/>
                    <a:pt x="8761" y="21251"/>
                  </a:cubicBezTo>
                  <a:cubicBezTo>
                    <a:pt x="12205" y="21026"/>
                    <a:pt x="16876" y="20576"/>
                    <a:pt x="21546" y="20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915099" y="2211916"/>
              <a:ext cx="147006" cy="387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485" fill="norm" stroke="1" extrusionOk="0">
                  <a:moveTo>
                    <a:pt x="7108" y="12913"/>
                  </a:moveTo>
                  <a:cubicBezTo>
                    <a:pt x="6812" y="17257"/>
                    <a:pt x="6516" y="21600"/>
                    <a:pt x="6664" y="21483"/>
                  </a:cubicBezTo>
                  <a:cubicBezTo>
                    <a:pt x="6812" y="21365"/>
                    <a:pt x="7404" y="16787"/>
                    <a:pt x="8292" y="12972"/>
                  </a:cubicBezTo>
                  <a:cubicBezTo>
                    <a:pt x="9179" y="9157"/>
                    <a:pt x="10363" y="6104"/>
                    <a:pt x="11251" y="4226"/>
                  </a:cubicBezTo>
                  <a:cubicBezTo>
                    <a:pt x="12138" y="2348"/>
                    <a:pt x="12730" y="1643"/>
                    <a:pt x="13470" y="1057"/>
                  </a:cubicBezTo>
                  <a:cubicBezTo>
                    <a:pt x="14210" y="470"/>
                    <a:pt x="15097" y="0"/>
                    <a:pt x="16133" y="0"/>
                  </a:cubicBezTo>
                  <a:cubicBezTo>
                    <a:pt x="17169" y="0"/>
                    <a:pt x="18352" y="470"/>
                    <a:pt x="19388" y="1937"/>
                  </a:cubicBezTo>
                  <a:cubicBezTo>
                    <a:pt x="20423" y="3404"/>
                    <a:pt x="21311" y="5870"/>
                    <a:pt x="19536" y="7630"/>
                  </a:cubicBezTo>
                  <a:cubicBezTo>
                    <a:pt x="17760" y="9391"/>
                    <a:pt x="13322" y="10448"/>
                    <a:pt x="10215" y="11035"/>
                  </a:cubicBezTo>
                  <a:cubicBezTo>
                    <a:pt x="7108" y="11622"/>
                    <a:pt x="5333" y="11739"/>
                    <a:pt x="3706" y="11739"/>
                  </a:cubicBezTo>
                  <a:cubicBezTo>
                    <a:pt x="2078" y="11739"/>
                    <a:pt x="599" y="11622"/>
                    <a:pt x="155" y="11446"/>
                  </a:cubicBezTo>
                  <a:cubicBezTo>
                    <a:pt x="-289" y="11270"/>
                    <a:pt x="303" y="11035"/>
                    <a:pt x="895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7061200" y="2393950"/>
              <a:ext cx="107950" cy="17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6400"/>
                  </a:moveTo>
                  <a:cubicBezTo>
                    <a:pt x="2118" y="6400"/>
                    <a:pt x="4235" y="6400"/>
                    <a:pt x="6565" y="8267"/>
                  </a:cubicBezTo>
                  <a:cubicBezTo>
                    <a:pt x="8894" y="10133"/>
                    <a:pt x="11435" y="13867"/>
                    <a:pt x="12282" y="16400"/>
                  </a:cubicBezTo>
                  <a:cubicBezTo>
                    <a:pt x="13129" y="18933"/>
                    <a:pt x="12282" y="20267"/>
                    <a:pt x="10800" y="20933"/>
                  </a:cubicBezTo>
                  <a:cubicBezTo>
                    <a:pt x="9318" y="21600"/>
                    <a:pt x="7200" y="21600"/>
                    <a:pt x="5929" y="20933"/>
                  </a:cubicBezTo>
                  <a:cubicBezTo>
                    <a:pt x="4659" y="20267"/>
                    <a:pt x="4235" y="18933"/>
                    <a:pt x="4871" y="15867"/>
                  </a:cubicBezTo>
                  <a:cubicBezTo>
                    <a:pt x="5506" y="12800"/>
                    <a:pt x="7200" y="8000"/>
                    <a:pt x="10165" y="5067"/>
                  </a:cubicBezTo>
                  <a:cubicBezTo>
                    <a:pt x="13129" y="2133"/>
                    <a:pt x="17365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7249986" y="2283222"/>
              <a:ext cx="160464" cy="296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7" fill="norm" stroke="1" extrusionOk="0">
                  <a:moveTo>
                    <a:pt x="21266" y="3394"/>
                  </a:moveTo>
                  <a:cubicBezTo>
                    <a:pt x="20985" y="2633"/>
                    <a:pt x="20705" y="1872"/>
                    <a:pt x="20004" y="1264"/>
                  </a:cubicBezTo>
                  <a:cubicBezTo>
                    <a:pt x="19302" y="656"/>
                    <a:pt x="18180" y="199"/>
                    <a:pt x="16918" y="47"/>
                  </a:cubicBezTo>
                  <a:cubicBezTo>
                    <a:pt x="15656" y="-105"/>
                    <a:pt x="14253" y="47"/>
                    <a:pt x="11728" y="1416"/>
                  </a:cubicBezTo>
                  <a:cubicBezTo>
                    <a:pt x="9204" y="2785"/>
                    <a:pt x="5557" y="5371"/>
                    <a:pt x="3172" y="8261"/>
                  </a:cubicBezTo>
                  <a:cubicBezTo>
                    <a:pt x="788" y="11151"/>
                    <a:pt x="-334" y="14346"/>
                    <a:pt x="87" y="16627"/>
                  </a:cubicBezTo>
                  <a:cubicBezTo>
                    <a:pt x="508" y="18909"/>
                    <a:pt x="2471" y="20278"/>
                    <a:pt x="5417" y="20887"/>
                  </a:cubicBezTo>
                  <a:cubicBezTo>
                    <a:pt x="8362" y="21495"/>
                    <a:pt x="12289" y="21343"/>
                    <a:pt x="16217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498858" y="2283449"/>
              <a:ext cx="165593" cy="28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95" fill="norm" stroke="1" extrusionOk="0">
                  <a:moveTo>
                    <a:pt x="21390" y="2129"/>
                  </a:moveTo>
                  <a:cubicBezTo>
                    <a:pt x="20570" y="1484"/>
                    <a:pt x="19749" y="839"/>
                    <a:pt x="18519" y="436"/>
                  </a:cubicBezTo>
                  <a:cubicBezTo>
                    <a:pt x="17289" y="33"/>
                    <a:pt x="15648" y="-128"/>
                    <a:pt x="14281" y="114"/>
                  </a:cubicBezTo>
                  <a:cubicBezTo>
                    <a:pt x="12914" y="356"/>
                    <a:pt x="11820" y="1000"/>
                    <a:pt x="9906" y="2773"/>
                  </a:cubicBezTo>
                  <a:cubicBezTo>
                    <a:pt x="7993" y="4547"/>
                    <a:pt x="5258" y="7448"/>
                    <a:pt x="3344" y="10350"/>
                  </a:cubicBezTo>
                  <a:cubicBezTo>
                    <a:pt x="1431" y="13251"/>
                    <a:pt x="337" y="16153"/>
                    <a:pt x="63" y="18006"/>
                  </a:cubicBezTo>
                  <a:cubicBezTo>
                    <a:pt x="-210" y="19860"/>
                    <a:pt x="337" y="20666"/>
                    <a:pt x="2934" y="21069"/>
                  </a:cubicBezTo>
                  <a:cubicBezTo>
                    <a:pt x="5532" y="21472"/>
                    <a:pt x="10180" y="21472"/>
                    <a:pt x="13051" y="21230"/>
                  </a:cubicBezTo>
                  <a:cubicBezTo>
                    <a:pt x="15922" y="20988"/>
                    <a:pt x="17015" y="20505"/>
                    <a:pt x="18109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518400" y="245109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712572" y="2520950"/>
              <a:ext cx="2172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000"/>
                    <a:pt x="4448" y="6000"/>
                    <a:pt x="1502" y="9600"/>
                  </a:cubicBezTo>
                  <a:cubicBezTo>
                    <a:pt x="-1443" y="13200"/>
                    <a:pt x="521" y="174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7734300" y="239395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7766049" y="2298700"/>
              <a:ext cx="124243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5" h="21600" fill="norm" stroke="1" extrusionOk="0">
                  <a:moveTo>
                    <a:pt x="10286" y="0"/>
                  </a:moveTo>
                  <a:cubicBezTo>
                    <a:pt x="12686" y="993"/>
                    <a:pt x="15086" y="1986"/>
                    <a:pt x="17314" y="4345"/>
                  </a:cubicBezTo>
                  <a:cubicBezTo>
                    <a:pt x="19543" y="6703"/>
                    <a:pt x="21600" y="10428"/>
                    <a:pt x="18686" y="13531"/>
                  </a:cubicBezTo>
                  <a:cubicBezTo>
                    <a:pt x="15771" y="16634"/>
                    <a:pt x="7886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248400" y="293370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6261100" y="2813050"/>
              <a:ext cx="25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6337300" y="29019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6337300" y="2997200"/>
              <a:ext cx="101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6578600" y="2933700"/>
              <a:ext cx="63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6226614" y="2179788"/>
              <a:ext cx="123386" cy="19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00" fill="norm" stroke="1" extrusionOk="0">
                  <a:moveTo>
                    <a:pt x="473" y="7474"/>
                  </a:moveTo>
                  <a:cubicBezTo>
                    <a:pt x="473" y="10957"/>
                    <a:pt x="473" y="14441"/>
                    <a:pt x="473" y="16996"/>
                  </a:cubicBezTo>
                  <a:cubicBezTo>
                    <a:pt x="473" y="19551"/>
                    <a:pt x="473" y="21177"/>
                    <a:pt x="290" y="21293"/>
                  </a:cubicBezTo>
                  <a:cubicBezTo>
                    <a:pt x="107" y="21409"/>
                    <a:pt x="-259" y="20015"/>
                    <a:pt x="290" y="16648"/>
                  </a:cubicBezTo>
                  <a:cubicBezTo>
                    <a:pt x="839" y="13280"/>
                    <a:pt x="2304" y="7938"/>
                    <a:pt x="3768" y="4686"/>
                  </a:cubicBezTo>
                  <a:cubicBezTo>
                    <a:pt x="5233" y="1435"/>
                    <a:pt x="6697" y="274"/>
                    <a:pt x="9260" y="41"/>
                  </a:cubicBezTo>
                  <a:cubicBezTo>
                    <a:pt x="11822" y="-191"/>
                    <a:pt x="15483" y="506"/>
                    <a:pt x="17680" y="3293"/>
                  </a:cubicBezTo>
                  <a:cubicBezTo>
                    <a:pt x="19877" y="6080"/>
                    <a:pt x="20609" y="10957"/>
                    <a:pt x="21341" y="15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3644900" y="3278716"/>
              <a:ext cx="1079500" cy="8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12738"/>
                  </a:moveTo>
                  <a:cubicBezTo>
                    <a:pt x="1482" y="13292"/>
                    <a:pt x="2965" y="13846"/>
                    <a:pt x="4511" y="11908"/>
                  </a:cubicBezTo>
                  <a:cubicBezTo>
                    <a:pt x="6056" y="9969"/>
                    <a:pt x="7666" y="5538"/>
                    <a:pt x="8704" y="3046"/>
                  </a:cubicBezTo>
                  <a:cubicBezTo>
                    <a:pt x="9741" y="554"/>
                    <a:pt x="10207" y="0"/>
                    <a:pt x="10546" y="0"/>
                  </a:cubicBezTo>
                  <a:cubicBezTo>
                    <a:pt x="10885" y="0"/>
                    <a:pt x="11096" y="554"/>
                    <a:pt x="11245" y="2215"/>
                  </a:cubicBezTo>
                  <a:cubicBezTo>
                    <a:pt x="11393" y="3877"/>
                    <a:pt x="11478" y="6646"/>
                    <a:pt x="11753" y="9692"/>
                  </a:cubicBezTo>
                  <a:cubicBezTo>
                    <a:pt x="12028" y="12738"/>
                    <a:pt x="12494" y="16062"/>
                    <a:pt x="13235" y="18277"/>
                  </a:cubicBezTo>
                  <a:cubicBezTo>
                    <a:pt x="13976" y="20492"/>
                    <a:pt x="14993" y="21600"/>
                    <a:pt x="16158" y="21323"/>
                  </a:cubicBezTo>
                  <a:cubicBezTo>
                    <a:pt x="17322" y="21046"/>
                    <a:pt x="18635" y="19385"/>
                    <a:pt x="19567" y="18831"/>
                  </a:cubicBezTo>
                  <a:cubicBezTo>
                    <a:pt x="20499" y="18277"/>
                    <a:pt x="21049" y="18831"/>
                    <a:pt x="21600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857500" y="3694903"/>
              <a:ext cx="222250" cy="31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21600" y="1771"/>
                  </a:moveTo>
                  <a:cubicBezTo>
                    <a:pt x="20983" y="1198"/>
                    <a:pt x="20366" y="626"/>
                    <a:pt x="19337" y="269"/>
                  </a:cubicBezTo>
                  <a:cubicBezTo>
                    <a:pt x="18309" y="-89"/>
                    <a:pt x="16869" y="-232"/>
                    <a:pt x="14400" y="769"/>
                  </a:cubicBezTo>
                  <a:cubicBezTo>
                    <a:pt x="11931" y="1771"/>
                    <a:pt x="8434" y="3916"/>
                    <a:pt x="5863" y="6777"/>
                  </a:cubicBezTo>
                  <a:cubicBezTo>
                    <a:pt x="3291" y="9638"/>
                    <a:pt x="1646" y="13214"/>
                    <a:pt x="823" y="15360"/>
                  </a:cubicBezTo>
                  <a:cubicBezTo>
                    <a:pt x="0" y="17506"/>
                    <a:pt x="0" y="18221"/>
                    <a:pt x="0" y="18936"/>
                  </a:cubicBezTo>
                  <a:cubicBezTo>
                    <a:pt x="0" y="19651"/>
                    <a:pt x="0" y="20367"/>
                    <a:pt x="514" y="20796"/>
                  </a:cubicBezTo>
                  <a:cubicBezTo>
                    <a:pt x="1029" y="21225"/>
                    <a:pt x="2057" y="21368"/>
                    <a:pt x="4114" y="21153"/>
                  </a:cubicBezTo>
                  <a:cubicBezTo>
                    <a:pt x="6171" y="20939"/>
                    <a:pt x="9257" y="20367"/>
                    <a:pt x="10903" y="19651"/>
                  </a:cubicBezTo>
                  <a:cubicBezTo>
                    <a:pt x="12549" y="18936"/>
                    <a:pt x="12754" y="18078"/>
                    <a:pt x="12960" y="17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870200" y="3892550"/>
              <a:ext cx="1079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3073400" y="3956049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204633" y="3803650"/>
              <a:ext cx="122768" cy="236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9310" y="0"/>
                  </a:moveTo>
                  <a:cubicBezTo>
                    <a:pt x="7448" y="379"/>
                    <a:pt x="5586" y="758"/>
                    <a:pt x="3724" y="3411"/>
                  </a:cubicBezTo>
                  <a:cubicBezTo>
                    <a:pt x="1862" y="6063"/>
                    <a:pt x="0" y="10989"/>
                    <a:pt x="0" y="14400"/>
                  </a:cubicBezTo>
                  <a:cubicBezTo>
                    <a:pt x="0" y="17811"/>
                    <a:pt x="1862" y="19705"/>
                    <a:pt x="4097" y="20653"/>
                  </a:cubicBezTo>
                  <a:cubicBezTo>
                    <a:pt x="6331" y="21600"/>
                    <a:pt x="8938" y="21600"/>
                    <a:pt x="11917" y="18474"/>
                  </a:cubicBezTo>
                  <a:cubicBezTo>
                    <a:pt x="14897" y="15347"/>
                    <a:pt x="18248" y="9095"/>
                    <a:pt x="21600" y="2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404450" y="3769455"/>
              <a:ext cx="157901" cy="27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64" fill="norm" stroke="1" extrusionOk="0">
                  <a:moveTo>
                    <a:pt x="21484" y="3598"/>
                  </a:moveTo>
                  <a:cubicBezTo>
                    <a:pt x="21484" y="2786"/>
                    <a:pt x="21484" y="1974"/>
                    <a:pt x="21052" y="1243"/>
                  </a:cubicBezTo>
                  <a:cubicBezTo>
                    <a:pt x="20620" y="513"/>
                    <a:pt x="19756" y="-137"/>
                    <a:pt x="18604" y="25"/>
                  </a:cubicBezTo>
                  <a:cubicBezTo>
                    <a:pt x="17452" y="188"/>
                    <a:pt x="16012" y="1162"/>
                    <a:pt x="13132" y="3842"/>
                  </a:cubicBezTo>
                  <a:cubicBezTo>
                    <a:pt x="10252" y="6522"/>
                    <a:pt x="5932" y="10907"/>
                    <a:pt x="3484" y="13586"/>
                  </a:cubicBezTo>
                  <a:cubicBezTo>
                    <a:pt x="1036" y="16266"/>
                    <a:pt x="460" y="17240"/>
                    <a:pt x="172" y="18215"/>
                  </a:cubicBezTo>
                  <a:cubicBezTo>
                    <a:pt x="-116" y="19189"/>
                    <a:pt x="-116" y="20164"/>
                    <a:pt x="748" y="20732"/>
                  </a:cubicBezTo>
                  <a:cubicBezTo>
                    <a:pt x="1612" y="21301"/>
                    <a:pt x="3340" y="21463"/>
                    <a:pt x="6796" y="20976"/>
                  </a:cubicBezTo>
                  <a:cubicBezTo>
                    <a:pt x="10252" y="20489"/>
                    <a:pt x="15436" y="19352"/>
                    <a:pt x="20620" y="18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435350" y="3917949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576761" y="3956050"/>
              <a:ext cx="137989" cy="163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46" fill="norm" stroke="1" extrusionOk="0">
                  <a:moveTo>
                    <a:pt x="2680" y="0"/>
                  </a:moveTo>
                  <a:cubicBezTo>
                    <a:pt x="4644" y="2215"/>
                    <a:pt x="6608" y="4431"/>
                    <a:pt x="6444" y="7477"/>
                  </a:cubicBezTo>
                  <a:cubicBezTo>
                    <a:pt x="6280" y="10523"/>
                    <a:pt x="3990" y="14400"/>
                    <a:pt x="2353" y="16892"/>
                  </a:cubicBezTo>
                  <a:cubicBezTo>
                    <a:pt x="717" y="19385"/>
                    <a:pt x="-265" y="20492"/>
                    <a:pt x="62" y="21046"/>
                  </a:cubicBezTo>
                  <a:cubicBezTo>
                    <a:pt x="390" y="21600"/>
                    <a:pt x="2026" y="21600"/>
                    <a:pt x="5790" y="20908"/>
                  </a:cubicBezTo>
                  <a:cubicBezTo>
                    <a:pt x="9553" y="20215"/>
                    <a:pt x="15444" y="18831"/>
                    <a:pt x="21335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3854450" y="40703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013200" y="406400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4583480" y="3935868"/>
              <a:ext cx="133975" cy="21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71" fill="norm" stroke="1" extrusionOk="0">
                  <a:moveTo>
                    <a:pt x="6269" y="1397"/>
                  </a:moveTo>
                  <a:cubicBezTo>
                    <a:pt x="4582" y="2039"/>
                    <a:pt x="2894" y="2680"/>
                    <a:pt x="1713" y="5567"/>
                  </a:cubicBezTo>
                  <a:cubicBezTo>
                    <a:pt x="532" y="8454"/>
                    <a:pt x="-143" y="13587"/>
                    <a:pt x="26" y="16688"/>
                  </a:cubicBezTo>
                  <a:cubicBezTo>
                    <a:pt x="194" y="19789"/>
                    <a:pt x="1207" y="20858"/>
                    <a:pt x="3401" y="21179"/>
                  </a:cubicBezTo>
                  <a:cubicBezTo>
                    <a:pt x="5594" y="21500"/>
                    <a:pt x="8969" y="21072"/>
                    <a:pt x="12176" y="18399"/>
                  </a:cubicBezTo>
                  <a:cubicBezTo>
                    <a:pt x="15382" y="15726"/>
                    <a:pt x="18420" y="10807"/>
                    <a:pt x="19938" y="7706"/>
                  </a:cubicBezTo>
                  <a:cubicBezTo>
                    <a:pt x="21457" y="4605"/>
                    <a:pt x="21457" y="3322"/>
                    <a:pt x="21288" y="2146"/>
                  </a:cubicBezTo>
                  <a:cubicBezTo>
                    <a:pt x="21119" y="969"/>
                    <a:pt x="20782" y="-100"/>
                    <a:pt x="20276" y="7"/>
                  </a:cubicBezTo>
                  <a:cubicBezTo>
                    <a:pt x="19769" y="114"/>
                    <a:pt x="19094" y="1397"/>
                    <a:pt x="18420" y="2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840523" y="3872283"/>
              <a:ext cx="182327" cy="29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83" fill="norm" stroke="1" extrusionOk="0">
                  <a:moveTo>
                    <a:pt x="21386" y="2825"/>
                  </a:moveTo>
                  <a:cubicBezTo>
                    <a:pt x="20393" y="1760"/>
                    <a:pt x="19400" y="696"/>
                    <a:pt x="18158" y="239"/>
                  </a:cubicBezTo>
                  <a:cubicBezTo>
                    <a:pt x="16917" y="-217"/>
                    <a:pt x="15427" y="-65"/>
                    <a:pt x="13317" y="1076"/>
                  </a:cubicBezTo>
                  <a:cubicBezTo>
                    <a:pt x="11207" y="2217"/>
                    <a:pt x="8476" y="4346"/>
                    <a:pt x="6117" y="7084"/>
                  </a:cubicBezTo>
                  <a:cubicBezTo>
                    <a:pt x="3758" y="9822"/>
                    <a:pt x="1772" y="13169"/>
                    <a:pt x="779" y="15603"/>
                  </a:cubicBezTo>
                  <a:cubicBezTo>
                    <a:pt x="-214" y="18037"/>
                    <a:pt x="-214" y="19558"/>
                    <a:pt x="531" y="20394"/>
                  </a:cubicBezTo>
                  <a:cubicBezTo>
                    <a:pt x="1276" y="21231"/>
                    <a:pt x="2765" y="21383"/>
                    <a:pt x="5372" y="21231"/>
                  </a:cubicBezTo>
                  <a:cubicBezTo>
                    <a:pt x="7979" y="21079"/>
                    <a:pt x="11703" y="20622"/>
                    <a:pt x="13814" y="19862"/>
                  </a:cubicBezTo>
                  <a:cubicBezTo>
                    <a:pt x="15924" y="19101"/>
                    <a:pt x="16420" y="18037"/>
                    <a:pt x="16917" y="16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870450" y="404495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5055689" y="4158469"/>
              <a:ext cx="144961" cy="87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362" fill="norm" stroke="1" extrusionOk="0">
                  <a:moveTo>
                    <a:pt x="2656" y="181"/>
                  </a:moveTo>
                  <a:cubicBezTo>
                    <a:pt x="2656" y="5090"/>
                    <a:pt x="2656" y="9999"/>
                    <a:pt x="2187" y="13926"/>
                  </a:cubicBezTo>
                  <a:cubicBezTo>
                    <a:pt x="1717" y="17854"/>
                    <a:pt x="778" y="20799"/>
                    <a:pt x="309" y="20308"/>
                  </a:cubicBezTo>
                  <a:cubicBezTo>
                    <a:pt x="-161" y="19817"/>
                    <a:pt x="-161" y="15890"/>
                    <a:pt x="778" y="11717"/>
                  </a:cubicBezTo>
                  <a:cubicBezTo>
                    <a:pt x="1717" y="7544"/>
                    <a:pt x="3596" y="3126"/>
                    <a:pt x="6413" y="1163"/>
                  </a:cubicBezTo>
                  <a:cubicBezTo>
                    <a:pt x="9230" y="-801"/>
                    <a:pt x="12987" y="-310"/>
                    <a:pt x="15648" y="2881"/>
                  </a:cubicBezTo>
                  <a:cubicBezTo>
                    <a:pt x="18309" y="6072"/>
                    <a:pt x="19874" y="11963"/>
                    <a:pt x="21439" y="17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6235700" y="3253708"/>
              <a:ext cx="1314450" cy="7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15" fill="norm" stroke="1" extrusionOk="0">
                  <a:moveTo>
                    <a:pt x="0" y="8289"/>
                  </a:moveTo>
                  <a:cubicBezTo>
                    <a:pt x="904" y="13089"/>
                    <a:pt x="1809" y="17889"/>
                    <a:pt x="2748" y="19389"/>
                  </a:cubicBezTo>
                  <a:cubicBezTo>
                    <a:pt x="3687" y="20889"/>
                    <a:pt x="4661" y="19089"/>
                    <a:pt x="5739" y="15189"/>
                  </a:cubicBezTo>
                  <a:cubicBezTo>
                    <a:pt x="6817" y="11289"/>
                    <a:pt x="8000" y="5289"/>
                    <a:pt x="8713" y="2289"/>
                  </a:cubicBezTo>
                  <a:cubicBezTo>
                    <a:pt x="9426" y="-711"/>
                    <a:pt x="9670" y="-711"/>
                    <a:pt x="10000" y="1989"/>
                  </a:cubicBezTo>
                  <a:cubicBezTo>
                    <a:pt x="10330" y="4689"/>
                    <a:pt x="10748" y="10089"/>
                    <a:pt x="11426" y="13689"/>
                  </a:cubicBezTo>
                  <a:cubicBezTo>
                    <a:pt x="12104" y="17289"/>
                    <a:pt x="13043" y="19089"/>
                    <a:pt x="13948" y="18489"/>
                  </a:cubicBezTo>
                  <a:cubicBezTo>
                    <a:pt x="14852" y="17889"/>
                    <a:pt x="15722" y="14889"/>
                    <a:pt x="16696" y="11589"/>
                  </a:cubicBezTo>
                  <a:cubicBezTo>
                    <a:pt x="17670" y="8289"/>
                    <a:pt x="18748" y="4689"/>
                    <a:pt x="19583" y="2889"/>
                  </a:cubicBezTo>
                  <a:cubicBezTo>
                    <a:pt x="20417" y="1089"/>
                    <a:pt x="21009" y="1089"/>
                    <a:pt x="21600" y="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6688246" y="3693436"/>
              <a:ext cx="100998" cy="379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370" fill="norm" stroke="1" extrusionOk="0">
                  <a:moveTo>
                    <a:pt x="2292" y="9794"/>
                  </a:moveTo>
                  <a:cubicBezTo>
                    <a:pt x="2733" y="13255"/>
                    <a:pt x="3174" y="16716"/>
                    <a:pt x="3394" y="18745"/>
                  </a:cubicBezTo>
                  <a:cubicBezTo>
                    <a:pt x="3614" y="20773"/>
                    <a:pt x="3614" y="21370"/>
                    <a:pt x="3394" y="21370"/>
                  </a:cubicBezTo>
                  <a:cubicBezTo>
                    <a:pt x="3174" y="21370"/>
                    <a:pt x="2733" y="20773"/>
                    <a:pt x="1851" y="18566"/>
                  </a:cubicBezTo>
                  <a:cubicBezTo>
                    <a:pt x="969" y="16358"/>
                    <a:pt x="-353" y="12539"/>
                    <a:pt x="88" y="9257"/>
                  </a:cubicBezTo>
                  <a:cubicBezTo>
                    <a:pt x="529" y="5976"/>
                    <a:pt x="2733" y="3231"/>
                    <a:pt x="4716" y="1679"/>
                  </a:cubicBezTo>
                  <a:cubicBezTo>
                    <a:pt x="6700" y="128"/>
                    <a:pt x="8463" y="-230"/>
                    <a:pt x="11990" y="128"/>
                  </a:cubicBezTo>
                  <a:cubicBezTo>
                    <a:pt x="15516" y="486"/>
                    <a:pt x="20806" y="1560"/>
                    <a:pt x="21027" y="3111"/>
                  </a:cubicBezTo>
                  <a:cubicBezTo>
                    <a:pt x="21247" y="4663"/>
                    <a:pt x="16398" y="6692"/>
                    <a:pt x="12871" y="7766"/>
                  </a:cubicBezTo>
                  <a:cubicBezTo>
                    <a:pt x="9345" y="8840"/>
                    <a:pt x="7141" y="8959"/>
                    <a:pt x="5598" y="8899"/>
                  </a:cubicBezTo>
                  <a:cubicBezTo>
                    <a:pt x="4055" y="8840"/>
                    <a:pt x="3174" y="8601"/>
                    <a:pt x="2292" y="8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6794500" y="3848099"/>
              <a:ext cx="114300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4101"/>
                  </a:moveTo>
                  <a:cubicBezTo>
                    <a:pt x="4000" y="8749"/>
                    <a:pt x="8000" y="13397"/>
                    <a:pt x="10000" y="16542"/>
                  </a:cubicBezTo>
                  <a:cubicBezTo>
                    <a:pt x="12000" y="19686"/>
                    <a:pt x="12000" y="21327"/>
                    <a:pt x="11600" y="21463"/>
                  </a:cubicBezTo>
                  <a:cubicBezTo>
                    <a:pt x="11200" y="21600"/>
                    <a:pt x="10400" y="20233"/>
                    <a:pt x="10200" y="17362"/>
                  </a:cubicBezTo>
                  <a:cubicBezTo>
                    <a:pt x="10000" y="14491"/>
                    <a:pt x="10400" y="10116"/>
                    <a:pt x="12400" y="6972"/>
                  </a:cubicBezTo>
                  <a:cubicBezTo>
                    <a:pt x="14400" y="3828"/>
                    <a:pt x="18000" y="1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974152" y="3746623"/>
              <a:ext cx="93398" cy="26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20" fill="norm" stroke="1" extrusionOk="0">
                  <a:moveTo>
                    <a:pt x="21180" y="4582"/>
                  </a:moveTo>
                  <a:cubicBezTo>
                    <a:pt x="20220" y="3732"/>
                    <a:pt x="19260" y="2881"/>
                    <a:pt x="18540" y="2031"/>
                  </a:cubicBezTo>
                  <a:cubicBezTo>
                    <a:pt x="17820" y="1181"/>
                    <a:pt x="17340" y="330"/>
                    <a:pt x="15900" y="75"/>
                  </a:cubicBezTo>
                  <a:cubicBezTo>
                    <a:pt x="14460" y="-180"/>
                    <a:pt x="12060" y="160"/>
                    <a:pt x="9180" y="1946"/>
                  </a:cubicBezTo>
                  <a:cubicBezTo>
                    <a:pt x="6300" y="3732"/>
                    <a:pt x="2940" y="6963"/>
                    <a:pt x="1260" y="10025"/>
                  </a:cubicBezTo>
                  <a:cubicBezTo>
                    <a:pt x="-420" y="13086"/>
                    <a:pt x="-420" y="15977"/>
                    <a:pt x="1260" y="17848"/>
                  </a:cubicBezTo>
                  <a:cubicBezTo>
                    <a:pt x="2940" y="19719"/>
                    <a:pt x="6300" y="20570"/>
                    <a:pt x="966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120087" y="3780580"/>
              <a:ext cx="144313" cy="21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7" fill="norm" stroke="1" extrusionOk="0">
                  <a:moveTo>
                    <a:pt x="21343" y="1038"/>
                  </a:moveTo>
                  <a:cubicBezTo>
                    <a:pt x="20091" y="402"/>
                    <a:pt x="18839" y="-233"/>
                    <a:pt x="16647" y="85"/>
                  </a:cubicBezTo>
                  <a:cubicBezTo>
                    <a:pt x="14456" y="402"/>
                    <a:pt x="11326" y="1673"/>
                    <a:pt x="8352" y="4638"/>
                  </a:cubicBezTo>
                  <a:cubicBezTo>
                    <a:pt x="5378" y="7602"/>
                    <a:pt x="2560" y="12261"/>
                    <a:pt x="1152" y="15120"/>
                  </a:cubicBezTo>
                  <a:cubicBezTo>
                    <a:pt x="-257" y="17979"/>
                    <a:pt x="-257" y="19038"/>
                    <a:pt x="526" y="19779"/>
                  </a:cubicBezTo>
                  <a:cubicBezTo>
                    <a:pt x="1308" y="20520"/>
                    <a:pt x="2873" y="20943"/>
                    <a:pt x="4752" y="21155"/>
                  </a:cubicBezTo>
                  <a:cubicBezTo>
                    <a:pt x="6630" y="21367"/>
                    <a:pt x="8821" y="21367"/>
                    <a:pt x="10856" y="20626"/>
                  </a:cubicBezTo>
                  <a:cubicBezTo>
                    <a:pt x="12891" y="19885"/>
                    <a:pt x="14769" y="18402"/>
                    <a:pt x="16647" y="16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7162799" y="38989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7313977" y="3917950"/>
              <a:ext cx="13923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082"/>
                    <a:pt x="1783" y="10165"/>
                    <a:pt x="240" y="13765"/>
                  </a:cubicBezTo>
                  <a:cubicBezTo>
                    <a:pt x="-1303" y="17365"/>
                    <a:pt x="4868" y="19482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7410449" y="3746500"/>
              <a:ext cx="4042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480" y="0"/>
                  </a:moveTo>
                  <a:cubicBezTo>
                    <a:pt x="14040" y="3764"/>
                    <a:pt x="21600" y="7527"/>
                    <a:pt x="20520" y="11127"/>
                  </a:cubicBezTo>
                  <a:cubicBezTo>
                    <a:pt x="19440" y="14727"/>
                    <a:pt x="9720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7562850" y="3886199"/>
              <a:ext cx="133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7100"/>
                    <a:pt x="6857" y="12600"/>
                    <a:pt x="10457" y="9000"/>
                  </a:cubicBezTo>
                  <a:cubicBezTo>
                    <a:pt x="14057" y="5400"/>
                    <a:pt x="178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7641943" y="3829050"/>
              <a:ext cx="9808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629"/>
                    <a:pt x="-1585" y="9257"/>
                    <a:pt x="575" y="12857"/>
                  </a:cubicBezTo>
                  <a:cubicBezTo>
                    <a:pt x="2735" y="16457"/>
                    <a:pt x="11375" y="1902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7898843" y="3625849"/>
              <a:ext cx="106552" cy="35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91" fill="norm" stroke="1" extrusionOk="0">
                  <a:moveTo>
                    <a:pt x="2602" y="8386"/>
                  </a:moveTo>
                  <a:cubicBezTo>
                    <a:pt x="3848" y="11308"/>
                    <a:pt x="5094" y="14231"/>
                    <a:pt x="5717" y="16136"/>
                  </a:cubicBezTo>
                  <a:cubicBezTo>
                    <a:pt x="6340" y="18042"/>
                    <a:pt x="6340" y="18932"/>
                    <a:pt x="6132" y="19758"/>
                  </a:cubicBezTo>
                  <a:cubicBezTo>
                    <a:pt x="5925" y="20584"/>
                    <a:pt x="5509" y="21346"/>
                    <a:pt x="4679" y="21473"/>
                  </a:cubicBezTo>
                  <a:cubicBezTo>
                    <a:pt x="3848" y="21600"/>
                    <a:pt x="2602" y="21092"/>
                    <a:pt x="1563" y="18678"/>
                  </a:cubicBezTo>
                  <a:cubicBezTo>
                    <a:pt x="525" y="16264"/>
                    <a:pt x="-306" y="11944"/>
                    <a:pt x="109" y="8767"/>
                  </a:cubicBezTo>
                  <a:cubicBezTo>
                    <a:pt x="525" y="5591"/>
                    <a:pt x="2186" y="3558"/>
                    <a:pt x="4679" y="2160"/>
                  </a:cubicBezTo>
                  <a:cubicBezTo>
                    <a:pt x="7171" y="762"/>
                    <a:pt x="10494" y="0"/>
                    <a:pt x="14025" y="0"/>
                  </a:cubicBezTo>
                  <a:cubicBezTo>
                    <a:pt x="17556" y="0"/>
                    <a:pt x="21294" y="762"/>
                    <a:pt x="20879" y="2224"/>
                  </a:cubicBezTo>
                  <a:cubicBezTo>
                    <a:pt x="20463" y="3685"/>
                    <a:pt x="15894" y="5845"/>
                    <a:pt x="12156" y="7242"/>
                  </a:cubicBezTo>
                  <a:cubicBezTo>
                    <a:pt x="8417" y="8640"/>
                    <a:pt x="5509" y="9275"/>
                    <a:pt x="2602" y="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8013700" y="3740150"/>
              <a:ext cx="171450" cy="227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7800"/>
                  </a:moveTo>
                  <a:cubicBezTo>
                    <a:pt x="1333" y="7400"/>
                    <a:pt x="2667" y="7000"/>
                    <a:pt x="3867" y="7200"/>
                  </a:cubicBezTo>
                  <a:cubicBezTo>
                    <a:pt x="5067" y="7400"/>
                    <a:pt x="6133" y="8200"/>
                    <a:pt x="6933" y="10400"/>
                  </a:cubicBezTo>
                  <a:cubicBezTo>
                    <a:pt x="7733" y="12600"/>
                    <a:pt x="8267" y="16200"/>
                    <a:pt x="8133" y="18400"/>
                  </a:cubicBezTo>
                  <a:cubicBezTo>
                    <a:pt x="8000" y="20600"/>
                    <a:pt x="7200" y="21400"/>
                    <a:pt x="6267" y="21500"/>
                  </a:cubicBezTo>
                  <a:cubicBezTo>
                    <a:pt x="5333" y="21600"/>
                    <a:pt x="4267" y="21000"/>
                    <a:pt x="4267" y="18800"/>
                  </a:cubicBezTo>
                  <a:cubicBezTo>
                    <a:pt x="4267" y="16600"/>
                    <a:pt x="5333" y="12800"/>
                    <a:pt x="8400" y="9400"/>
                  </a:cubicBezTo>
                  <a:cubicBezTo>
                    <a:pt x="11467" y="6000"/>
                    <a:pt x="16533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8212373" y="3676649"/>
              <a:ext cx="118827" cy="265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19" fill="norm" stroke="1" extrusionOk="0">
                  <a:moveTo>
                    <a:pt x="16727" y="1029"/>
                  </a:moveTo>
                  <a:cubicBezTo>
                    <a:pt x="14832" y="514"/>
                    <a:pt x="12937" y="0"/>
                    <a:pt x="11232" y="0"/>
                  </a:cubicBezTo>
                  <a:cubicBezTo>
                    <a:pt x="9527" y="0"/>
                    <a:pt x="8011" y="514"/>
                    <a:pt x="6116" y="2143"/>
                  </a:cubicBezTo>
                  <a:cubicBezTo>
                    <a:pt x="4221" y="3771"/>
                    <a:pt x="1948" y="6514"/>
                    <a:pt x="811" y="9514"/>
                  </a:cubicBezTo>
                  <a:cubicBezTo>
                    <a:pt x="-326" y="12514"/>
                    <a:pt x="-326" y="15771"/>
                    <a:pt x="1190" y="18000"/>
                  </a:cubicBezTo>
                  <a:cubicBezTo>
                    <a:pt x="2706" y="20229"/>
                    <a:pt x="5737" y="21429"/>
                    <a:pt x="9337" y="21514"/>
                  </a:cubicBezTo>
                  <a:cubicBezTo>
                    <a:pt x="12937" y="21600"/>
                    <a:pt x="17106" y="20571"/>
                    <a:pt x="21274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8351429" y="3662453"/>
              <a:ext cx="182971" cy="26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79" fill="norm" stroke="1" extrusionOk="0">
                  <a:moveTo>
                    <a:pt x="19228" y="119"/>
                  </a:moveTo>
                  <a:cubicBezTo>
                    <a:pt x="16745" y="-49"/>
                    <a:pt x="14262" y="-218"/>
                    <a:pt x="11655" y="963"/>
                  </a:cubicBezTo>
                  <a:cubicBezTo>
                    <a:pt x="9048" y="2144"/>
                    <a:pt x="6317" y="4676"/>
                    <a:pt x="4331" y="7629"/>
                  </a:cubicBezTo>
                  <a:cubicBezTo>
                    <a:pt x="2345" y="10582"/>
                    <a:pt x="1103" y="13957"/>
                    <a:pt x="483" y="16151"/>
                  </a:cubicBezTo>
                  <a:cubicBezTo>
                    <a:pt x="-138" y="18345"/>
                    <a:pt x="-138" y="19357"/>
                    <a:pt x="359" y="20116"/>
                  </a:cubicBezTo>
                  <a:cubicBezTo>
                    <a:pt x="855" y="20876"/>
                    <a:pt x="1848" y="21382"/>
                    <a:pt x="5448" y="20876"/>
                  </a:cubicBezTo>
                  <a:cubicBezTo>
                    <a:pt x="9048" y="20370"/>
                    <a:pt x="15255" y="18851"/>
                    <a:pt x="21462" y="17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8414746" y="3809999"/>
              <a:ext cx="100605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6538" y="21600"/>
                  </a:moveTo>
                  <a:cubicBezTo>
                    <a:pt x="3388" y="21600"/>
                    <a:pt x="238" y="21600"/>
                    <a:pt x="13" y="18000"/>
                  </a:cubicBezTo>
                  <a:cubicBezTo>
                    <a:pt x="-212" y="14400"/>
                    <a:pt x="2488" y="7200"/>
                    <a:pt x="6538" y="3600"/>
                  </a:cubicBezTo>
                  <a:cubicBezTo>
                    <a:pt x="10588" y="0"/>
                    <a:pt x="15988" y="0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8589433" y="3854450"/>
              <a:ext cx="129118" cy="10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1416" y="0"/>
                  </a:moveTo>
                  <a:cubicBezTo>
                    <a:pt x="2125" y="4075"/>
                    <a:pt x="2833" y="8151"/>
                    <a:pt x="2302" y="11819"/>
                  </a:cubicBezTo>
                  <a:cubicBezTo>
                    <a:pt x="1770" y="15487"/>
                    <a:pt x="0" y="18747"/>
                    <a:pt x="0" y="20174"/>
                  </a:cubicBezTo>
                  <a:cubicBezTo>
                    <a:pt x="0" y="21600"/>
                    <a:pt x="1770" y="21192"/>
                    <a:pt x="5666" y="19562"/>
                  </a:cubicBezTo>
                  <a:cubicBezTo>
                    <a:pt x="9561" y="17932"/>
                    <a:pt x="15580" y="15079"/>
                    <a:pt x="21600" y="12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8724899" y="3663950"/>
              <a:ext cx="5569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3436"/>
                    <a:pt x="21600" y="6873"/>
                    <a:pt x="20057" y="10473"/>
                  </a:cubicBezTo>
                  <a:cubicBezTo>
                    <a:pt x="18514" y="14073"/>
                    <a:pt x="9257" y="17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864600" y="3810000"/>
              <a:ext cx="139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8940255" y="3759200"/>
              <a:ext cx="38646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10524" y="0"/>
                  </a:moveTo>
                  <a:cubicBezTo>
                    <a:pt x="5977" y="3600"/>
                    <a:pt x="1430" y="7200"/>
                    <a:pt x="293" y="10636"/>
                  </a:cubicBezTo>
                  <a:cubicBezTo>
                    <a:pt x="-844" y="14073"/>
                    <a:pt x="1430" y="17345"/>
                    <a:pt x="5409" y="19145"/>
                  </a:cubicBezTo>
                  <a:cubicBezTo>
                    <a:pt x="9388" y="20945"/>
                    <a:pt x="15072" y="21273"/>
                    <a:pt x="20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9226550" y="3841750"/>
              <a:ext cx="101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9461499" y="3848100"/>
              <a:ext cx="50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9734550" y="3794622"/>
              <a:ext cx="1968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39" y="12302"/>
                    <a:pt x="12077" y="4448"/>
                    <a:pt x="15677" y="1502"/>
                  </a:cubicBezTo>
                  <a:cubicBezTo>
                    <a:pt x="19277" y="-1443"/>
                    <a:pt x="2043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9829236" y="3733800"/>
              <a:ext cx="19615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200"/>
                    <a:pt x="2735" y="6400"/>
                    <a:pt x="575" y="10000"/>
                  </a:cubicBezTo>
                  <a:cubicBezTo>
                    <a:pt x="-1585" y="13600"/>
                    <a:pt x="2735" y="176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10046063" y="3542094"/>
              <a:ext cx="109977" cy="382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40" fill="norm" stroke="1" extrusionOk="0">
                  <a:moveTo>
                    <a:pt x="7266" y="7545"/>
                  </a:moveTo>
                  <a:cubicBezTo>
                    <a:pt x="5636" y="10156"/>
                    <a:pt x="4005" y="12767"/>
                    <a:pt x="2987" y="14665"/>
                  </a:cubicBezTo>
                  <a:cubicBezTo>
                    <a:pt x="1968" y="16564"/>
                    <a:pt x="1560" y="17751"/>
                    <a:pt x="1153" y="18938"/>
                  </a:cubicBezTo>
                  <a:cubicBezTo>
                    <a:pt x="745" y="20125"/>
                    <a:pt x="338" y="21312"/>
                    <a:pt x="134" y="21430"/>
                  </a:cubicBezTo>
                  <a:cubicBezTo>
                    <a:pt x="-70" y="21549"/>
                    <a:pt x="-70" y="20600"/>
                    <a:pt x="338" y="18107"/>
                  </a:cubicBezTo>
                  <a:cubicBezTo>
                    <a:pt x="745" y="15615"/>
                    <a:pt x="1560" y="11580"/>
                    <a:pt x="3394" y="8375"/>
                  </a:cubicBezTo>
                  <a:cubicBezTo>
                    <a:pt x="5228" y="5171"/>
                    <a:pt x="8081" y="2797"/>
                    <a:pt x="10526" y="1492"/>
                  </a:cubicBezTo>
                  <a:cubicBezTo>
                    <a:pt x="12972" y="186"/>
                    <a:pt x="15009" y="-51"/>
                    <a:pt x="16843" y="8"/>
                  </a:cubicBezTo>
                  <a:cubicBezTo>
                    <a:pt x="18677" y="68"/>
                    <a:pt x="20307" y="424"/>
                    <a:pt x="20919" y="1314"/>
                  </a:cubicBezTo>
                  <a:cubicBezTo>
                    <a:pt x="21530" y="2204"/>
                    <a:pt x="21122" y="3628"/>
                    <a:pt x="18881" y="4874"/>
                  </a:cubicBezTo>
                  <a:cubicBezTo>
                    <a:pt x="16639" y="6120"/>
                    <a:pt x="12564" y="7189"/>
                    <a:pt x="10322" y="8019"/>
                  </a:cubicBezTo>
                  <a:cubicBezTo>
                    <a:pt x="8081" y="8850"/>
                    <a:pt x="7673" y="9444"/>
                    <a:pt x="7266" y="1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10140950" y="3663950"/>
              <a:ext cx="133350" cy="21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6231"/>
                  </a:moveTo>
                  <a:cubicBezTo>
                    <a:pt x="1714" y="6231"/>
                    <a:pt x="3429" y="6231"/>
                    <a:pt x="4629" y="6750"/>
                  </a:cubicBezTo>
                  <a:cubicBezTo>
                    <a:pt x="5829" y="7269"/>
                    <a:pt x="6514" y="8308"/>
                    <a:pt x="7029" y="10592"/>
                  </a:cubicBezTo>
                  <a:cubicBezTo>
                    <a:pt x="7543" y="12877"/>
                    <a:pt x="7886" y="16408"/>
                    <a:pt x="7543" y="18588"/>
                  </a:cubicBezTo>
                  <a:cubicBezTo>
                    <a:pt x="7200" y="20769"/>
                    <a:pt x="6171" y="21600"/>
                    <a:pt x="5486" y="21496"/>
                  </a:cubicBezTo>
                  <a:cubicBezTo>
                    <a:pt x="4800" y="21392"/>
                    <a:pt x="4457" y="20354"/>
                    <a:pt x="6171" y="17135"/>
                  </a:cubicBezTo>
                  <a:cubicBezTo>
                    <a:pt x="7886" y="13915"/>
                    <a:pt x="11657" y="8515"/>
                    <a:pt x="14571" y="5296"/>
                  </a:cubicBezTo>
                  <a:cubicBezTo>
                    <a:pt x="17486" y="2077"/>
                    <a:pt x="19543" y="10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10368291" y="3620495"/>
              <a:ext cx="128259" cy="246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31" fill="norm" stroke="1" extrusionOk="0">
                  <a:moveTo>
                    <a:pt x="21110" y="463"/>
                  </a:moveTo>
                  <a:cubicBezTo>
                    <a:pt x="19368" y="97"/>
                    <a:pt x="17626" y="-269"/>
                    <a:pt x="15187" y="280"/>
                  </a:cubicBezTo>
                  <a:cubicBezTo>
                    <a:pt x="12749" y="829"/>
                    <a:pt x="9613" y="2294"/>
                    <a:pt x="6826" y="5223"/>
                  </a:cubicBezTo>
                  <a:cubicBezTo>
                    <a:pt x="4039" y="8151"/>
                    <a:pt x="1600" y="12545"/>
                    <a:pt x="555" y="15199"/>
                  </a:cubicBezTo>
                  <a:cubicBezTo>
                    <a:pt x="-490" y="17853"/>
                    <a:pt x="-142" y="18768"/>
                    <a:pt x="2297" y="19500"/>
                  </a:cubicBezTo>
                  <a:cubicBezTo>
                    <a:pt x="4736" y="20233"/>
                    <a:pt x="9265" y="20782"/>
                    <a:pt x="13794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0554670" y="3611033"/>
              <a:ext cx="202230" cy="25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086" fill="norm" stroke="1" extrusionOk="0">
                  <a:moveTo>
                    <a:pt x="21275" y="174"/>
                  </a:moveTo>
                  <a:cubicBezTo>
                    <a:pt x="19048" y="0"/>
                    <a:pt x="16821" y="-174"/>
                    <a:pt x="14595" y="349"/>
                  </a:cubicBezTo>
                  <a:cubicBezTo>
                    <a:pt x="12368" y="871"/>
                    <a:pt x="10141" y="2091"/>
                    <a:pt x="7803" y="4529"/>
                  </a:cubicBezTo>
                  <a:cubicBezTo>
                    <a:pt x="5465" y="6968"/>
                    <a:pt x="3015" y="10626"/>
                    <a:pt x="1568" y="12891"/>
                  </a:cubicBezTo>
                  <a:cubicBezTo>
                    <a:pt x="120" y="15155"/>
                    <a:pt x="-325" y="16026"/>
                    <a:pt x="232" y="17332"/>
                  </a:cubicBezTo>
                  <a:cubicBezTo>
                    <a:pt x="788" y="18639"/>
                    <a:pt x="2347" y="20381"/>
                    <a:pt x="5019" y="20903"/>
                  </a:cubicBezTo>
                  <a:cubicBezTo>
                    <a:pt x="7691" y="21426"/>
                    <a:pt x="11477" y="20729"/>
                    <a:pt x="15263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0601271" y="3771900"/>
              <a:ext cx="11118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6734" y="21600"/>
                  </a:moveTo>
                  <a:cubicBezTo>
                    <a:pt x="3474" y="21600"/>
                    <a:pt x="214" y="21600"/>
                    <a:pt x="10" y="18000"/>
                  </a:cubicBezTo>
                  <a:cubicBezTo>
                    <a:pt x="-194" y="14400"/>
                    <a:pt x="2659" y="7200"/>
                    <a:pt x="6734" y="3600"/>
                  </a:cubicBezTo>
                  <a:cubicBezTo>
                    <a:pt x="10810" y="0"/>
                    <a:pt x="16108" y="0"/>
                    <a:pt x="214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0767483" y="3812905"/>
              <a:ext cx="103718" cy="98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4408" y="4782"/>
                  </a:moveTo>
                  <a:cubicBezTo>
                    <a:pt x="3527" y="7032"/>
                    <a:pt x="2645" y="9282"/>
                    <a:pt x="1763" y="11532"/>
                  </a:cubicBezTo>
                  <a:cubicBezTo>
                    <a:pt x="882" y="13782"/>
                    <a:pt x="0" y="16032"/>
                    <a:pt x="0" y="15807"/>
                  </a:cubicBezTo>
                  <a:cubicBezTo>
                    <a:pt x="0" y="15582"/>
                    <a:pt x="882" y="12882"/>
                    <a:pt x="2865" y="9732"/>
                  </a:cubicBezTo>
                  <a:cubicBezTo>
                    <a:pt x="4849" y="6582"/>
                    <a:pt x="7935" y="2982"/>
                    <a:pt x="10580" y="1182"/>
                  </a:cubicBezTo>
                  <a:cubicBezTo>
                    <a:pt x="13224" y="-618"/>
                    <a:pt x="15429" y="-618"/>
                    <a:pt x="17192" y="2982"/>
                  </a:cubicBezTo>
                  <a:cubicBezTo>
                    <a:pt x="18955" y="6582"/>
                    <a:pt x="20278" y="13782"/>
                    <a:pt x="2160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0934699" y="3600450"/>
              <a:ext cx="9635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8272" y="0"/>
                  </a:moveTo>
                  <a:cubicBezTo>
                    <a:pt x="11489" y="1087"/>
                    <a:pt x="14706" y="2174"/>
                    <a:pt x="17234" y="4211"/>
                  </a:cubicBezTo>
                  <a:cubicBezTo>
                    <a:pt x="19762" y="6249"/>
                    <a:pt x="21600" y="9238"/>
                    <a:pt x="20681" y="11819"/>
                  </a:cubicBezTo>
                  <a:cubicBezTo>
                    <a:pt x="19762" y="14400"/>
                    <a:pt x="16085" y="16574"/>
                    <a:pt x="12179" y="18136"/>
                  </a:cubicBezTo>
                  <a:cubicBezTo>
                    <a:pt x="8272" y="19698"/>
                    <a:pt x="4136" y="206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748920" y="779587"/>
              <a:ext cx="1057276" cy="84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7" fill="norm" stroke="1" extrusionOk="0">
                  <a:moveTo>
                    <a:pt x="14868" y="1168"/>
                  </a:moveTo>
                  <a:cubicBezTo>
                    <a:pt x="14739" y="952"/>
                    <a:pt x="14609" y="737"/>
                    <a:pt x="14244" y="548"/>
                  </a:cubicBezTo>
                  <a:cubicBezTo>
                    <a:pt x="13878" y="360"/>
                    <a:pt x="13276" y="198"/>
                    <a:pt x="12652" y="91"/>
                  </a:cubicBezTo>
                  <a:cubicBezTo>
                    <a:pt x="12028" y="-17"/>
                    <a:pt x="11382" y="-71"/>
                    <a:pt x="10350" y="171"/>
                  </a:cubicBezTo>
                  <a:cubicBezTo>
                    <a:pt x="9317" y="414"/>
                    <a:pt x="7897" y="952"/>
                    <a:pt x="6671" y="1653"/>
                  </a:cubicBezTo>
                  <a:cubicBezTo>
                    <a:pt x="5445" y="2353"/>
                    <a:pt x="4412" y="3215"/>
                    <a:pt x="3401" y="4373"/>
                  </a:cubicBezTo>
                  <a:cubicBezTo>
                    <a:pt x="2390" y="5531"/>
                    <a:pt x="1400" y="6985"/>
                    <a:pt x="798" y="8440"/>
                  </a:cubicBezTo>
                  <a:cubicBezTo>
                    <a:pt x="195" y="9894"/>
                    <a:pt x="-20" y="11348"/>
                    <a:pt x="2" y="12641"/>
                  </a:cubicBezTo>
                  <a:cubicBezTo>
                    <a:pt x="23" y="13934"/>
                    <a:pt x="281" y="15065"/>
                    <a:pt x="733" y="16169"/>
                  </a:cubicBezTo>
                  <a:cubicBezTo>
                    <a:pt x="1185" y="17274"/>
                    <a:pt x="1830" y="18351"/>
                    <a:pt x="2691" y="19240"/>
                  </a:cubicBezTo>
                  <a:cubicBezTo>
                    <a:pt x="3551" y="20129"/>
                    <a:pt x="4627" y="20829"/>
                    <a:pt x="5832" y="21179"/>
                  </a:cubicBezTo>
                  <a:cubicBezTo>
                    <a:pt x="7037" y="21529"/>
                    <a:pt x="8370" y="21529"/>
                    <a:pt x="9726" y="21287"/>
                  </a:cubicBezTo>
                  <a:cubicBezTo>
                    <a:pt x="11081" y="21044"/>
                    <a:pt x="12458" y="20559"/>
                    <a:pt x="13684" y="19940"/>
                  </a:cubicBezTo>
                  <a:cubicBezTo>
                    <a:pt x="14911" y="19321"/>
                    <a:pt x="15986" y="18566"/>
                    <a:pt x="16998" y="17435"/>
                  </a:cubicBezTo>
                  <a:cubicBezTo>
                    <a:pt x="18009" y="16304"/>
                    <a:pt x="18955" y="14796"/>
                    <a:pt x="19665" y="13476"/>
                  </a:cubicBezTo>
                  <a:cubicBezTo>
                    <a:pt x="20375" y="12156"/>
                    <a:pt x="20849" y="11025"/>
                    <a:pt x="21150" y="9867"/>
                  </a:cubicBezTo>
                  <a:cubicBezTo>
                    <a:pt x="21451" y="8709"/>
                    <a:pt x="21580" y="7524"/>
                    <a:pt x="21429" y="6420"/>
                  </a:cubicBezTo>
                  <a:cubicBezTo>
                    <a:pt x="21279" y="5316"/>
                    <a:pt x="20849" y="4292"/>
                    <a:pt x="20096" y="3430"/>
                  </a:cubicBezTo>
                  <a:cubicBezTo>
                    <a:pt x="19343" y="2568"/>
                    <a:pt x="18267" y="1868"/>
                    <a:pt x="17514" y="1518"/>
                  </a:cubicBezTo>
                  <a:cubicBezTo>
                    <a:pt x="16761" y="1168"/>
                    <a:pt x="16331" y="1168"/>
                    <a:pt x="15900" y="11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250480" y="236474"/>
              <a:ext cx="126845" cy="417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88" fill="norm" stroke="1" extrusionOk="0">
                  <a:moveTo>
                    <a:pt x="1246" y="8063"/>
                  </a:moveTo>
                  <a:cubicBezTo>
                    <a:pt x="3684" y="11645"/>
                    <a:pt x="6123" y="15227"/>
                    <a:pt x="7342" y="17289"/>
                  </a:cubicBezTo>
                  <a:cubicBezTo>
                    <a:pt x="8562" y="19351"/>
                    <a:pt x="8562" y="19894"/>
                    <a:pt x="8562" y="20437"/>
                  </a:cubicBezTo>
                  <a:cubicBezTo>
                    <a:pt x="8562" y="20979"/>
                    <a:pt x="8562" y="21522"/>
                    <a:pt x="8213" y="21359"/>
                  </a:cubicBezTo>
                  <a:cubicBezTo>
                    <a:pt x="7865" y="21196"/>
                    <a:pt x="7168" y="20328"/>
                    <a:pt x="5949" y="18157"/>
                  </a:cubicBezTo>
                  <a:cubicBezTo>
                    <a:pt x="4729" y="15986"/>
                    <a:pt x="2987" y="12513"/>
                    <a:pt x="1768" y="9474"/>
                  </a:cubicBezTo>
                  <a:cubicBezTo>
                    <a:pt x="549" y="6435"/>
                    <a:pt x="-148" y="3830"/>
                    <a:pt x="26" y="2310"/>
                  </a:cubicBezTo>
                  <a:cubicBezTo>
                    <a:pt x="200" y="790"/>
                    <a:pt x="1246" y="356"/>
                    <a:pt x="2639" y="139"/>
                  </a:cubicBezTo>
                  <a:cubicBezTo>
                    <a:pt x="4033" y="-78"/>
                    <a:pt x="5775" y="-78"/>
                    <a:pt x="8736" y="410"/>
                  </a:cubicBezTo>
                  <a:cubicBezTo>
                    <a:pt x="11697" y="899"/>
                    <a:pt x="15878" y="1876"/>
                    <a:pt x="18317" y="3070"/>
                  </a:cubicBezTo>
                  <a:cubicBezTo>
                    <a:pt x="20755" y="4264"/>
                    <a:pt x="21452" y="5675"/>
                    <a:pt x="20407" y="6814"/>
                  </a:cubicBezTo>
                  <a:cubicBezTo>
                    <a:pt x="19362" y="7954"/>
                    <a:pt x="16575" y="8823"/>
                    <a:pt x="14310" y="9202"/>
                  </a:cubicBezTo>
                  <a:cubicBezTo>
                    <a:pt x="12046" y="9582"/>
                    <a:pt x="10304" y="9474"/>
                    <a:pt x="8562" y="93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7424239" y="253212"/>
              <a:ext cx="151311" cy="16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020" fill="norm" stroke="1" extrusionOk="0">
                  <a:moveTo>
                    <a:pt x="11546" y="10072"/>
                  </a:moveTo>
                  <a:cubicBezTo>
                    <a:pt x="11846" y="8687"/>
                    <a:pt x="12146" y="7303"/>
                    <a:pt x="11846" y="5503"/>
                  </a:cubicBezTo>
                  <a:cubicBezTo>
                    <a:pt x="11546" y="3703"/>
                    <a:pt x="10646" y="1487"/>
                    <a:pt x="9446" y="518"/>
                  </a:cubicBezTo>
                  <a:cubicBezTo>
                    <a:pt x="8246" y="-451"/>
                    <a:pt x="6746" y="-174"/>
                    <a:pt x="5096" y="2318"/>
                  </a:cubicBezTo>
                  <a:cubicBezTo>
                    <a:pt x="3446" y="4811"/>
                    <a:pt x="1646" y="9518"/>
                    <a:pt x="746" y="12564"/>
                  </a:cubicBezTo>
                  <a:cubicBezTo>
                    <a:pt x="-154" y="15611"/>
                    <a:pt x="-154" y="16995"/>
                    <a:pt x="296" y="18380"/>
                  </a:cubicBezTo>
                  <a:cubicBezTo>
                    <a:pt x="746" y="19764"/>
                    <a:pt x="1646" y="21149"/>
                    <a:pt x="3296" y="21011"/>
                  </a:cubicBezTo>
                  <a:cubicBezTo>
                    <a:pt x="4946" y="20872"/>
                    <a:pt x="7346" y="19211"/>
                    <a:pt x="8846" y="16718"/>
                  </a:cubicBezTo>
                  <a:cubicBezTo>
                    <a:pt x="10346" y="14226"/>
                    <a:pt x="10946" y="10903"/>
                    <a:pt x="11396" y="8411"/>
                  </a:cubicBezTo>
                  <a:cubicBezTo>
                    <a:pt x="11846" y="5918"/>
                    <a:pt x="12146" y="4257"/>
                    <a:pt x="12896" y="4672"/>
                  </a:cubicBezTo>
                  <a:cubicBezTo>
                    <a:pt x="13646" y="5087"/>
                    <a:pt x="14846" y="7580"/>
                    <a:pt x="16346" y="9934"/>
                  </a:cubicBezTo>
                  <a:cubicBezTo>
                    <a:pt x="17846" y="12287"/>
                    <a:pt x="19646" y="14503"/>
                    <a:pt x="21446" y="167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7588250" y="158749"/>
              <a:ext cx="146050" cy="24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5990"/>
                  </a:moveTo>
                  <a:cubicBezTo>
                    <a:pt x="1252" y="5445"/>
                    <a:pt x="2504" y="4901"/>
                    <a:pt x="4852" y="5536"/>
                  </a:cubicBezTo>
                  <a:cubicBezTo>
                    <a:pt x="7200" y="6171"/>
                    <a:pt x="10643" y="7987"/>
                    <a:pt x="12522" y="10255"/>
                  </a:cubicBezTo>
                  <a:cubicBezTo>
                    <a:pt x="14400" y="12524"/>
                    <a:pt x="14713" y="15247"/>
                    <a:pt x="14400" y="17153"/>
                  </a:cubicBezTo>
                  <a:cubicBezTo>
                    <a:pt x="14087" y="19059"/>
                    <a:pt x="13148" y="20148"/>
                    <a:pt x="11896" y="20783"/>
                  </a:cubicBezTo>
                  <a:cubicBezTo>
                    <a:pt x="10643" y="21418"/>
                    <a:pt x="9078" y="21600"/>
                    <a:pt x="8296" y="21237"/>
                  </a:cubicBezTo>
                  <a:cubicBezTo>
                    <a:pt x="7513" y="20874"/>
                    <a:pt x="7513" y="19966"/>
                    <a:pt x="8922" y="17062"/>
                  </a:cubicBezTo>
                  <a:cubicBezTo>
                    <a:pt x="10330" y="14158"/>
                    <a:pt x="13148" y="9257"/>
                    <a:pt x="15496" y="6081"/>
                  </a:cubicBezTo>
                  <a:cubicBezTo>
                    <a:pt x="17843" y="2904"/>
                    <a:pt x="19722" y="14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7778750" y="0"/>
              <a:ext cx="69145" cy="39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393" fill="norm" stroke="1" extrusionOk="0">
                  <a:moveTo>
                    <a:pt x="7624" y="0"/>
                  </a:moveTo>
                  <a:cubicBezTo>
                    <a:pt x="5082" y="4434"/>
                    <a:pt x="2541" y="8867"/>
                    <a:pt x="1271" y="12051"/>
                  </a:cubicBezTo>
                  <a:cubicBezTo>
                    <a:pt x="0" y="15234"/>
                    <a:pt x="0" y="17166"/>
                    <a:pt x="0" y="18474"/>
                  </a:cubicBezTo>
                  <a:cubicBezTo>
                    <a:pt x="0" y="19781"/>
                    <a:pt x="0" y="20463"/>
                    <a:pt x="1588" y="20918"/>
                  </a:cubicBezTo>
                  <a:cubicBezTo>
                    <a:pt x="3176" y="21373"/>
                    <a:pt x="6353" y="21600"/>
                    <a:pt x="10165" y="21145"/>
                  </a:cubicBezTo>
                  <a:cubicBezTo>
                    <a:pt x="13976" y="20691"/>
                    <a:pt x="18424" y="19554"/>
                    <a:pt x="20012" y="18531"/>
                  </a:cubicBezTo>
                  <a:cubicBezTo>
                    <a:pt x="21600" y="17507"/>
                    <a:pt x="20329" y="16598"/>
                    <a:pt x="19059" y="156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7763933" y="133350"/>
              <a:ext cx="154518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59" y="14175"/>
                  </a:moveTo>
                  <a:cubicBezTo>
                    <a:pt x="1479" y="14175"/>
                    <a:pt x="0" y="14175"/>
                    <a:pt x="0" y="13950"/>
                  </a:cubicBezTo>
                  <a:cubicBezTo>
                    <a:pt x="0" y="13725"/>
                    <a:pt x="1479" y="13275"/>
                    <a:pt x="3699" y="12937"/>
                  </a:cubicBezTo>
                  <a:cubicBezTo>
                    <a:pt x="5918" y="12600"/>
                    <a:pt x="8877" y="12375"/>
                    <a:pt x="11096" y="13388"/>
                  </a:cubicBezTo>
                  <a:cubicBezTo>
                    <a:pt x="13315" y="14400"/>
                    <a:pt x="14795" y="16650"/>
                    <a:pt x="15682" y="18450"/>
                  </a:cubicBezTo>
                  <a:cubicBezTo>
                    <a:pt x="16570" y="20250"/>
                    <a:pt x="16866" y="21600"/>
                    <a:pt x="16866" y="21600"/>
                  </a:cubicBezTo>
                  <a:cubicBezTo>
                    <a:pt x="16866" y="21600"/>
                    <a:pt x="16570" y="20250"/>
                    <a:pt x="16422" y="17325"/>
                  </a:cubicBezTo>
                  <a:cubicBezTo>
                    <a:pt x="16274" y="14400"/>
                    <a:pt x="16274" y="9900"/>
                    <a:pt x="17162" y="6750"/>
                  </a:cubicBezTo>
                  <a:cubicBezTo>
                    <a:pt x="18049" y="3600"/>
                    <a:pt x="1982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972165" y="6350"/>
              <a:ext cx="47885" cy="364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94" fill="norm" stroke="1" extrusionOk="0">
                  <a:moveTo>
                    <a:pt x="12794" y="0"/>
                  </a:moveTo>
                  <a:cubicBezTo>
                    <a:pt x="9976" y="3621"/>
                    <a:pt x="7159" y="7242"/>
                    <a:pt x="4811" y="10550"/>
                  </a:cubicBezTo>
                  <a:cubicBezTo>
                    <a:pt x="2463" y="13859"/>
                    <a:pt x="585" y="16855"/>
                    <a:pt x="116" y="18728"/>
                  </a:cubicBezTo>
                  <a:cubicBezTo>
                    <a:pt x="-354" y="20601"/>
                    <a:pt x="585" y="21350"/>
                    <a:pt x="3403" y="21475"/>
                  </a:cubicBezTo>
                  <a:cubicBezTo>
                    <a:pt x="6220" y="21600"/>
                    <a:pt x="10916" y="21101"/>
                    <a:pt x="14203" y="20227"/>
                  </a:cubicBezTo>
                  <a:cubicBezTo>
                    <a:pt x="17489" y="19353"/>
                    <a:pt x="19368" y="18104"/>
                    <a:pt x="21246" y="168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7935383" y="165099"/>
              <a:ext cx="179918" cy="168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541" y="9720"/>
                  </a:moveTo>
                  <a:cubicBezTo>
                    <a:pt x="1271" y="9720"/>
                    <a:pt x="0" y="9720"/>
                    <a:pt x="0" y="9990"/>
                  </a:cubicBezTo>
                  <a:cubicBezTo>
                    <a:pt x="0" y="10260"/>
                    <a:pt x="1271" y="10800"/>
                    <a:pt x="3176" y="11070"/>
                  </a:cubicBezTo>
                  <a:cubicBezTo>
                    <a:pt x="5082" y="11340"/>
                    <a:pt x="7624" y="11340"/>
                    <a:pt x="9911" y="12420"/>
                  </a:cubicBezTo>
                  <a:cubicBezTo>
                    <a:pt x="12198" y="13500"/>
                    <a:pt x="14231" y="15660"/>
                    <a:pt x="15501" y="17685"/>
                  </a:cubicBezTo>
                  <a:cubicBezTo>
                    <a:pt x="16772" y="19710"/>
                    <a:pt x="17280" y="21600"/>
                    <a:pt x="17534" y="21465"/>
                  </a:cubicBezTo>
                  <a:cubicBezTo>
                    <a:pt x="17788" y="21330"/>
                    <a:pt x="17788" y="19170"/>
                    <a:pt x="17788" y="16470"/>
                  </a:cubicBezTo>
                  <a:cubicBezTo>
                    <a:pt x="17788" y="13770"/>
                    <a:pt x="17788" y="10530"/>
                    <a:pt x="18424" y="7695"/>
                  </a:cubicBezTo>
                  <a:cubicBezTo>
                    <a:pt x="19059" y="4860"/>
                    <a:pt x="20329" y="2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8122932" y="228599"/>
              <a:ext cx="74124" cy="10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020" fill="norm" stroke="1" extrusionOk="0">
                  <a:moveTo>
                    <a:pt x="15836" y="1271"/>
                  </a:moveTo>
                  <a:cubicBezTo>
                    <a:pt x="12836" y="847"/>
                    <a:pt x="9836" y="424"/>
                    <a:pt x="7136" y="1482"/>
                  </a:cubicBezTo>
                  <a:cubicBezTo>
                    <a:pt x="4436" y="2541"/>
                    <a:pt x="2036" y="5082"/>
                    <a:pt x="836" y="7412"/>
                  </a:cubicBezTo>
                  <a:cubicBezTo>
                    <a:pt x="-364" y="9741"/>
                    <a:pt x="-364" y="11859"/>
                    <a:pt x="1436" y="14400"/>
                  </a:cubicBezTo>
                  <a:cubicBezTo>
                    <a:pt x="3236" y="16941"/>
                    <a:pt x="6836" y="19906"/>
                    <a:pt x="9836" y="20753"/>
                  </a:cubicBezTo>
                  <a:cubicBezTo>
                    <a:pt x="12836" y="21600"/>
                    <a:pt x="15236" y="20329"/>
                    <a:pt x="17036" y="18424"/>
                  </a:cubicBezTo>
                  <a:cubicBezTo>
                    <a:pt x="18836" y="16518"/>
                    <a:pt x="20036" y="13976"/>
                    <a:pt x="20636" y="11012"/>
                  </a:cubicBezTo>
                  <a:cubicBezTo>
                    <a:pt x="21236" y="8047"/>
                    <a:pt x="21236" y="4659"/>
                    <a:pt x="19736" y="2753"/>
                  </a:cubicBezTo>
                  <a:cubicBezTo>
                    <a:pt x="18236" y="847"/>
                    <a:pt x="15236" y="424"/>
                    <a:pt x="1223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8242300" y="196850"/>
              <a:ext cx="1905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700"/>
                    <a:pt x="2400" y="5400"/>
                    <a:pt x="3000" y="7950"/>
                  </a:cubicBezTo>
                  <a:cubicBezTo>
                    <a:pt x="3600" y="10500"/>
                    <a:pt x="3600" y="12900"/>
                    <a:pt x="3240" y="14700"/>
                  </a:cubicBezTo>
                  <a:cubicBezTo>
                    <a:pt x="2880" y="16500"/>
                    <a:pt x="2160" y="17700"/>
                    <a:pt x="1920" y="17550"/>
                  </a:cubicBezTo>
                  <a:cubicBezTo>
                    <a:pt x="1680" y="17400"/>
                    <a:pt x="1920" y="15900"/>
                    <a:pt x="3240" y="12900"/>
                  </a:cubicBezTo>
                  <a:cubicBezTo>
                    <a:pt x="4560" y="9900"/>
                    <a:pt x="6960" y="5400"/>
                    <a:pt x="9360" y="3150"/>
                  </a:cubicBezTo>
                  <a:cubicBezTo>
                    <a:pt x="11760" y="900"/>
                    <a:pt x="14160" y="900"/>
                    <a:pt x="15960" y="3000"/>
                  </a:cubicBezTo>
                  <a:cubicBezTo>
                    <a:pt x="17760" y="5100"/>
                    <a:pt x="18960" y="9300"/>
                    <a:pt x="19800" y="12750"/>
                  </a:cubicBezTo>
                  <a:cubicBezTo>
                    <a:pt x="20640" y="16200"/>
                    <a:pt x="2112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216150" y="2501900"/>
              <a:ext cx="228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20160"/>
                    <a:pt x="6400" y="18720"/>
                    <a:pt x="10000" y="15120"/>
                  </a:cubicBezTo>
                  <a:cubicBezTo>
                    <a:pt x="13600" y="11520"/>
                    <a:pt x="17600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266950" y="260985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38528" y="2329633"/>
              <a:ext cx="113670" cy="55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68" fill="norm" stroke="1" extrusionOk="0">
                  <a:moveTo>
                    <a:pt x="7296" y="9113"/>
                  </a:moveTo>
                  <a:cubicBezTo>
                    <a:pt x="6118" y="9932"/>
                    <a:pt x="4939" y="10750"/>
                    <a:pt x="5725" y="12427"/>
                  </a:cubicBezTo>
                  <a:cubicBezTo>
                    <a:pt x="6510" y="14104"/>
                    <a:pt x="9259" y="16641"/>
                    <a:pt x="10830" y="18154"/>
                  </a:cubicBezTo>
                  <a:cubicBezTo>
                    <a:pt x="12401" y="19668"/>
                    <a:pt x="12794" y="20159"/>
                    <a:pt x="13187" y="20609"/>
                  </a:cubicBezTo>
                  <a:cubicBezTo>
                    <a:pt x="13579" y="21059"/>
                    <a:pt x="13972" y="21468"/>
                    <a:pt x="13972" y="21468"/>
                  </a:cubicBezTo>
                  <a:cubicBezTo>
                    <a:pt x="13972" y="21468"/>
                    <a:pt x="13579" y="21059"/>
                    <a:pt x="11616" y="19504"/>
                  </a:cubicBezTo>
                  <a:cubicBezTo>
                    <a:pt x="9652" y="17950"/>
                    <a:pt x="6118" y="15250"/>
                    <a:pt x="3761" y="12468"/>
                  </a:cubicBezTo>
                  <a:cubicBezTo>
                    <a:pt x="1405" y="9686"/>
                    <a:pt x="227" y="6823"/>
                    <a:pt x="30" y="4941"/>
                  </a:cubicBezTo>
                  <a:cubicBezTo>
                    <a:pt x="-166" y="3059"/>
                    <a:pt x="619" y="2159"/>
                    <a:pt x="1601" y="1504"/>
                  </a:cubicBezTo>
                  <a:cubicBezTo>
                    <a:pt x="2583" y="850"/>
                    <a:pt x="3761" y="441"/>
                    <a:pt x="5725" y="195"/>
                  </a:cubicBezTo>
                  <a:cubicBezTo>
                    <a:pt x="7689" y="-50"/>
                    <a:pt x="10438" y="-132"/>
                    <a:pt x="13187" y="359"/>
                  </a:cubicBezTo>
                  <a:cubicBezTo>
                    <a:pt x="15936" y="850"/>
                    <a:pt x="18685" y="1913"/>
                    <a:pt x="20059" y="3427"/>
                  </a:cubicBezTo>
                  <a:cubicBezTo>
                    <a:pt x="21434" y="4941"/>
                    <a:pt x="21434" y="6904"/>
                    <a:pt x="20059" y="8377"/>
                  </a:cubicBezTo>
                  <a:cubicBezTo>
                    <a:pt x="18685" y="9850"/>
                    <a:pt x="15936" y="10832"/>
                    <a:pt x="13187" y="118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85749" y="2571750"/>
              <a:ext cx="127052" cy="2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02" fill="norm" stroke="1" extrusionOk="0">
                  <a:moveTo>
                    <a:pt x="1070" y="10473"/>
                  </a:moveTo>
                  <a:cubicBezTo>
                    <a:pt x="362" y="8727"/>
                    <a:pt x="-346" y="6982"/>
                    <a:pt x="185" y="6000"/>
                  </a:cubicBezTo>
                  <a:cubicBezTo>
                    <a:pt x="716" y="5018"/>
                    <a:pt x="2487" y="4800"/>
                    <a:pt x="5143" y="5345"/>
                  </a:cubicBezTo>
                  <a:cubicBezTo>
                    <a:pt x="7798" y="5891"/>
                    <a:pt x="11339" y="7200"/>
                    <a:pt x="13641" y="9164"/>
                  </a:cubicBezTo>
                  <a:cubicBezTo>
                    <a:pt x="15943" y="11127"/>
                    <a:pt x="17005" y="13745"/>
                    <a:pt x="17536" y="15600"/>
                  </a:cubicBezTo>
                  <a:cubicBezTo>
                    <a:pt x="18067" y="17455"/>
                    <a:pt x="18067" y="18545"/>
                    <a:pt x="17536" y="19527"/>
                  </a:cubicBezTo>
                  <a:cubicBezTo>
                    <a:pt x="17005" y="20509"/>
                    <a:pt x="15943" y="21382"/>
                    <a:pt x="14703" y="21491"/>
                  </a:cubicBezTo>
                  <a:cubicBezTo>
                    <a:pt x="13464" y="21600"/>
                    <a:pt x="12047" y="20945"/>
                    <a:pt x="11162" y="18764"/>
                  </a:cubicBezTo>
                  <a:cubicBezTo>
                    <a:pt x="10277" y="16582"/>
                    <a:pt x="9923" y="12873"/>
                    <a:pt x="11693" y="9491"/>
                  </a:cubicBezTo>
                  <a:cubicBezTo>
                    <a:pt x="13464" y="6109"/>
                    <a:pt x="17359" y="3055"/>
                    <a:pt x="2125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906477" y="2406650"/>
              <a:ext cx="141273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600" fill="norm" stroke="1" extrusionOk="0">
                  <a:moveTo>
                    <a:pt x="13577" y="686"/>
                  </a:moveTo>
                  <a:cubicBezTo>
                    <a:pt x="11989" y="343"/>
                    <a:pt x="10401" y="0"/>
                    <a:pt x="8972" y="0"/>
                  </a:cubicBezTo>
                  <a:cubicBezTo>
                    <a:pt x="7542" y="0"/>
                    <a:pt x="6272" y="343"/>
                    <a:pt x="4683" y="1771"/>
                  </a:cubicBezTo>
                  <a:cubicBezTo>
                    <a:pt x="3095" y="3200"/>
                    <a:pt x="1189" y="5714"/>
                    <a:pt x="395" y="8571"/>
                  </a:cubicBezTo>
                  <a:cubicBezTo>
                    <a:pt x="-399" y="11429"/>
                    <a:pt x="-81" y="14629"/>
                    <a:pt x="2142" y="16857"/>
                  </a:cubicBezTo>
                  <a:cubicBezTo>
                    <a:pt x="4366" y="19086"/>
                    <a:pt x="8495" y="20343"/>
                    <a:pt x="11989" y="20971"/>
                  </a:cubicBezTo>
                  <a:cubicBezTo>
                    <a:pt x="15483" y="21600"/>
                    <a:pt x="18342" y="21600"/>
                    <a:pt x="2120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098550" y="2364291"/>
              <a:ext cx="457200" cy="37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21479"/>
                  </a:moveTo>
                  <a:cubicBezTo>
                    <a:pt x="800" y="20503"/>
                    <a:pt x="1600" y="19526"/>
                    <a:pt x="2750" y="18855"/>
                  </a:cubicBezTo>
                  <a:cubicBezTo>
                    <a:pt x="3900" y="18184"/>
                    <a:pt x="5400" y="17818"/>
                    <a:pt x="6500" y="17452"/>
                  </a:cubicBezTo>
                  <a:cubicBezTo>
                    <a:pt x="7600" y="17086"/>
                    <a:pt x="8300" y="16720"/>
                    <a:pt x="8500" y="16293"/>
                  </a:cubicBezTo>
                  <a:cubicBezTo>
                    <a:pt x="8700" y="15865"/>
                    <a:pt x="8400" y="15377"/>
                    <a:pt x="7950" y="14096"/>
                  </a:cubicBezTo>
                  <a:cubicBezTo>
                    <a:pt x="7500" y="12815"/>
                    <a:pt x="6900" y="10740"/>
                    <a:pt x="6700" y="8665"/>
                  </a:cubicBezTo>
                  <a:cubicBezTo>
                    <a:pt x="6500" y="6591"/>
                    <a:pt x="6700" y="4516"/>
                    <a:pt x="7300" y="3052"/>
                  </a:cubicBezTo>
                  <a:cubicBezTo>
                    <a:pt x="7900" y="1587"/>
                    <a:pt x="8900" y="733"/>
                    <a:pt x="10050" y="306"/>
                  </a:cubicBezTo>
                  <a:cubicBezTo>
                    <a:pt x="11200" y="-121"/>
                    <a:pt x="12500" y="-121"/>
                    <a:pt x="13500" y="428"/>
                  </a:cubicBezTo>
                  <a:cubicBezTo>
                    <a:pt x="14500" y="977"/>
                    <a:pt x="15200" y="2076"/>
                    <a:pt x="15250" y="3784"/>
                  </a:cubicBezTo>
                  <a:cubicBezTo>
                    <a:pt x="15300" y="5493"/>
                    <a:pt x="14700" y="7811"/>
                    <a:pt x="14150" y="9703"/>
                  </a:cubicBezTo>
                  <a:cubicBezTo>
                    <a:pt x="13600" y="11594"/>
                    <a:pt x="13100" y="13059"/>
                    <a:pt x="12850" y="14157"/>
                  </a:cubicBezTo>
                  <a:cubicBezTo>
                    <a:pt x="12600" y="15255"/>
                    <a:pt x="12600" y="15987"/>
                    <a:pt x="12900" y="16415"/>
                  </a:cubicBezTo>
                  <a:cubicBezTo>
                    <a:pt x="13200" y="16842"/>
                    <a:pt x="13800" y="16964"/>
                    <a:pt x="15300" y="16293"/>
                  </a:cubicBezTo>
                  <a:cubicBezTo>
                    <a:pt x="16800" y="15621"/>
                    <a:pt x="19200" y="14157"/>
                    <a:pt x="21600" y="126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549400" y="2362200"/>
              <a:ext cx="10034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7" h="21600" fill="norm" stroke="1" extrusionOk="0">
                  <a:moveTo>
                    <a:pt x="0" y="0"/>
                  </a:moveTo>
                  <a:cubicBezTo>
                    <a:pt x="5506" y="1241"/>
                    <a:pt x="11012" y="2483"/>
                    <a:pt x="15035" y="4593"/>
                  </a:cubicBezTo>
                  <a:cubicBezTo>
                    <a:pt x="19059" y="6703"/>
                    <a:pt x="21600" y="9683"/>
                    <a:pt x="19059" y="12662"/>
                  </a:cubicBezTo>
                  <a:cubicBezTo>
                    <a:pt x="16518" y="15641"/>
                    <a:pt x="8894" y="18621"/>
                    <a:pt x="127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65100" y="270510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15900" y="2800350"/>
              <a:ext cx="133350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10800"/>
                  </a:moveTo>
                  <a:cubicBezTo>
                    <a:pt x="1371" y="16200"/>
                    <a:pt x="2743" y="21600"/>
                    <a:pt x="6343" y="19800"/>
                  </a:cubicBezTo>
                  <a:cubicBezTo>
                    <a:pt x="9943" y="18000"/>
                    <a:pt x="15771" y="9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0" y="2736849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236"/>
                    <a:pt x="7200" y="10473"/>
                    <a:pt x="10800" y="14073"/>
                  </a:cubicBezTo>
                  <a:cubicBezTo>
                    <a:pt x="14400" y="17673"/>
                    <a:pt x="180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5" name="Drawing"/>
          <p:cNvGrpSpPr/>
          <p:nvPr/>
        </p:nvGrpSpPr>
        <p:grpSpPr>
          <a:xfrm>
            <a:off x="232833" y="1785295"/>
            <a:ext cx="12740217" cy="7210738"/>
            <a:chOff x="0" y="0"/>
            <a:chExt cx="12740216" cy="7210736"/>
          </a:xfrm>
        </p:grpSpPr>
        <p:sp>
          <p:nvSpPr>
            <p:cNvPr id="994" name="Line"/>
            <p:cNvSpPr/>
            <p:nvPr/>
          </p:nvSpPr>
          <p:spPr>
            <a:xfrm>
              <a:off x="2935816" y="119704"/>
              <a:ext cx="12701" cy="34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0"/>
                  </a:moveTo>
                  <a:cubicBezTo>
                    <a:pt x="0" y="3142"/>
                    <a:pt x="0" y="6284"/>
                    <a:pt x="0" y="9622"/>
                  </a:cubicBezTo>
                  <a:cubicBezTo>
                    <a:pt x="0" y="12960"/>
                    <a:pt x="0" y="16495"/>
                    <a:pt x="0" y="18655"/>
                  </a:cubicBezTo>
                  <a:cubicBezTo>
                    <a:pt x="0" y="20815"/>
                    <a:pt x="0" y="21600"/>
                    <a:pt x="3600" y="21469"/>
                  </a:cubicBezTo>
                  <a:cubicBezTo>
                    <a:pt x="7200" y="21338"/>
                    <a:pt x="14400" y="20291"/>
                    <a:pt x="21600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2893078" y="41786"/>
              <a:ext cx="240682" cy="43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35" fill="norm" stroke="1" extrusionOk="0">
                  <a:moveTo>
                    <a:pt x="3229" y="7672"/>
                  </a:moveTo>
                  <a:cubicBezTo>
                    <a:pt x="2102" y="5670"/>
                    <a:pt x="975" y="3668"/>
                    <a:pt x="411" y="2404"/>
                  </a:cubicBezTo>
                  <a:cubicBezTo>
                    <a:pt x="-152" y="1139"/>
                    <a:pt x="-152" y="613"/>
                    <a:pt x="505" y="296"/>
                  </a:cubicBezTo>
                  <a:cubicBezTo>
                    <a:pt x="1163" y="-20"/>
                    <a:pt x="2478" y="-125"/>
                    <a:pt x="5295" y="191"/>
                  </a:cubicBezTo>
                  <a:cubicBezTo>
                    <a:pt x="8112" y="507"/>
                    <a:pt x="12432" y="1245"/>
                    <a:pt x="15719" y="2931"/>
                  </a:cubicBezTo>
                  <a:cubicBezTo>
                    <a:pt x="19006" y="4616"/>
                    <a:pt x="21260" y="7251"/>
                    <a:pt x="21354" y="10095"/>
                  </a:cubicBezTo>
                  <a:cubicBezTo>
                    <a:pt x="21448" y="12940"/>
                    <a:pt x="19382" y="15996"/>
                    <a:pt x="17504" y="17893"/>
                  </a:cubicBezTo>
                  <a:cubicBezTo>
                    <a:pt x="15625" y="19789"/>
                    <a:pt x="13935" y="20527"/>
                    <a:pt x="12620" y="20948"/>
                  </a:cubicBezTo>
                  <a:cubicBezTo>
                    <a:pt x="11305" y="21370"/>
                    <a:pt x="10366" y="21475"/>
                    <a:pt x="9427" y="21422"/>
                  </a:cubicBezTo>
                  <a:cubicBezTo>
                    <a:pt x="8488" y="21370"/>
                    <a:pt x="7549" y="21159"/>
                    <a:pt x="7267" y="20527"/>
                  </a:cubicBezTo>
                  <a:cubicBezTo>
                    <a:pt x="6985" y="19895"/>
                    <a:pt x="7361" y="18841"/>
                    <a:pt x="8582" y="18156"/>
                  </a:cubicBezTo>
                  <a:cubicBezTo>
                    <a:pt x="9803" y="17471"/>
                    <a:pt x="11869" y="17155"/>
                    <a:pt x="13935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192552" y="265863"/>
              <a:ext cx="156015" cy="16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857" fill="norm" stroke="1" extrusionOk="0">
                  <a:moveTo>
                    <a:pt x="2220" y="8787"/>
                  </a:moveTo>
                  <a:cubicBezTo>
                    <a:pt x="5100" y="7987"/>
                    <a:pt x="7980" y="7187"/>
                    <a:pt x="9996" y="6253"/>
                  </a:cubicBezTo>
                  <a:cubicBezTo>
                    <a:pt x="12012" y="5320"/>
                    <a:pt x="13164" y="4253"/>
                    <a:pt x="13884" y="3053"/>
                  </a:cubicBezTo>
                  <a:cubicBezTo>
                    <a:pt x="14604" y="1853"/>
                    <a:pt x="14892" y="520"/>
                    <a:pt x="14172" y="120"/>
                  </a:cubicBezTo>
                  <a:cubicBezTo>
                    <a:pt x="13452" y="-280"/>
                    <a:pt x="11724" y="253"/>
                    <a:pt x="9132" y="2787"/>
                  </a:cubicBezTo>
                  <a:cubicBezTo>
                    <a:pt x="6540" y="5320"/>
                    <a:pt x="3084" y="9853"/>
                    <a:pt x="1356" y="12920"/>
                  </a:cubicBezTo>
                  <a:cubicBezTo>
                    <a:pt x="-372" y="15987"/>
                    <a:pt x="-372" y="17587"/>
                    <a:pt x="924" y="18920"/>
                  </a:cubicBezTo>
                  <a:cubicBezTo>
                    <a:pt x="2220" y="20253"/>
                    <a:pt x="4812" y="21320"/>
                    <a:pt x="8412" y="20653"/>
                  </a:cubicBezTo>
                  <a:cubicBezTo>
                    <a:pt x="12012" y="19987"/>
                    <a:pt x="16620" y="17587"/>
                    <a:pt x="21228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456516" y="11272"/>
              <a:ext cx="95251" cy="42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4493"/>
                  </a:moveTo>
                  <a:cubicBezTo>
                    <a:pt x="21600" y="3323"/>
                    <a:pt x="21600" y="2152"/>
                    <a:pt x="20880" y="1354"/>
                  </a:cubicBezTo>
                  <a:cubicBezTo>
                    <a:pt x="20160" y="556"/>
                    <a:pt x="18720" y="131"/>
                    <a:pt x="16800" y="24"/>
                  </a:cubicBezTo>
                  <a:cubicBezTo>
                    <a:pt x="14880" y="-82"/>
                    <a:pt x="12480" y="131"/>
                    <a:pt x="9600" y="1301"/>
                  </a:cubicBezTo>
                  <a:cubicBezTo>
                    <a:pt x="6720" y="2472"/>
                    <a:pt x="3360" y="4600"/>
                    <a:pt x="1680" y="7526"/>
                  </a:cubicBezTo>
                  <a:cubicBezTo>
                    <a:pt x="0" y="10452"/>
                    <a:pt x="0" y="14176"/>
                    <a:pt x="0" y="16357"/>
                  </a:cubicBezTo>
                  <a:cubicBezTo>
                    <a:pt x="0" y="18539"/>
                    <a:pt x="0" y="19177"/>
                    <a:pt x="720" y="19816"/>
                  </a:cubicBezTo>
                  <a:cubicBezTo>
                    <a:pt x="1440" y="20454"/>
                    <a:pt x="2880" y="21092"/>
                    <a:pt x="3840" y="21305"/>
                  </a:cubicBezTo>
                  <a:cubicBezTo>
                    <a:pt x="4800" y="21518"/>
                    <a:pt x="5280" y="21305"/>
                    <a:pt x="5760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412066" y="253054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000"/>
                    <a:pt x="900" y="14400"/>
                    <a:pt x="4500" y="10800"/>
                  </a:cubicBezTo>
                  <a:cubicBezTo>
                    <a:pt x="8100" y="7200"/>
                    <a:pt x="148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659716" y="-1"/>
              <a:ext cx="127001" cy="14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3617"/>
                  </a:moveTo>
                  <a:cubicBezTo>
                    <a:pt x="0" y="6747"/>
                    <a:pt x="0" y="9877"/>
                    <a:pt x="0" y="12538"/>
                  </a:cubicBezTo>
                  <a:cubicBezTo>
                    <a:pt x="0" y="15199"/>
                    <a:pt x="0" y="17390"/>
                    <a:pt x="0" y="17390"/>
                  </a:cubicBezTo>
                  <a:cubicBezTo>
                    <a:pt x="0" y="17390"/>
                    <a:pt x="0" y="15199"/>
                    <a:pt x="540" y="12225"/>
                  </a:cubicBezTo>
                  <a:cubicBezTo>
                    <a:pt x="1080" y="9251"/>
                    <a:pt x="2160" y="5495"/>
                    <a:pt x="3600" y="3147"/>
                  </a:cubicBezTo>
                  <a:cubicBezTo>
                    <a:pt x="5040" y="799"/>
                    <a:pt x="6840" y="-140"/>
                    <a:pt x="8460" y="17"/>
                  </a:cubicBezTo>
                  <a:cubicBezTo>
                    <a:pt x="10080" y="173"/>
                    <a:pt x="11520" y="1425"/>
                    <a:pt x="13680" y="5182"/>
                  </a:cubicBezTo>
                  <a:cubicBezTo>
                    <a:pt x="15840" y="8938"/>
                    <a:pt x="18720" y="15199"/>
                    <a:pt x="2160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923116" y="659454"/>
              <a:ext cx="438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1" y="14400"/>
                    <a:pt x="7722" y="7200"/>
                    <a:pt x="11322" y="3600"/>
                  </a:cubicBezTo>
                  <a:cubicBezTo>
                    <a:pt x="14922" y="0"/>
                    <a:pt x="182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3054270" y="710254"/>
              <a:ext cx="376847" cy="8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199" fill="norm" stroke="1" extrusionOk="0">
                  <a:moveTo>
                    <a:pt x="4061" y="13886"/>
                  </a:moveTo>
                  <a:cubicBezTo>
                    <a:pt x="2391" y="16457"/>
                    <a:pt x="720" y="19029"/>
                    <a:pt x="183" y="20314"/>
                  </a:cubicBezTo>
                  <a:cubicBezTo>
                    <a:pt x="-354" y="21600"/>
                    <a:pt x="243" y="21600"/>
                    <a:pt x="2570" y="19543"/>
                  </a:cubicBezTo>
                  <a:cubicBezTo>
                    <a:pt x="4897" y="17486"/>
                    <a:pt x="8954" y="13371"/>
                    <a:pt x="12355" y="9771"/>
                  </a:cubicBezTo>
                  <a:cubicBezTo>
                    <a:pt x="15756" y="6171"/>
                    <a:pt x="18501" y="3086"/>
                    <a:pt x="212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831166" y="481654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3837516" y="583254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809066" y="87246"/>
              <a:ext cx="110384" cy="52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16" fill="norm" stroke="1" extrusionOk="0">
                  <a:moveTo>
                    <a:pt x="2445" y="8807"/>
                  </a:moveTo>
                  <a:cubicBezTo>
                    <a:pt x="2445" y="11044"/>
                    <a:pt x="2445" y="13282"/>
                    <a:pt x="2445" y="15218"/>
                  </a:cubicBezTo>
                  <a:cubicBezTo>
                    <a:pt x="2445" y="17154"/>
                    <a:pt x="2445" y="18789"/>
                    <a:pt x="2445" y="19865"/>
                  </a:cubicBezTo>
                  <a:cubicBezTo>
                    <a:pt x="2445" y="20941"/>
                    <a:pt x="2445" y="21457"/>
                    <a:pt x="2242" y="21414"/>
                  </a:cubicBezTo>
                  <a:cubicBezTo>
                    <a:pt x="2038" y="21371"/>
                    <a:pt x="1630" y="20769"/>
                    <a:pt x="1223" y="18918"/>
                  </a:cubicBezTo>
                  <a:cubicBezTo>
                    <a:pt x="815" y="17068"/>
                    <a:pt x="408" y="13970"/>
                    <a:pt x="611" y="10958"/>
                  </a:cubicBezTo>
                  <a:cubicBezTo>
                    <a:pt x="815" y="7946"/>
                    <a:pt x="1630" y="5020"/>
                    <a:pt x="3260" y="3213"/>
                  </a:cubicBezTo>
                  <a:cubicBezTo>
                    <a:pt x="4891" y="1406"/>
                    <a:pt x="7336" y="718"/>
                    <a:pt x="9577" y="330"/>
                  </a:cubicBezTo>
                  <a:cubicBezTo>
                    <a:pt x="11819" y="-57"/>
                    <a:pt x="13857" y="-143"/>
                    <a:pt x="16098" y="287"/>
                  </a:cubicBezTo>
                  <a:cubicBezTo>
                    <a:pt x="18340" y="718"/>
                    <a:pt x="20785" y="1664"/>
                    <a:pt x="21192" y="3041"/>
                  </a:cubicBezTo>
                  <a:cubicBezTo>
                    <a:pt x="21600" y="4418"/>
                    <a:pt x="19970" y="6225"/>
                    <a:pt x="16098" y="7602"/>
                  </a:cubicBezTo>
                  <a:cubicBezTo>
                    <a:pt x="12226" y="8979"/>
                    <a:pt x="6113" y="9926"/>
                    <a:pt x="0" y="1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891616" y="388673"/>
              <a:ext cx="133351" cy="18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3343"/>
                  </a:moveTo>
                  <a:cubicBezTo>
                    <a:pt x="343" y="2143"/>
                    <a:pt x="686" y="943"/>
                    <a:pt x="1714" y="343"/>
                  </a:cubicBezTo>
                  <a:cubicBezTo>
                    <a:pt x="2743" y="-257"/>
                    <a:pt x="4457" y="-257"/>
                    <a:pt x="7200" y="1903"/>
                  </a:cubicBezTo>
                  <a:cubicBezTo>
                    <a:pt x="9943" y="4063"/>
                    <a:pt x="13714" y="8383"/>
                    <a:pt x="15429" y="11743"/>
                  </a:cubicBezTo>
                  <a:cubicBezTo>
                    <a:pt x="17143" y="15103"/>
                    <a:pt x="16800" y="17503"/>
                    <a:pt x="15429" y="19063"/>
                  </a:cubicBezTo>
                  <a:cubicBezTo>
                    <a:pt x="14057" y="20623"/>
                    <a:pt x="11657" y="21343"/>
                    <a:pt x="10286" y="20983"/>
                  </a:cubicBezTo>
                  <a:cubicBezTo>
                    <a:pt x="8914" y="20623"/>
                    <a:pt x="8571" y="19183"/>
                    <a:pt x="8914" y="16303"/>
                  </a:cubicBezTo>
                  <a:cubicBezTo>
                    <a:pt x="9257" y="13423"/>
                    <a:pt x="10286" y="9103"/>
                    <a:pt x="12514" y="6223"/>
                  </a:cubicBezTo>
                  <a:cubicBezTo>
                    <a:pt x="14743" y="3343"/>
                    <a:pt x="18171" y="1903"/>
                    <a:pt x="21600" y="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5202766" y="36735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171016" y="5388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5774771" y="162228"/>
              <a:ext cx="183646" cy="418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41" fill="norm" stroke="1" extrusionOk="0">
                  <a:moveTo>
                    <a:pt x="17817" y="1402"/>
                  </a:moveTo>
                  <a:cubicBezTo>
                    <a:pt x="17320" y="859"/>
                    <a:pt x="16824" y="316"/>
                    <a:pt x="15831" y="99"/>
                  </a:cubicBezTo>
                  <a:cubicBezTo>
                    <a:pt x="14838" y="-118"/>
                    <a:pt x="13348" y="-9"/>
                    <a:pt x="11238" y="750"/>
                  </a:cubicBezTo>
                  <a:cubicBezTo>
                    <a:pt x="9127" y="1510"/>
                    <a:pt x="6396" y="2921"/>
                    <a:pt x="4534" y="4929"/>
                  </a:cubicBezTo>
                  <a:cubicBezTo>
                    <a:pt x="2672" y="6937"/>
                    <a:pt x="1679" y="9542"/>
                    <a:pt x="1058" y="12039"/>
                  </a:cubicBezTo>
                  <a:cubicBezTo>
                    <a:pt x="438" y="14535"/>
                    <a:pt x="189" y="16923"/>
                    <a:pt x="65" y="18389"/>
                  </a:cubicBezTo>
                  <a:cubicBezTo>
                    <a:pt x="-59" y="19854"/>
                    <a:pt x="-59" y="20397"/>
                    <a:pt x="562" y="20776"/>
                  </a:cubicBezTo>
                  <a:cubicBezTo>
                    <a:pt x="1182" y="21156"/>
                    <a:pt x="2424" y="21373"/>
                    <a:pt x="5279" y="21428"/>
                  </a:cubicBezTo>
                  <a:cubicBezTo>
                    <a:pt x="8134" y="21482"/>
                    <a:pt x="12603" y="21373"/>
                    <a:pt x="15582" y="21102"/>
                  </a:cubicBezTo>
                  <a:cubicBezTo>
                    <a:pt x="18562" y="20831"/>
                    <a:pt x="20051" y="20397"/>
                    <a:pt x="21541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5806016" y="443554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155266" y="411804"/>
              <a:ext cx="431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6" y="17280"/>
                    <a:pt x="7412" y="12960"/>
                    <a:pt x="11012" y="9360"/>
                  </a:cubicBezTo>
                  <a:cubicBezTo>
                    <a:pt x="14612" y="5760"/>
                    <a:pt x="1810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473982" y="320493"/>
              <a:ext cx="161584" cy="199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404" fill="norm" stroke="1" extrusionOk="0">
                  <a:moveTo>
                    <a:pt x="5447" y="2305"/>
                  </a:moveTo>
                  <a:cubicBezTo>
                    <a:pt x="3047" y="1396"/>
                    <a:pt x="647" y="486"/>
                    <a:pt x="113" y="145"/>
                  </a:cubicBezTo>
                  <a:cubicBezTo>
                    <a:pt x="-420" y="-196"/>
                    <a:pt x="913" y="31"/>
                    <a:pt x="4380" y="1168"/>
                  </a:cubicBezTo>
                  <a:cubicBezTo>
                    <a:pt x="7847" y="2305"/>
                    <a:pt x="13447" y="4351"/>
                    <a:pt x="16780" y="5943"/>
                  </a:cubicBezTo>
                  <a:cubicBezTo>
                    <a:pt x="20113" y="7535"/>
                    <a:pt x="21180" y="8671"/>
                    <a:pt x="19713" y="11172"/>
                  </a:cubicBezTo>
                  <a:cubicBezTo>
                    <a:pt x="18247" y="13673"/>
                    <a:pt x="14247" y="17539"/>
                    <a:pt x="10247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6885516" y="132404"/>
              <a:ext cx="31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14"/>
                    <a:pt x="21600" y="8229"/>
                    <a:pt x="18000" y="11829"/>
                  </a:cubicBezTo>
                  <a:cubicBezTo>
                    <a:pt x="14400" y="15429"/>
                    <a:pt x="7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942666" y="265754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62"/>
                    <a:pt x="0" y="8123"/>
                    <a:pt x="3600" y="11723"/>
                  </a:cubicBezTo>
                  <a:cubicBezTo>
                    <a:pt x="7200" y="15323"/>
                    <a:pt x="14400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905512" y="131999"/>
              <a:ext cx="195905" cy="36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78" fill="norm" stroke="1" extrusionOk="0">
                  <a:moveTo>
                    <a:pt x="1986" y="7019"/>
                  </a:moveTo>
                  <a:cubicBezTo>
                    <a:pt x="1057" y="5669"/>
                    <a:pt x="128" y="4319"/>
                    <a:pt x="12" y="3092"/>
                  </a:cubicBezTo>
                  <a:cubicBezTo>
                    <a:pt x="-104" y="1864"/>
                    <a:pt x="593" y="760"/>
                    <a:pt x="2451" y="269"/>
                  </a:cubicBezTo>
                  <a:cubicBezTo>
                    <a:pt x="4309" y="-222"/>
                    <a:pt x="7328" y="-99"/>
                    <a:pt x="9651" y="1128"/>
                  </a:cubicBezTo>
                  <a:cubicBezTo>
                    <a:pt x="11973" y="2355"/>
                    <a:pt x="13599" y="4687"/>
                    <a:pt x="13367" y="6344"/>
                  </a:cubicBezTo>
                  <a:cubicBezTo>
                    <a:pt x="13135" y="8001"/>
                    <a:pt x="11044" y="8983"/>
                    <a:pt x="9186" y="9658"/>
                  </a:cubicBezTo>
                  <a:cubicBezTo>
                    <a:pt x="7328" y="10333"/>
                    <a:pt x="5702" y="10701"/>
                    <a:pt x="4193" y="10885"/>
                  </a:cubicBezTo>
                  <a:cubicBezTo>
                    <a:pt x="2683" y="11069"/>
                    <a:pt x="1290" y="11069"/>
                    <a:pt x="1057" y="11253"/>
                  </a:cubicBezTo>
                  <a:cubicBezTo>
                    <a:pt x="825" y="11437"/>
                    <a:pt x="1754" y="11805"/>
                    <a:pt x="4890" y="12726"/>
                  </a:cubicBezTo>
                  <a:cubicBezTo>
                    <a:pt x="8025" y="13646"/>
                    <a:pt x="13367" y="15119"/>
                    <a:pt x="16502" y="16469"/>
                  </a:cubicBezTo>
                  <a:cubicBezTo>
                    <a:pt x="19638" y="17819"/>
                    <a:pt x="20567" y="19046"/>
                    <a:pt x="21031" y="19844"/>
                  </a:cubicBezTo>
                  <a:cubicBezTo>
                    <a:pt x="21496" y="20642"/>
                    <a:pt x="21496" y="21010"/>
                    <a:pt x="21496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7854487" y="318670"/>
              <a:ext cx="89926" cy="20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1461" fill="norm" stroke="1" extrusionOk="0">
                  <a:moveTo>
                    <a:pt x="19305" y="3786"/>
                  </a:moveTo>
                  <a:cubicBezTo>
                    <a:pt x="19305" y="2672"/>
                    <a:pt x="19305" y="1559"/>
                    <a:pt x="17625" y="891"/>
                  </a:cubicBezTo>
                  <a:cubicBezTo>
                    <a:pt x="15945" y="223"/>
                    <a:pt x="12585" y="0"/>
                    <a:pt x="9705" y="0"/>
                  </a:cubicBezTo>
                  <a:cubicBezTo>
                    <a:pt x="6825" y="0"/>
                    <a:pt x="4425" y="223"/>
                    <a:pt x="2505" y="1336"/>
                  </a:cubicBezTo>
                  <a:cubicBezTo>
                    <a:pt x="585" y="2449"/>
                    <a:pt x="-855" y="4454"/>
                    <a:pt x="585" y="6235"/>
                  </a:cubicBezTo>
                  <a:cubicBezTo>
                    <a:pt x="2025" y="8016"/>
                    <a:pt x="6345" y="9575"/>
                    <a:pt x="10185" y="11134"/>
                  </a:cubicBezTo>
                  <a:cubicBezTo>
                    <a:pt x="14025" y="12693"/>
                    <a:pt x="17385" y="14252"/>
                    <a:pt x="19065" y="15699"/>
                  </a:cubicBezTo>
                  <a:cubicBezTo>
                    <a:pt x="20745" y="17146"/>
                    <a:pt x="20745" y="18482"/>
                    <a:pt x="19545" y="19485"/>
                  </a:cubicBezTo>
                  <a:cubicBezTo>
                    <a:pt x="18345" y="20487"/>
                    <a:pt x="15945" y="21155"/>
                    <a:pt x="13065" y="21377"/>
                  </a:cubicBezTo>
                  <a:cubicBezTo>
                    <a:pt x="10185" y="21600"/>
                    <a:pt x="6825" y="21377"/>
                    <a:pt x="4905" y="20709"/>
                  </a:cubicBezTo>
                  <a:cubicBezTo>
                    <a:pt x="2985" y="20041"/>
                    <a:pt x="2505" y="18928"/>
                    <a:pt x="3465" y="17926"/>
                  </a:cubicBezTo>
                  <a:cubicBezTo>
                    <a:pt x="4425" y="16924"/>
                    <a:pt x="6825" y="16033"/>
                    <a:pt x="9225" y="15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8023078" y="373704"/>
              <a:ext cx="151489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4" fill="norm" stroke="1" extrusionOk="0">
                  <a:moveTo>
                    <a:pt x="2571" y="0"/>
                  </a:moveTo>
                  <a:cubicBezTo>
                    <a:pt x="1671" y="3273"/>
                    <a:pt x="771" y="6545"/>
                    <a:pt x="321" y="9818"/>
                  </a:cubicBezTo>
                  <a:cubicBezTo>
                    <a:pt x="-129" y="13091"/>
                    <a:pt x="-129" y="16364"/>
                    <a:pt x="471" y="18491"/>
                  </a:cubicBezTo>
                  <a:cubicBezTo>
                    <a:pt x="1071" y="20618"/>
                    <a:pt x="2271" y="21600"/>
                    <a:pt x="3621" y="21436"/>
                  </a:cubicBezTo>
                  <a:cubicBezTo>
                    <a:pt x="4971" y="21273"/>
                    <a:pt x="6471" y="19964"/>
                    <a:pt x="7671" y="18327"/>
                  </a:cubicBezTo>
                  <a:cubicBezTo>
                    <a:pt x="8871" y="16691"/>
                    <a:pt x="9771" y="14727"/>
                    <a:pt x="10971" y="12109"/>
                  </a:cubicBezTo>
                  <a:cubicBezTo>
                    <a:pt x="12171" y="9491"/>
                    <a:pt x="13671" y="6218"/>
                    <a:pt x="14421" y="6382"/>
                  </a:cubicBezTo>
                  <a:cubicBezTo>
                    <a:pt x="15171" y="6545"/>
                    <a:pt x="15171" y="10145"/>
                    <a:pt x="15471" y="12764"/>
                  </a:cubicBezTo>
                  <a:cubicBezTo>
                    <a:pt x="15771" y="15382"/>
                    <a:pt x="16371" y="17018"/>
                    <a:pt x="17421" y="18000"/>
                  </a:cubicBezTo>
                  <a:cubicBezTo>
                    <a:pt x="18471" y="18982"/>
                    <a:pt x="19971" y="19309"/>
                    <a:pt x="21471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8191099" y="394870"/>
              <a:ext cx="78718" cy="12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9" fill="norm" stroke="1" extrusionOk="0">
                  <a:moveTo>
                    <a:pt x="17728" y="2833"/>
                  </a:moveTo>
                  <a:cubicBezTo>
                    <a:pt x="15455" y="1416"/>
                    <a:pt x="13181" y="0"/>
                    <a:pt x="11192" y="0"/>
                  </a:cubicBezTo>
                  <a:cubicBezTo>
                    <a:pt x="9202" y="0"/>
                    <a:pt x="7497" y="1416"/>
                    <a:pt x="5507" y="4249"/>
                  </a:cubicBezTo>
                  <a:cubicBezTo>
                    <a:pt x="3518" y="7082"/>
                    <a:pt x="1244" y="11331"/>
                    <a:pt x="392" y="14341"/>
                  </a:cubicBezTo>
                  <a:cubicBezTo>
                    <a:pt x="-461" y="17351"/>
                    <a:pt x="107" y="19121"/>
                    <a:pt x="1813" y="20184"/>
                  </a:cubicBezTo>
                  <a:cubicBezTo>
                    <a:pt x="3518" y="21246"/>
                    <a:pt x="6360" y="21600"/>
                    <a:pt x="9771" y="21246"/>
                  </a:cubicBezTo>
                  <a:cubicBezTo>
                    <a:pt x="13181" y="20892"/>
                    <a:pt x="17160" y="19830"/>
                    <a:pt x="21139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8327817" y="195904"/>
              <a:ext cx="12247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14131" y="0"/>
                  </a:moveTo>
                  <a:cubicBezTo>
                    <a:pt x="12300" y="0"/>
                    <a:pt x="10470" y="0"/>
                    <a:pt x="8822" y="1543"/>
                  </a:cubicBezTo>
                  <a:cubicBezTo>
                    <a:pt x="7175" y="3086"/>
                    <a:pt x="5711" y="6171"/>
                    <a:pt x="4612" y="9064"/>
                  </a:cubicBezTo>
                  <a:cubicBezTo>
                    <a:pt x="3514" y="11957"/>
                    <a:pt x="2782" y="14657"/>
                    <a:pt x="2050" y="16457"/>
                  </a:cubicBezTo>
                  <a:cubicBezTo>
                    <a:pt x="1317" y="18257"/>
                    <a:pt x="585" y="19157"/>
                    <a:pt x="219" y="19286"/>
                  </a:cubicBezTo>
                  <a:cubicBezTo>
                    <a:pt x="-147" y="19414"/>
                    <a:pt x="-147" y="18771"/>
                    <a:pt x="951" y="17614"/>
                  </a:cubicBezTo>
                  <a:cubicBezTo>
                    <a:pt x="2050" y="16457"/>
                    <a:pt x="4246" y="14786"/>
                    <a:pt x="6077" y="13757"/>
                  </a:cubicBezTo>
                  <a:cubicBezTo>
                    <a:pt x="7907" y="12729"/>
                    <a:pt x="9372" y="12343"/>
                    <a:pt x="11202" y="12150"/>
                  </a:cubicBezTo>
                  <a:cubicBezTo>
                    <a:pt x="13033" y="11957"/>
                    <a:pt x="15229" y="11957"/>
                    <a:pt x="17060" y="12536"/>
                  </a:cubicBezTo>
                  <a:cubicBezTo>
                    <a:pt x="18890" y="13114"/>
                    <a:pt x="20355" y="14271"/>
                    <a:pt x="20904" y="15879"/>
                  </a:cubicBezTo>
                  <a:cubicBezTo>
                    <a:pt x="21453" y="17486"/>
                    <a:pt x="21087" y="19543"/>
                    <a:pt x="207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9139502" y="189554"/>
              <a:ext cx="260615" cy="3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39" fill="norm" stroke="1" extrusionOk="0">
                  <a:moveTo>
                    <a:pt x="7861" y="0"/>
                  </a:moveTo>
                  <a:cubicBezTo>
                    <a:pt x="6816" y="3986"/>
                    <a:pt x="5771" y="7971"/>
                    <a:pt x="5074" y="11250"/>
                  </a:cubicBezTo>
                  <a:cubicBezTo>
                    <a:pt x="4377" y="14529"/>
                    <a:pt x="4029" y="17100"/>
                    <a:pt x="3854" y="18836"/>
                  </a:cubicBezTo>
                  <a:cubicBezTo>
                    <a:pt x="3680" y="20571"/>
                    <a:pt x="3680" y="21471"/>
                    <a:pt x="3942" y="21536"/>
                  </a:cubicBezTo>
                  <a:cubicBezTo>
                    <a:pt x="4203" y="21600"/>
                    <a:pt x="4725" y="20829"/>
                    <a:pt x="4813" y="19157"/>
                  </a:cubicBezTo>
                  <a:cubicBezTo>
                    <a:pt x="4900" y="17486"/>
                    <a:pt x="4551" y="14914"/>
                    <a:pt x="4116" y="13371"/>
                  </a:cubicBezTo>
                  <a:cubicBezTo>
                    <a:pt x="3680" y="11829"/>
                    <a:pt x="3158" y="11314"/>
                    <a:pt x="2287" y="11186"/>
                  </a:cubicBezTo>
                  <a:cubicBezTo>
                    <a:pt x="1416" y="11057"/>
                    <a:pt x="196" y="11314"/>
                    <a:pt x="22" y="11507"/>
                  </a:cubicBezTo>
                  <a:cubicBezTo>
                    <a:pt x="-152" y="11700"/>
                    <a:pt x="719" y="11829"/>
                    <a:pt x="2635" y="11057"/>
                  </a:cubicBezTo>
                  <a:cubicBezTo>
                    <a:pt x="4551" y="10286"/>
                    <a:pt x="7513" y="8614"/>
                    <a:pt x="9603" y="7007"/>
                  </a:cubicBezTo>
                  <a:cubicBezTo>
                    <a:pt x="11693" y="5400"/>
                    <a:pt x="12913" y="3857"/>
                    <a:pt x="14045" y="2636"/>
                  </a:cubicBezTo>
                  <a:cubicBezTo>
                    <a:pt x="15177" y="1414"/>
                    <a:pt x="16222" y="514"/>
                    <a:pt x="16745" y="514"/>
                  </a:cubicBezTo>
                  <a:cubicBezTo>
                    <a:pt x="17267" y="514"/>
                    <a:pt x="17267" y="1414"/>
                    <a:pt x="16658" y="3857"/>
                  </a:cubicBezTo>
                  <a:cubicBezTo>
                    <a:pt x="16048" y="6300"/>
                    <a:pt x="14829" y="10286"/>
                    <a:pt x="13958" y="12793"/>
                  </a:cubicBezTo>
                  <a:cubicBezTo>
                    <a:pt x="13087" y="15300"/>
                    <a:pt x="12564" y="16329"/>
                    <a:pt x="12216" y="16521"/>
                  </a:cubicBezTo>
                  <a:cubicBezTo>
                    <a:pt x="11867" y="16714"/>
                    <a:pt x="11693" y="16071"/>
                    <a:pt x="11780" y="15429"/>
                  </a:cubicBezTo>
                  <a:cubicBezTo>
                    <a:pt x="11867" y="14786"/>
                    <a:pt x="12216" y="14143"/>
                    <a:pt x="12913" y="13629"/>
                  </a:cubicBezTo>
                  <a:cubicBezTo>
                    <a:pt x="13609" y="13114"/>
                    <a:pt x="14654" y="12729"/>
                    <a:pt x="15525" y="12921"/>
                  </a:cubicBezTo>
                  <a:cubicBezTo>
                    <a:pt x="16396" y="13114"/>
                    <a:pt x="17093" y="13886"/>
                    <a:pt x="17616" y="14979"/>
                  </a:cubicBezTo>
                  <a:cubicBezTo>
                    <a:pt x="18138" y="16071"/>
                    <a:pt x="18487" y="17486"/>
                    <a:pt x="18922" y="18450"/>
                  </a:cubicBezTo>
                  <a:cubicBezTo>
                    <a:pt x="19358" y="19414"/>
                    <a:pt x="19880" y="19929"/>
                    <a:pt x="20316" y="20121"/>
                  </a:cubicBezTo>
                  <a:cubicBezTo>
                    <a:pt x="20751" y="20314"/>
                    <a:pt x="21100" y="20186"/>
                    <a:pt x="21448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9404264" y="141843"/>
              <a:ext cx="256203" cy="366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51" fill="norm" stroke="1" extrusionOk="0">
                  <a:moveTo>
                    <a:pt x="7089" y="15742"/>
                  </a:moveTo>
                  <a:cubicBezTo>
                    <a:pt x="6558" y="15248"/>
                    <a:pt x="6027" y="14754"/>
                    <a:pt x="5319" y="14569"/>
                  </a:cubicBezTo>
                  <a:cubicBezTo>
                    <a:pt x="4610" y="14384"/>
                    <a:pt x="3725" y="14508"/>
                    <a:pt x="2840" y="15186"/>
                  </a:cubicBezTo>
                  <a:cubicBezTo>
                    <a:pt x="1955" y="15865"/>
                    <a:pt x="1069" y="17100"/>
                    <a:pt x="538" y="18087"/>
                  </a:cubicBezTo>
                  <a:cubicBezTo>
                    <a:pt x="7" y="19074"/>
                    <a:pt x="-170" y="19815"/>
                    <a:pt x="184" y="19938"/>
                  </a:cubicBezTo>
                  <a:cubicBezTo>
                    <a:pt x="538" y="20062"/>
                    <a:pt x="1423" y="19568"/>
                    <a:pt x="2132" y="19013"/>
                  </a:cubicBezTo>
                  <a:cubicBezTo>
                    <a:pt x="2840" y="18457"/>
                    <a:pt x="3371" y="17840"/>
                    <a:pt x="3725" y="17840"/>
                  </a:cubicBezTo>
                  <a:cubicBezTo>
                    <a:pt x="4079" y="17840"/>
                    <a:pt x="4256" y="18457"/>
                    <a:pt x="4345" y="19136"/>
                  </a:cubicBezTo>
                  <a:cubicBezTo>
                    <a:pt x="4433" y="19815"/>
                    <a:pt x="4433" y="20556"/>
                    <a:pt x="4876" y="20988"/>
                  </a:cubicBezTo>
                  <a:cubicBezTo>
                    <a:pt x="5319" y="21420"/>
                    <a:pt x="6204" y="21543"/>
                    <a:pt x="7355" y="20926"/>
                  </a:cubicBezTo>
                  <a:cubicBezTo>
                    <a:pt x="8505" y="20309"/>
                    <a:pt x="9922" y="18951"/>
                    <a:pt x="12046" y="16236"/>
                  </a:cubicBezTo>
                  <a:cubicBezTo>
                    <a:pt x="14171" y="13520"/>
                    <a:pt x="17004" y="9447"/>
                    <a:pt x="18686" y="6732"/>
                  </a:cubicBezTo>
                  <a:cubicBezTo>
                    <a:pt x="20368" y="4016"/>
                    <a:pt x="20899" y="2658"/>
                    <a:pt x="21164" y="1671"/>
                  </a:cubicBezTo>
                  <a:cubicBezTo>
                    <a:pt x="21430" y="684"/>
                    <a:pt x="21430" y="66"/>
                    <a:pt x="21076" y="5"/>
                  </a:cubicBezTo>
                  <a:cubicBezTo>
                    <a:pt x="20722" y="-57"/>
                    <a:pt x="20014" y="437"/>
                    <a:pt x="18774" y="2412"/>
                  </a:cubicBezTo>
                  <a:cubicBezTo>
                    <a:pt x="17535" y="4386"/>
                    <a:pt x="15764" y="7842"/>
                    <a:pt x="14702" y="10866"/>
                  </a:cubicBezTo>
                  <a:cubicBezTo>
                    <a:pt x="13640" y="13890"/>
                    <a:pt x="13286" y="16482"/>
                    <a:pt x="13374" y="18025"/>
                  </a:cubicBezTo>
                  <a:cubicBezTo>
                    <a:pt x="13463" y="19568"/>
                    <a:pt x="13994" y="20062"/>
                    <a:pt x="14791" y="20247"/>
                  </a:cubicBezTo>
                  <a:cubicBezTo>
                    <a:pt x="15587" y="20432"/>
                    <a:pt x="16650" y="20309"/>
                    <a:pt x="17800" y="19260"/>
                  </a:cubicBezTo>
                  <a:cubicBezTo>
                    <a:pt x="18951" y="18210"/>
                    <a:pt x="20191" y="16236"/>
                    <a:pt x="21430" y="14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9552255" y="310567"/>
              <a:ext cx="165362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82" fill="norm" stroke="1" extrusionOk="0">
                  <a:moveTo>
                    <a:pt x="4135" y="10182"/>
                  </a:moveTo>
                  <a:cubicBezTo>
                    <a:pt x="2221" y="6582"/>
                    <a:pt x="307" y="2982"/>
                    <a:pt x="33" y="1182"/>
                  </a:cubicBezTo>
                  <a:cubicBezTo>
                    <a:pt x="-240" y="-618"/>
                    <a:pt x="1127" y="-618"/>
                    <a:pt x="4955" y="2982"/>
                  </a:cubicBezTo>
                  <a:cubicBezTo>
                    <a:pt x="8783" y="6582"/>
                    <a:pt x="15071" y="13782"/>
                    <a:pt x="2136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999566" y="1554804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4993216" y="140875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4870252" y="1479309"/>
              <a:ext cx="72165" cy="24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1350" fill="norm" stroke="1" extrusionOk="0">
                  <a:moveTo>
                    <a:pt x="20456" y="501"/>
                  </a:moveTo>
                  <a:cubicBezTo>
                    <a:pt x="15656" y="126"/>
                    <a:pt x="10856" y="-250"/>
                    <a:pt x="7856" y="220"/>
                  </a:cubicBezTo>
                  <a:cubicBezTo>
                    <a:pt x="4856" y="689"/>
                    <a:pt x="3656" y="2004"/>
                    <a:pt x="2156" y="4821"/>
                  </a:cubicBezTo>
                  <a:cubicBezTo>
                    <a:pt x="656" y="7639"/>
                    <a:pt x="-1144" y="11959"/>
                    <a:pt x="956" y="14964"/>
                  </a:cubicBezTo>
                  <a:cubicBezTo>
                    <a:pt x="3056" y="17969"/>
                    <a:pt x="9056" y="19660"/>
                    <a:pt x="1505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5044016" y="1478604"/>
              <a:ext cx="918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0" y="0"/>
                  </a:moveTo>
                  <a:cubicBezTo>
                    <a:pt x="6574" y="2080"/>
                    <a:pt x="13148" y="4160"/>
                    <a:pt x="16904" y="6960"/>
                  </a:cubicBezTo>
                  <a:cubicBezTo>
                    <a:pt x="20661" y="9760"/>
                    <a:pt x="21600" y="13280"/>
                    <a:pt x="18548" y="15840"/>
                  </a:cubicBezTo>
                  <a:cubicBezTo>
                    <a:pt x="15496" y="18400"/>
                    <a:pt x="8452" y="20000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5573183" y="1285805"/>
              <a:ext cx="117521" cy="49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01" fill="norm" stroke="1" extrusionOk="0">
                  <a:moveTo>
                    <a:pt x="3032" y="8408"/>
                  </a:moveTo>
                  <a:cubicBezTo>
                    <a:pt x="3411" y="9978"/>
                    <a:pt x="3789" y="11547"/>
                    <a:pt x="3979" y="13578"/>
                  </a:cubicBezTo>
                  <a:cubicBezTo>
                    <a:pt x="4168" y="15608"/>
                    <a:pt x="4168" y="18101"/>
                    <a:pt x="3789" y="19578"/>
                  </a:cubicBezTo>
                  <a:cubicBezTo>
                    <a:pt x="3411" y="21054"/>
                    <a:pt x="2653" y="21516"/>
                    <a:pt x="2084" y="21378"/>
                  </a:cubicBezTo>
                  <a:cubicBezTo>
                    <a:pt x="1516" y="21239"/>
                    <a:pt x="1137" y="20501"/>
                    <a:pt x="758" y="18608"/>
                  </a:cubicBezTo>
                  <a:cubicBezTo>
                    <a:pt x="379" y="16716"/>
                    <a:pt x="0" y="13670"/>
                    <a:pt x="0" y="10854"/>
                  </a:cubicBezTo>
                  <a:cubicBezTo>
                    <a:pt x="0" y="8039"/>
                    <a:pt x="379" y="5454"/>
                    <a:pt x="1137" y="3839"/>
                  </a:cubicBezTo>
                  <a:cubicBezTo>
                    <a:pt x="1895" y="2224"/>
                    <a:pt x="3032" y="1578"/>
                    <a:pt x="4168" y="1070"/>
                  </a:cubicBezTo>
                  <a:cubicBezTo>
                    <a:pt x="5305" y="562"/>
                    <a:pt x="6442" y="193"/>
                    <a:pt x="8147" y="54"/>
                  </a:cubicBezTo>
                  <a:cubicBezTo>
                    <a:pt x="9853" y="-84"/>
                    <a:pt x="12126" y="8"/>
                    <a:pt x="14589" y="747"/>
                  </a:cubicBezTo>
                  <a:cubicBezTo>
                    <a:pt x="17053" y="1485"/>
                    <a:pt x="19705" y="2870"/>
                    <a:pt x="20653" y="4254"/>
                  </a:cubicBezTo>
                  <a:cubicBezTo>
                    <a:pt x="21600" y="5639"/>
                    <a:pt x="20842" y="7024"/>
                    <a:pt x="18000" y="7993"/>
                  </a:cubicBezTo>
                  <a:cubicBezTo>
                    <a:pt x="15158" y="8962"/>
                    <a:pt x="10232" y="9516"/>
                    <a:pt x="5305" y="1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5698066" y="1465904"/>
              <a:ext cx="146051" cy="22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7200"/>
                  </a:moveTo>
                  <a:cubicBezTo>
                    <a:pt x="1565" y="6800"/>
                    <a:pt x="3130" y="6400"/>
                    <a:pt x="4383" y="6600"/>
                  </a:cubicBezTo>
                  <a:cubicBezTo>
                    <a:pt x="5635" y="6800"/>
                    <a:pt x="6574" y="7600"/>
                    <a:pt x="7200" y="9800"/>
                  </a:cubicBezTo>
                  <a:cubicBezTo>
                    <a:pt x="7826" y="12000"/>
                    <a:pt x="8139" y="15600"/>
                    <a:pt x="7513" y="17900"/>
                  </a:cubicBezTo>
                  <a:cubicBezTo>
                    <a:pt x="6887" y="20200"/>
                    <a:pt x="5322" y="21200"/>
                    <a:pt x="3913" y="21400"/>
                  </a:cubicBezTo>
                  <a:cubicBezTo>
                    <a:pt x="2504" y="21600"/>
                    <a:pt x="1252" y="21000"/>
                    <a:pt x="783" y="18600"/>
                  </a:cubicBezTo>
                  <a:cubicBezTo>
                    <a:pt x="313" y="16200"/>
                    <a:pt x="626" y="12000"/>
                    <a:pt x="2504" y="8700"/>
                  </a:cubicBezTo>
                  <a:cubicBezTo>
                    <a:pt x="4383" y="5400"/>
                    <a:pt x="7826" y="3000"/>
                    <a:pt x="11270" y="1700"/>
                  </a:cubicBezTo>
                  <a:cubicBezTo>
                    <a:pt x="14713" y="400"/>
                    <a:pt x="18157" y="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861731" y="1398250"/>
              <a:ext cx="128436" cy="299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42" fill="norm" stroke="1" extrusionOk="0">
                  <a:moveTo>
                    <a:pt x="21139" y="3015"/>
                  </a:moveTo>
                  <a:cubicBezTo>
                    <a:pt x="20791" y="1958"/>
                    <a:pt x="20442" y="900"/>
                    <a:pt x="19397" y="372"/>
                  </a:cubicBezTo>
                  <a:cubicBezTo>
                    <a:pt x="18352" y="-157"/>
                    <a:pt x="16610" y="-157"/>
                    <a:pt x="14520" y="598"/>
                  </a:cubicBezTo>
                  <a:cubicBezTo>
                    <a:pt x="12429" y="1353"/>
                    <a:pt x="9991" y="2864"/>
                    <a:pt x="7378" y="5432"/>
                  </a:cubicBezTo>
                  <a:cubicBezTo>
                    <a:pt x="4765" y="8000"/>
                    <a:pt x="1978" y="11625"/>
                    <a:pt x="758" y="14419"/>
                  </a:cubicBezTo>
                  <a:cubicBezTo>
                    <a:pt x="-461" y="17214"/>
                    <a:pt x="-113" y="19177"/>
                    <a:pt x="1107" y="20235"/>
                  </a:cubicBezTo>
                  <a:cubicBezTo>
                    <a:pt x="2326" y="21292"/>
                    <a:pt x="4416" y="21443"/>
                    <a:pt x="7378" y="21292"/>
                  </a:cubicBezTo>
                  <a:cubicBezTo>
                    <a:pt x="10339" y="21141"/>
                    <a:pt x="14171" y="20688"/>
                    <a:pt x="18004" y="20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6074733" y="1407557"/>
              <a:ext cx="169434" cy="29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61" fill="norm" stroke="1" extrusionOk="0">
                  <a:moveTo>
                    <a:pt x="21346" y="1898"/>
                  </a:moveTo>
                  <a:cubicBezTo>
                    <a:pt x="20279" y="1293"/>
                    <a:pt x="19213" y="689"/>
                    <a:pt x="17746" y="312"/>
                  </a:cubicBezTo>
                  <a:cubicBezTo>
                    <a:pt x="16279" y="-66"/>
                    <a:pt x="14413" y="-217"/>
                    <a:pt x="12146" y="538"/>
                  </a:cubicBezTo>
                  <a:cubicBezTo>
                    <a:pt x="9879" y="1293"/>
                    <a:pt x="7213" y="2955"/>
                    <a:pt x="5079" y="5749"/>
                  </a:cubicBezTo>
                  <a:cubicBezTo>
                    <a:pt x="2946" y="8544"/>
                    <a:pt x="1346" y="12471"/>
                    <a:pt x="546" y="15114"/>
                  </a:cubicBezTo>
                  <a:cubicBezTo>
                    <a:pt x="-254" y="17758"/>
                    <a:pt x="-254" y="19117"/>
                    <a:pt x="1079" y="20024"/>
                  </a:cubicBezTo>
                  <a:cubicBezTo>
                    <a:pt x="2413" y="20930"/>
                    <a:pt x="5079" y="21383"/>
                    <a:pt x="8013" y="21232"/>
                  </a:cubicBezTo>
                  <a:cubicBezTo>
                    <a:pt x="10946" y="21081"/>
                    <a:pt x="14146" y="20326"/>
                    <a:pt x="17346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6085416" y="156750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1543" y="20160"/>
                    <a:pt x="0" y="18720"/>
                    <a:pt x="0" y="16560"/>
                  </a:cubicBezTo>
                  <a:cubicBezTo>
                    <a:pt x="0" y="14400"/>
                    <a:pt x="1543" y="11520"/>
                    <a:pt x="5400" y="8640"/>
                  </a:cubicBezTo>
                  <a:cubicBezTo>
                    <a:pt x="9257" y="5760"/>
                    <a:pt x="154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6364816" y="1389704"/>
              <a:ext cx="7722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6" h="21600" fill="norm" stroke="1" extrusionOk="0">
                  <a:moveTo>
                    <a:pt x="0" y="0"/>
                  </a:moveTo>
                  <a:cubicBezTo>
                    <a:pt x="6092" y="2038"/>
                    <a:pt x="12185" y="4075"/>
                    <a:pt x="16062" y="6725"/>
                  </a:cubicBezTo>
                  <a:cubicBezTo>
                    <a:pt x="19938" y="9374"/>
                    <a:pt x="21600" y="12634"/>
                    <a:pt x="18831" y="15215"/>
                  </a:cubicBezTo>
                  <a:cubicBezTo>
                    <a:pt x="16062" y="17796"/>
                    <a:pt x="8862" y="19698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6904566" y="1440504"/>
              <a:ext cx="20646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0" y="0"/>
                  </a:moveTo>
                  <a:cubicBezTo>
                    <a:pt x="4849" y="2090"/>
                    <a:pt x="9698" y="4181"/>
                    <a:pt x="13004" y="5574"/>
                  </a:cubicBezTo>
                  <a:cubicBezTo>
                    <a:pt x="16310" y="6968"/>
                    <a:pt x="18073" y="7665"/>
                    <a:pt x="19396" y="8361"/>
                  </a:cubicBezTo>
                  <a:cubicBezTo>
                    <a:pt x="20718" y="9058"/>
                    <a:pt x="21600" y="9755"/>
                    <a:pt x="21490" y="10568"/>
                  </a:cubicBezTo>
                  <a:cubicBezTo>
                    <a:pt x="21380" y="11381"/>
                    <a:pt x="20278" y="12310"/>
                    <a:pt x="18073" y="13587"/>
                  </a:cubicBezTo>
                  <a:cubicBezTo>
                    <a:pt x="15869" y="14865"/>
                    <a:pt x="12563" y="16490"/>
                    <a:pt x="9698" y="17884"/>
                  </a:cubicBezTo>
                  <a:cubicBezTo>
                    <a:pt x="6833" y="19277"/>
                    <a:pt x="4408" y="20439"/>
                    <a:pt x="19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6942666" y="1681804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26" y="2160"/>
                    <a:pt x="10452" y="4320"/>
                    <a:pt x="6852" y="7920"/>
                  </a:cubicBezTo>
                  <a:cubicBezTo>
                    <a:pt x="3252" y="11520"/>
                    <a:pt x="1626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7255704" y="1455496"/>
              <a:ext cx="174916" cy="24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87" fill="norm" stroke="1" extrusionOk="0">
                  <a:moveTo>
                    <a:pt x="19057" y="3646"/>
                  </a:moveTo>
                  <a:cubicBezTo>
                    <a:pt x="18800" y="2365"/>
                    <a:pt x="18542" y="1083"/>
                    <a:pt x="17771" y="443"/>
                  </a:cubicBezTo>
                  <a:cubicBezTo>
                    <a:pt x="17000" y="-198"/>
                    <a:pt x="15714" y="-198"/>
                    <a:pt x="14042" y="809"/>
                  </a:cubicBezTo>
                  <a:cubicBezTo>
                    <a:pt x="12371" y="1816"/>
                    <a:pt x="10314" y="3829"/>
                    <a:pt x="7871" y="6666"/>
                  </a:cubicBezTo>
                  <a:cubicBezTo>
                    <a:pt x="5428" y="9504"/>
                    <a:pt x="2600" y="13165"/>
                    <a:pt x="1185" y="15636"/>
                  </a:cubicBezTo>
                  <a:cubicBezTo>
                    <a:pt x="-229" y="18107"/>
                    <a:pt x="-229" y="19388"/>
                    <a:pt x="414" y="20212"/>
                  </a:cubicBezTo>
                  <a:cubicBezTo>
                    <a:pt x="1057" y="21036"/>
                    <a:pt x="2342" y="21402"/>
                    <a:pt x="5428" y="20761"/>
                  </a:cubicBezTo>
                  <a:cubicBezTo>
                    <a:pt x="8514" y="20121"/>
                    <a:pt x="13400" y="18473"/>
                    <a:pt x="16614" y="15910"/>
                  </a:cubicBezTo>
                  <a:cubicBezTo>
                    <a:pt x="19828" y="13348"/>
                    <a:pt x="21371" y="9870"/>
                    <a:pt x="21242" y="7399"/>
                  </a:cubicBezTo>
                  <a:cubicBezTo>
                    <a:pt x="21114" y="4927"/>
                    <a:pt x="19314" y="3463"/>
                    <a:pt x="17514" y="2548"/>
                  </a:cubicBezTo>
                  <a:cubicBezTo>
                    <a:pt x="15714" y="1633"/>
                    <a:pt x="13914" y="1266"/>
                    <a:pt x="12114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8377766" y="1410455"/>
              <a:ext cx="209551" cy="32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4043"/>
                  </a:moveTo>
                  <a:cubicBezTo>
                    <a:pt x="873" y="7781"/>
                    <a:pt x="1745" y="11520"/>
                    <a:pt x="2291" y="14012"/>
                  </a:cubicBezTo>
                  <a:cubicBezTo>
                    <a:pt x="2836" y="16504"/>
                    <a:pt x="3055" y="17751"/>
                    <a:pt x="3273" y="18927"/>
                  </a:cubicBezTo>
                  <a:cubicBezTo>
                    <a:pt x="3491" y="20104"/>
                    <a:pt x="3709" y="21212"/>
                    <a:pt x="4255" y="21351"/>
                  </a:cubicBezTo>
                  <a:cubicBezTo>
                    <a:pt x="4800" y="21489"/>
                    <a:pt x="5673" y="20658"/>
                    <a:pt x="7527" y="17751"/>
                  </a:cubicBezTo>
                  <a:cubicBezTo>
                    <a:pt x="9382" y="14843"/>
                    <a:pt x="12218" y="9858"/>
                    <a:pt x="13964" y="6812"/>
                  </a:cubicBezTo>
                  <a:cubicBezTo>
                    <a:pt x="15709" y="3766"/>
                    <a:pt x="16364" y="2658"/>
                    <a:pt x="16909" y="1758"/>
                  </a:cubicBezTo>
                  <a:cubicBezTo>
                    <a:pt x="17455" y="858"/>
                    <a:pt x="17891" y="166"/>
                    <a:pt x="18655" y="27"/>
                  </a:cubicBezTo>
                  <a:cubicBezTo>
                    <a:pt x="19418" y="-111"/>
                    <a:pt x="20509" y="304"/>
                    <a:pt x="21600" y="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307916" y="1548454"/>
              <a:ext cx="311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" y="19482"/>
                    <a:pt x="588" y="17365"/>
                    <a:pt x="3380" y="14400"/>
                  </a:cubicBezTo>
                  <a:cubicBezTo>
                    <a:pt x="6171" y="11435"/>
                    <a:pt x="11461" y="7624"/>
                    <a:pt x="14914" y="5082"/>
                  </a:cubicBezTo>
                  <a:cubicBezTo>
                    <a:pt x="18367" y="2541"/>
                    <a:pt x="1998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8906139" y="1397337"/>
              <a:ext cx="233628" cy="34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92" fill="norm" stroke="1" extrusionOk="0">
                  <a:moveTo>
                    <a:pt x="21478" y="2319"/>
                  </a:moveTo>
                  <a:cubicBezTo>
                    <a:pt x="21089" y="1519"/>
                    <a:pt x="20700" y="719"/>
                    <a:pt x="20019" y="319"/>
                  </a:cubicBezTo>
                  <a:cubicBezTo>
                    <a:pt x="19337" y="-81"/>
                    <a:pt x="18364" y="-81"/>
                    <a:pt x="16710" y="186"/>
                  </a:cubicBezTo>
                  <a:cubicBezTo>
                    <a:pt x="15056" y="452"/>
                    <a:pt x="12721" y="986"/>
                    <a:pt x="10289" y="2919"/>
                  </a:cubicBezTo>
                  <a:cubicBezTo>
                    <a:pt x="7856" y="4852"/>
                    <a:pt x="5327" y="8186"/>
                    <a:pt x="3575" y="11119"/>
                  </a:cubicBezTo>
                  <a:cubicBezTo>
                    <a:pt x="1824" y="14052"/>
                    <a:pt x="851" y="16586"/>
                    <a:pt x="364" y="18186"/>
                  </a:cubicBezTo>
                  <a:cubicBezTo>
                    <a:pt x="-122" y="19786"/>
                    <a:pt x="-122" y="20452"/>
                    <a:pt x="364" y="20852"/>
                  </a:cubicBezTo>
                  <a:cubicBezTo>
                    <a:pt x="851" y="21252"/>
                    <a:pt x="1824" y="21386"/>
                    <a:pt x="4354" y="21452"/>
                  </a:cubicBezTo>
                  <a:cubicBezTo>
                    <a:pt x="6883" y="21519"/>
                    <a:pt x="10970" y="21519"/>
                    <a:pt x="13402" y="21319"/>
                  </a:cubicBezTo>
                  <a:cubicBezTo>
                    <a:pt x="15835" y="21119"/>
                    <a:pt x="16613" y="20719"/>
                    <a:pt x="17392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911166" y="1618304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834466" y="2469204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847166" y="237395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910666" y="2469204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910666" y="236125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4923366" y="2348554"/>
              <a:ext cx="14454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600" fill="norm" stroke="1" extrusionOk="0">
                  <a:moveTo>
                    <a:pt x="10952" y="0"/>
                  </a:moveTo>
                  <a:cubicBezTo>
                    <a:pt x="14907" y="3233"/>
                    <a:pt x="18862" y="6465"/>
                    <a:pt x="20231" y="9184"/>
                  </a:cubicBezTo>
                  <a:cubicBezTo>
                    <a:pt x="21600" y="11902"/>
                    <a:pt x="20383" y="14106"/>
                    <a:pt x="16580" y="16090"/>
                  </a:cubicBezTo>
                  <a:cubicBezTo>
                    <a:pt x="12777" y="18073"/>
                    <a:pt x="6389" y="19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4674108" y="2401055"/>
              <a:ext cx="90509" cy="25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8" h="21455" fill="norm" stroke="1" extrusionOk="0">
                  <a:moveTo>
                    <a:pt x="14443" y="935"/>
                  </a:moveTo>
                  <a:cubicBezTo>
                    <a:pt x="12565" y="395"/>
                    <a:pt x="10687" y="-145"/>
                    <a:pt x="8808" y="35"/>
                  </a:cubicBezTo>
                  <a:cubicBezTo>
                    <a:pt x="6930" y="215"/>
                    <a:pt x="5052" y="1115"/>
                    <a:pt x="2939" y="3185"/>
                  </a:cubicBezTo>
                  <a:cubicBezTo>
                    <a:pt x="826" y="5255"/>
                    <a:pt x="-1522" y="8495"/>
                    <a:pt x="1295" y="11735"/>
                  </a:cubicBezTo>
                  <a:cubicBezTo>
                    <a:pt x="4113" y="14975"/>
                    <a:pt x="12095" y="18215"/>
                    <a:pt x="20078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5545666" y="2277486"/>
              <a:ext cx="91579" cy="45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512" fill="norm" stroke="1" extrusionOk="0">
                  <a:moveTo>
                    <a:pt x="4226" y="9569"/>
                  </a:moveTo>
                  <a:cubicBezTo>
                    <a:pt x="4696" y="12641"/>
                    <a:pt x="5165" y="15712"/>
                    <a:pt x="5400" y="17496"/>
                  </a:cubicBezTo>
                  <a:cubicBezTo>
                    <a:pt x="5635" y="19279"/>
                    <a:pt x="5635" y="19775"/>
                    <a:pt x="5165" y="20319"/>
                  </a:cubicBezTo>
                  <a:cubicBezTo>
                    <a:pt x="4696" y="20864"/>
                    <a:pt x="3757" y="21459"/>
                    <a:pt x="3052" y="21508"/>
                  </a:cubicBezTo>
                  <a:cubicBezTo>
                    <a:pt x="2348" y="21558"/>
                    <a:pt x="1878" y="21063"/>
                    <a:pt x="1643" y="18883"/>
                  </a:cubicBezTo>
                  <a:cubicBezTo>
                    <a:pt x="1409" y="16703"/>
                    <a:pt x="1409" y="12839"/>
                    <a:pt x="1409" y="9767"/>
                  </a:cubicBezTo>
                  <a:cubicBezTo>
                    <a:pt x="1409" y="6696"/>
                    <a:pt x="1409" y="4417"/>
                    <a:pt x="1878" y="2980"/>
                  </a:cubicBezTo>
                  <a:cubicBezTo>
                    <a:pt x="2348" y="1543"/>
                    <a:pt x="3287" y="949"/>
                    <a:pt x="4930" y="552"/>
                  </a:cubicBezTo>
                  <a:cubicBezTo>
                    <a:pt x="6574" y="156"/>
                    <a:pt x="8922" y="-42"/>
                    <a:pt x="11035" y="8"/>
                  </a:cubicBezTo>
                  <a:cubicBezTo>
                    <a:pt x="13148" y="57"/>
                    <a:pt x="15026" y="354"/>
                    <a:pt x="17139" y="1345"/>
                  </a:cubicBezTo>
                  <a:cubicBezTo>
                    <a:pt x="19252" y="2336"/>
                    <a:pt x="21600" y="4020"/>
                    <a:pt x="19487" y="5507"/>
                  </a:cubicBezTo>
                  <a:cubicBezTo>
                    <a:pt x="17374" y="6993"/>
                    <a:pt x="10800" y="8281"/>
                    <a:pt x="6809" y="9173"/>
                  </a:cubicBezTo>
                  <a:cubicBezTo>
                    <a:pt x="2817" y="10064"/>
                    <a:pt x="1409" y="10560"/>
                    <a:pt x="0" y="1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5644822" y="2469204"/>
              <a:ext cx="154845" cy="20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22" fill="norm" stroke="1" extrusionOk="0">
                  <a:moveTo>
                    <a:pt x="337" y="9164"/>
                  </a:moveTo>
                  <a:cubicBezTo>
                    <a:pt x="45" y="7636"/>
                    <a:pt x="-247" y="6109"/>
                    <a:pt x="337" y="5345"/>
                  </a:cubicBezTo>
                  <a:cubicBezTo>
                    <a:pt x="921" y="4582"/>
                    <a:pt x="2380" y="4582"/>
                    <a:pt x="4277" y="5782"/>
                  </a:cubicBezTo>
                  <a:cubicBezTo>
                    <a:pt x="6175" y="6982"/>
                    <a:pt x="8510" y="9382"/>
                    <a:pt x="9677" y="12000"/>
                  </a:cubicBezTo>
                  <a:cubicBezTo>
                    <a:pt x="10845" y="14618"/>
                    <a:pt x="10845" y="17455"/>
                    <a:pt x="10261" y="19200"/>
                  </a:cubicBezTo>
                  <a:cubicBezTo>
                    <a:pt x="9677" y="20945"/>
                    <a:pt x="8510" y="21600"/>
                    <a:pt x="7634" y="21382"/>
                  </a:cubicBezTo>
                  <a:cubicBezTo>
                    <a:pt x="6758" y="21164"/>
                    <a:pt x="6175" y="20073"/>
                    <a:pt x="6321" y="17455"/>
                  </a:cubicBezTo>
                  <a:cubicBezTo>
                    <a:pt x="6467" y="14836"/>
                    <a:pt x="7342" y="10691"/>
                    <a:pt x="9969" y="7527"/>
                  </a:cubicBezTo>
                  <a:cubicBezTo>
                    <a:pt x="12596" y="4364"/>
                    <a:pt x="16975" y="2182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5883213" y="2356315"/>
              <a:ext cx="157754" cy="373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19" fill="norm" stroke="1" extrusionOk="0">
                  <a:moveTo>
                    <a:pt x="21464" y="1017"/>
                  </a:moveTo>
                  <a:cubicBezTo>
                    <a:pt x="20312" y="651"/>
                    <a:pt x="19160" y="285"/>
                    <a:pt x="17720" y="102"/>
                  </a:cubicBezTo>
                  <a:cubicBezTo>
                    <a:pt x="16280" y="-81"/>
                    <a:pt x="14552" y="-81"/>
                    <a:pt x="12248" y="651"/>
                  </a:cubicBezTo>
                  <a:cubicBezTo>
                    <a:pt x="9944" y="1383"/>
                    <a:pt x="7064" y="2848"/>
                    <a:pt x="4616" y="5227"/>
                  </a:cubicBezTo>
                  <a:cubicBezTo>
                    <a:pt x="2168" y="7607"/>
                    <a:pt x="152" y="10902"/>
                    <a:pt x="8" y="13587"/>
                  </a:cubicBezTo>
                  <a:cubicBezTo>
                    <a:pt x="-136" y="16272"/>
                    <a:pt x="1592" y="18346"/>
                    <a:pt x="3896" y="19566"/>
                  </a:cubicBezTo>
                  <a:cubicBezTo>
                    <a:pt x="6200" y="20787"/>
                    <a:pt x="9080" y="21153"/>
                    <a:pt x="1196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066366" y="2365163"/>
              <a:ext cx="501651" cy="27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1460"/>
                  </a:moveTo>
                  <a:cubicBezTo>
                    <a:pt x="2187" y="21130"/>
                    <a:pt x="4375" y="20800"/>
                    <a:pt x="5742" y="20636"/>
                  </a:cubicBezTo>
                  <a:cubicBezTo>
                    <a:pt x="7109" y="20471"/>
                    <a:pt x="7656" y="20471"/>
                    <a:pt x="7792" y="20141"/>
                  </a:cubicBezTo>
                  <a:cubicBezTo>
                    <a:pt x="7929" y="19811"/>
                    <a:pt x="7656" y="19152"/>
                    <a:pt x="7382" y="17420"/>
                  </a:cubicBezTo>
                  <a:cubicBezTo>
                    <a:pt x="7109" y="15689"/>
                    <a:pt x="6835" y="12886"/>
                    <a:pt x="6744" y="10165"/>
                  </a:cubicBezTo>
                  <a:cubicBezTo>
                    <a:pt x="6653" y="7445"/>
                    <a:pt x="6744" y="4807"/>
                    <a:pt x="7291" y="2993"/>
                  </a:cubicBezTo>
                  <a:cubicBezTo>
                    <a:pt x="7838" y="1179"/>
                    <a:pt x="8841" y="190"/>
                    <a:pt x="9797" y="25"/>
                  </a:cubicBezTo>
                  <a:cubicBezTo>
                    <a:pt x="10754" y="-140"/>
                    <a:pt x="11666" y="520"/>
                    <a:pt x="12441" y="1509"/>
                  </a:cubicBezTo>
                  <a:cubicBezTo>
                    <a:pt x="13215" y="2498"/>
                    <a:pt x="13853" y="3817"/>
                    <a:pt x="14354" y="4889"/>
                  </a:cubicBezTo>
                  <a:cubicBezTo>
                    <a:pt x="14856" y="5961"/>
                    <a:pt x="15220" y="6785"/>
                    <a:pt x="15403" y="7610"/>
                  </a:cubicBezTo>
                  <a:cubicBezTo>
                    <a:pt x="15585" y="8434"/>
                    <a:pt x="15585" y="9258"/>
                    <a:pt x="15038" y="10660"/>
                  </a:cubicBezTo>
                  <a:cubicBezTo>
                    <a:pt x="14491" y="12062"/>
                    <a:pt x="13397" y="14040"/>
                    <a:pt x="12623" y="15442"/>
                  </a:cubicBezTo>
                  <a:cubicBezTo>
                    <a:pt x="11848" y="16843"/>
                    <a:pt x="11392" y="17668"/>
                    <a:pt x="11438" y="18162"/>
                  </a:cubicBezTo>
                  <a:cubicBezTo>
                    <a:pt x="11484" y="18657"/>
                    <a:pt x="12030" y="18822"/>
                    <a:pt x="13580" y="18904"/>
                  </a:cubicBezTo>
                  <a:cubicBezTo>
                    <a:pt x="15129" y="18987"/>
                    <a:pt x="17681" y="18987"/>
                    <a:pt x="19185" y="18822"/>
                  </a:cubicBezTo>
                  <a:cubicBezTo>
                    <a:pt x="20689" y="18657"/>
                    <a:pt x="21144" y="18327"/>
                    <a:pt x="21600" y="17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6555316" y="2324398"/>
              <a:ext cx="146051" cy="36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98"/>
                  </a:moveTo>
                  <a:cubicBezTo>
                    <a:pt x="1878" y="51"/>
                    <a:pt x="3757" y="-196"/>
                    <a:pt x="6417" y="236"/>
                  </a:cubicBezTo>
                  <a:cubicBezTo>
                    <a:pt x="9078" y="668"/>
                    <a:pt x="12522" y="1779"/>
                    <a:pt x="15652" y="3569"/>
                  </a:cubicBezTo>
                  <a:cubicBezTo>
                    <a:pt x="18783" y="5358"/>
                    <a:pt x="21600" y="7827"/>
                    <a:pt x="21600" y="10666"/>
                  </a:cubicBezTo>
                  <a:cubicBezTo>
                    <a:pt x="21600" y="13505"/>
                    <a:pt x="18783" y="16714"/>
                    <a:pt x="16435" y="18565"/>
                  </a:cubicBezTo>
                  <a:cubicBezTo>
                    <a:pt x="14087" y="20417"/>
                    <a:pt x="12209" y="20910"/>
                    <a:pt x="1033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7095066" y="2424754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7139516" y="2558104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7545916" y="2373954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582"/>
                    <a:pt x="19200" y="9164"/>
                    <a:pt x="15600" y="12764"/>
                  </a:cubicBezTo>
                  <a:cubicBezTo>
                    <a:pt x="12000" y="16364"/>
                    <a:pt x="60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745566" y="340900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751916" y="325025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834466" y="334550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828116" y="32439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923366" y="3332804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4910666" y="3199454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4986866" y="3231204"/>
              <a:ext cx="8868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600" fill="norm" stroke="1" extrusionOk="0">
                  <a:moveTo>
                    <a:pt x="2945" y="0"/>
                  </a:moveTo>
                  <a:cubicBezTo>
                    <a:pt x="9327" y="2127"/>
                    <a:pt x="15709" y="4255"/>
                    <a:pt x="18655" y="6955"/>
                  </a:cubicBezTo>
                  <a:cubicBezTo>
                    <a:pt x="21600" y="9655"/>
                    <a:pt x="21109" y="12927"/>
                    <a:pt x="17427" y="15464"/>
                  </a:cubicBezTo>
                  <a:cubicBezTo>
                    <a:pt x="13745" y="18000"/>
                    <a:pt x="6873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570769" y="3239255"/>
              <a:ext cx="123998" cy="3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87" fill="norm" stroke="1" extrusionOk="0">
                  <a:moveTo>
                    <a:pt x="15689" y="734"/>
                  </a:moveTo>
                  <a:cubicBezTo>
                    <a:pt x="14249" y="311"/>
                    <a:pt x="12809" y="-113"/>
                    <a:pt x="11189" y="28"/>
                  </a:cubicBezTo>
                  <a:cubicBezTo>
                    <a:pt x="9569" y="169"/>
                    <a:pt x="7769" y="875"/>
                    <a:pt x="5609" y="2711"/>
                  </a:cubicBezTo>
                  <a:cubicBezTo>
                    <a:pt x="3449" y="4546"/>
                    <a:pt x="929" y="7511"/>
                    <a:pt x="209" y="10193"/>
                  </a:cubicBezTo>
                  <a:cubicBezTo>
                    <a:pt x="-511" y="12875"/>
                    <a:pt x="569" y="15275"/>
                    <a:pt x="4349" y="17111"/>
                  </a:cubicBezTo>
                  <a:cubicBezTo>
                    <a:pt x="8129" y="18946"/>
                    <a:pt x="14609" y="20216"/>
                    <a:pt x="21089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614953" y="3240993"/>
              <a:ext cx="113922" cy="49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23" fill="norm" stroke="1" extrusionOk="0">
                  <a:moveTo>
                    <a:pt x="3639" y="7572"/>
                  </a:moveTo>
                  <a:cubicBezTo>
                    <a:pt x="4032" y="11065"/>
                    <a:pt x="4425" y="14557"/>
                    <a:pt x="4621" y="16672"/>
                  </a:cubicBezTo>
                  <a:cubicBezTo>
                    <a:pt x="4817" y="18786"/>
                    <a:pt x="4817" y="19521"/>
                    <a:pt x="4621" y="20210"/>
                  </a:cubicBezTo>
                  <a:cubicBezTo>
                    <a:pt x="4425" y="20900"/>
                    <a:pt x="4032" y="21543"/>
                    <a:pt x="3443" y="21405"/>
                  </a:cubicBezTo>
                  <a:cubicBezTo>
                    <a:pt x="2854" y="21267"/>
                    <a:pt x="2068" y="20348"/>
                    <a:pt x="1283" y="18096"/>
                  </a:cubicBezTo>
                  <a:cubicBezTo>
                    <a:pt x="497" y="15844"/>
                    <a:pt x="-288" y="12260"/>
                    <a:pt x="105" y="9272"/>
                  </a:cubicBezTo>
                  <a:cubicBezTo>
                    <a:pt x="497" y="6285"/>
                    <a:pt x="2068" y="3895"/>
                    <a:pt x="3639" y="2471"/>
                  </a:cubicBezTo>
                  <a:cubicBezTo>
                    <a:pt x="5210" y="1046"/>
                    <a:pt x="6781" y="586"/>
                    <a:pt x="8548" y="311"/>
                  </a:cubicBezTo>
                  <a:cubicBezTo>
                    <a:pt x="10316" y="35"/>
                    <a:pt x="12279" y="-57"/>
                    <a:pt x="14047" y="35"/>
                  </a:cubicBezTo>
                  <a:cubicBezTo>
                    <a:pt x="15814" y="127"/>
                    <a:pt x="17385" y="403"/>
                    <a:pt x="18759" y="1322"/>
                  </a:cubicBezTo>
                  <a:cubicBezTo>
                    <a:pt x="20134" y="2241"/>
                    <a:pt x="21312" y="3803"/>
                    <a:pt x="21116" y="5044"/>
                  </a:cubicBezTo>
                  <a:cubicBezTo>
                    <a:pt x="20919" y="6285"/>
                    <a:pt x="19348" y="7204"/>
                    <a:pt x="16796" y="7848"/>
                  </a:cubicBezTo>
                  <a:cubicBezTo>
                    <a:pt x="14243" y="8491"/>
                    <a:pt x="10708" y="8859"/>
                    <a:pt x="7959" y="8951"/>
                  </a:cubicBezTo>
                  <a:cubicBezTo>
                    <a:pt x="5210" y="9043"/>
                    <a:pt x="3247" y="8859"/>
                    <a:pt x="2657" y="8629"/>
                  </a:cubicBezTo>
                  <a:cubicBezTo>
                    <a:pt x="2068" y="8399"/>
                    <a:pt x="2854" y="8123"/>
                    <a:pt x="3639" y="7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5700397" y="3453454"/>
              <a:ext cx="175470" cy="22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56" fill="norm" stroke="1" extrusionOk="0">
                  <a:moveTo>
                    <a:pt x="1260" y="4756"/>
                  </a:moveTo>
                  <a:cubicBezTo>
                    <a:pt x="488" y="3765"/>
                    <a:pt x="-283" y="2774"/>
                    <a:pt x="103" y="2279"/>
                  </a:cubicBezTo>
                  <a:cubicBezTo>
                    <a:pt x="488" y="1783"/>
                    <a:pt x="2031" y="1783"/>
                    <a:pt x="4346" y="2675"/>
                  </a:cubicBezTo>
                  <a:cubicBezTo>
                    <a:pt x="6660" y="3567"/>
                    <a:pt x="9746" y="5350"/>
                    <a:pt x="11803" y="8026"/>
                  </a:cubicBezTo>
                  <a:cubicBezTo>
                    <a:pt x="13860" y="10701"/>
                    <a:pt x="14888" y="14268"/>
                    <a:pt x="15017" y="16547"/>
                  </a:cubicBezTo>
                  <a:cubicBezTo>
                    <a:pt x="15146" y="18826"/>
                    <a:pt x="14374" y="19817"/>
                    <a:pt x="13346" y="20510"/>
                  </a:cubicBezTo>
                  <a:cubicBezTo>
                    <a:pt x="12317" y="21204"/>
                    <a:pt x="11031" y="21600"/>
                    <a:pt x="10003" y="20312"/>
                  </a:cubicBezTo>
                  <a:cubicBezTo>
                    <a:pt x="8974" y="19024"/>
                    <a:pt x="8203" y="16051"/>
                    <a:pt x="8203" y="13079"/>
                  </a:cubicBezTo>
                  <a:cubicBezTo>
                    <a:pt x="8203" y="10106"/>
                    <a:pt x="8974" y="7134"/>
                    <a:pt x="11288" y="4954"/>
                  </a:cubicBezTo>
                  <a:cubicBezTo>
                    <a:pt x="13603" y="2774"/>
                    <a:pt x="17460" y="1387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999252" y="3271500"/>
              <a:ext cx="156015" cy="43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86" fill="norm" stroke="1" extrusionOk="0">
                  <a:moveTo>
                    <a:pt x="21228" y="2093"/>
                  </a:moveTo>
                  <a:cubicBezTo>
                    <a:pt x="20076" y="1359"/>
                    <a:pt x="18924" y="625"/>
                    <a:pt x="17628" y="258"/>
                  </a:cubicBezTo>
                  <a:cubicBezTo>
                    <a:pt x="16332" y="-109"/>
                    <a:pt x="14892" y="-109"/>
                    <a:pt x="13164" y="415"/>
                  </a:cubicBezTo>
                  <a:cubicBezTo>
                    <a:pt x="11436" y="940"/>
                    <a:pt x="9420" y="1988"/>
                    <a:pt x="7116" y="4242"/>
                  </a:cubicBezTo>
                  <a:cubicBezTo>
                    <a:pt x="4812" y="6497"/>
                    <a:pt x="2220" y="9957"/>
                    <a:pt x="924" y="12683"/>
                  </a:cubicBezTo>
                  <a:cubicBezTo>
                    <a:pt x="-372" y="15409"/>
                    <a:pt x="-372" y="17402"/>
                    <a:pt x="1356" y="18765"/>
                  </a:cubicBezTo>
                  <a:cubicBezTo>
                    <a:pt x="3084" y="20128"/>
                    <a:pt x="6540" y="20862"/>
                    <a:pt x="9132" y="21176"/>
                  </a:cubicBezTo>
                  <a:cubicBezTo>
                    <a:pt x="11724" y="21491"/>
                    <a:pt x="13452" y="21386"/>
                    <a:pt x="1518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6317456" y="3370904"/>
              <a:ext cx="205385" cy="3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35" fill="norm" stroke="1" extrusionOk="0">
                  <a:moveTo>
                    <a:pt x="5593" y="0"/>
                  </a:moveTo>
                  <a:cubicBezTo>
                    <a:pt x="4270" y="1296"/>
                    <a:pt x="2948" y="2592"/>
                    <a:pt x="1956" y="4968"/>
                  </a:cubicBezTo>
                  <a:cubicBezTo>
                    <a:pt x="964" y="7344"/>
                    <a:pt x="303" y="10800"/>
                    <a:pt x="82" y="13536"/>
                  </a:cubicBezTo>
                  <a:cubicBezTo>
                    <a:pt x="-138" y="16272"/>
                    <a:pt x="82" y="18288"/>
                    <a:pt x="744" y="19584"/>
                  </a:cubicBezTo>
                  <a:cubicBezTo>
                    <a:pt x="1405" y="20880"/>
                    <a:pt x="2507" y="21456"/>
                    <a:pt x="4601" y="21528"/>
                  </a:cubicBezTo>
                  <a:cubicBezTo>
                    <a:pt x="6695" y="21600"/>
                    <a:pt x="9780" y="21168"/>
                    <a:pt x="12535" y="19584"/>
                  </a:cubicBezTo>
                  <a:cubicBezTo>
                    <a:pt x="15291" y="18000"/>
                    <a:pt x="17715" y="15264"/>
                    <a:pt x="19148" y="12600"/>
                  </a:cubicBezTo>
                  <a:cubicBezTo>
                    <a:pt x="20580" y="9936"/>
                    <a:pt x="21021" y="7344"/>
                    <a:pt x="21242" y="5688"/>
                  </a:cubicBezTo>
                  <a:cubicBezTo>
                    <a:pt x="21462" y="4032"/>
                    <a:pt x="21462" y="3312"/>
                    <a:pt x="21021" y="2448"/>
                  </a:cubicBezTo>
                  <a:cubicBezTo>
                    <a:pt x="20580" y="1584"/>
                    <a:pt x="19699" y="576"/>
                    <a:pt x="19148" y="648"/>
                  </a:cubicBezTo>
                  <a:cubicBezTo>
                    <a:pt x="18597" y="720"/>
                    <a:pt x="18376" y="1872"/>
                    <a:pt x="18156" y="3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6644841" y="3334983"/>
              <a:ext cx="183526" cy="31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02" fill="norm" stroke="1" extrusionOk="0">
                  <a:moveTo>
                    <a:pt x="21527" y="2444"/>
                  </a:moveTo>
                  <a:cubicBezTo>
                    <a:pt x="21279" y="1580"/>
                    <a:pt x="21030" y="716"/>
                    <a:pt x="20286" y="284"/>
                  </a:cubicBezTo>
                  <a:cubicBezTo>
                    <a:pt x="19541" y="-148"/>
                    <a:pt x="18299" y="-148"/>
                    <a:pt x="16189" y="716"/>
                  </a:cubicBezTo>
                  <a:cubicBezTo>
                    <a:pt x="14079" y="1580"/>
                    <a:pt x="11099" y="3308"/>
                    <a:pt x="8244" y="5972"/>
                  </a:cubicBezTo>
                  <a:cubicBezTo>
                    <a:pt x="5389" y="8636"/>
                    <a:pt x="2658" y="12236"/>
                    <a:pt x="1293" y="14468"/>
                  </a:cubicBezTo>
                  <a:cubicBezTo>
                    <a:pt x="-73" y="16700"/>
                    <a:pt x="-73" y="17564"/>
                    <a:pt x="51" y="18356"/>
                  </a:cubicBezTo>
                  <a:cubicBezTo>
                    <a:pt x="175" y="19148"/>
                    <a:pt x="424" y="19868"/>
                    <a:pt x="1168" y="20372"/>
                  </a:cubicBezTo>
                  <a:cubicBezTo>
                    <a:pt x="1913" y="20876"/>
                    <a:pt x="3155" y="21164"/>
                    <a:pt x="6134" y="21308"/>
                  </a:cubicBezTo>
                  <a:cubicBezTo>
                    <a:pt x="9113" y="21452"/>
                    <a:pt x="13830" y="21452"/>
                    <a:pt x="16686" y="21164"/>
                  </a:cubicBezTo>
                  <a:cubicBezTo>
                    <a:pt x="19541" y="20876"/>
                    <a:pt x="20534" y="20300"/>
                    <a:pt x="21527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6688666" y="352965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4400"/>
                    <a:pt x="6092" y="7200"/>
                    <a:pt x="9692" y="3600"/>
                  </a:cubicBezTo>
                  <a:cubicBezTo>
                    <a:pt x="13292" y="0"/>
                    <a:pt x="174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6917266" y="357410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6942666" y="3434404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7037916" y="3294704"/>
              <a:ext cx="11516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1600" fill="norm" stroke="1" extrusionOk="0">
                  <a:moveTo>
                    <a:pt x="0" y="0"/>
                  </a:moveTo>
                  <a:cubicBezTo>
                    <a:pt x="5959" y="2215"/>
                    <a:pt x="11917" y="4431"/>
                    <a:pt x="15828" y="6812"/>
                  </a:cubicBezTo>
                  <a:cubicBezTo>
                    <a:pt x="19738" y="9194"/>
                    <a:pt x="21600" y="11742"/>
                    <a:pt x="19179" y="14234"/>
                  </a:cubicBezTo>
                  <a:cubicBezTo>
                    <a:pt x="16759" y="16726"/>
                    <a:pt x="10055" y="19163"/>
                    <a:pt x="3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6187016" y="385350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6206066" y="3764604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6244166" y="3821754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6269566" y="3878904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6390216" y="382175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6352116" y="3106312"/>
              <a:ext cx="120651" cy="16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10801"/>
                  </a:moveTo>
                  <a:cubicBezTo>
                    <a:pt x="0" y="13436"/>
                    <a:pt x="0" y="16070"/>
                    <a:pt x="0" y="18045"/>
                  </a:cubicBezTo>
                  <a:cubicBezTo>
                    <a:pt x="0" y="20021"/>
                    <a:pt x="0" y="21338"/>
                    <a:pt x="0" y="20943"/>
                  </a:cubicBezTo>
                  <a:cubicBezTo>
                    <a:pt x="0" y="20548"/>
                    <a:pt x="0" y="18440"/>
                    <a:pt x="947" y="15148"/>
                  </a:cubicBezTo>
                  <a:cubicBezTo>
                    <a:pt x="1895" y="11855"/>
                    <a:pt x="3789" y="7377"/>
                    <a:pt x="5305" y="4611"/>
                  </a:cubicBezTo>
                  <a:cubicBezTo>
                    <a:pt x="6821" y="1845"/>
                    <a:pt x="7958" y="792"/>
                    <a:pt x="9474" y="265"/>
                  </a:cubicBezTo>
                  <a:cubicBezTo>
                    <a:pt x="10989" y="-262"/>
                    <a:pt x="12884" y="-262"/>
                    <a:pt x="14968" y="2767"/>
                  </a:cubicBezTo>
                  <a:cubicBezTo>
                    <a:pt x="17053" y="5797"/>
                    <a:pt x="19326" y="11855"/>
                    <a:pt x="21600" y="1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7279216" y="3552060"/>
              <a:ext cx="203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625" y="11918"/>
                    <a:pt x="11250" y="3818"/>
                    <a:pt x="14850" y="1118"/>
                  </a:cubicBezTo>
                  <a:cubicBezTo>
                    <a:pt x="18450" y="-1582"/>
                    <a:pt x="2002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7330016" y="3675704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8045106" y="3349423"/>
              <a:ext cx="313611" cy="389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01" fill="norm" stroke="1" extrusionOk="0">
                  <a:moveTo>
                    <a:pt x="19305" y="1536"/>
                  </a:moveTo>
                  <a:cubicBezTo>
                    <a:pt x="19884" y="835"/>
                    <a:pt x="20464" y="135"/>
                    <a:pt x="20537" y="18"/>
                  </a:cubicBezTo>
                  <a:cubicBezTo>
                    <a:pt x="20609" y="-99"/>
                    <a:pt x="20174" y="368"/>
                    <a:pt x="18000" y="1594"/>
                  </a:cubicBezTo>
                  <a:cubicBezTo>
                    <a:pt x="15825" y="2820"/>
                    <a:pt x="11911" y="4805"/>
                    <a:pt x="9519" y="5972"/>
                  </a:cubicBezTo>
                  <a:cubicBezTo>
                    <a:pt x="7127" y="7140"/>
                    <a:pt x="6258" y="7490"/>
                    <a:pt x="5533" y="7957"/>
                  </a:cubicBezTo>
                  <a:cubicBezTo>
                    <a:pt x="4808" y="8424"/>
                    <a:pt x="4228" y="9008"/>
                    <a:pt x="4300" y="9358"/>
                  </a:cubicBezTo>
                  <a:cubicBezTo>
                    <a:pt x="4373" y="9709"/>
                    <a:pt x="5098" y="9825"/>
                    <a:pt x="6765" y="9942"/>
                  </a:cubicBezTo>
                  <a:cubicBezTo>
                    <a:pt x="8432" y="10059"/>
                    <a:pt x="11041" y="10176"/>
                    <a:pt x="12709" y="10409"/>
                  </a:cubicBezTo>
                  <a:cubicBezTo>
                    <a:pt x="14376" y="10643"/>
                    <a:pt x="15100" y="10993"/>
                    <a:pt x="15318" y="11518"/>
                  </a:cubicBezTo>
                  <a:cubicBezTo>
                    <a:pt x="15535" y="12044"/>
                    <a:pt x="15245" y="12744"/>
                    <a:pt x="13941" y="13562"/>
                  </a:cubicBezTo>
                  <a:cubicBezTo>
                    <a:pt x="12636" y="14379"/>
                    <a:pt x="10317" y="15313"/>
                    <a:pt x="8070" y="16189"/>
                  </a:cubicBezTo>
                  <a:cubicBezTo>
                    <a:pt x="5823" y="17064"/>
                    <a:pt x="3648" y="17882"/>
                    <a:pt x="2271" y="18465"/>
                  </a:cubicBezTo>
                  <a:cubicBezTo>
                    <a:pt x="894" y="19049"/>
                    <a:pt x="314" y="19399"/>
                    <a:pt x="96" y="19866"/>
                  </a:cubicBezTo>
                  <a:cubicBezTo>
                    <a:pt x="-121" y="20333"/>
                    <a:pt x="24" y="20917"/>
                    <a:pt x="604" y="21209"/>
                  </a:cubicBezTo>
                  <a:cubicBezTo>
                    <a:pt x="1184" y="21501"/>
                    <a:pt x="2198" y="21501"/>
                    <a:pt x="4518" y="21326"/>
                  </a:cubicBezTo>
                  <a:cubicBezTo>
                    <a:pt x="6837" y="21151"/>
                    <a:pt x="10462" y="20800"/>
                    <a:pt x="13506" y="20800"/>
                  </a:cubicBezTo>
                  <a:cubicBezTo>
                    <a:pt x="16550" y="20800"/>
                    <a:pt x="19015" y="21151"/>
                    <a:pt x="21479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8045122" y="3917004"/>
              <a:ext cx="278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618"/>
                    <a:pt x="4867" y="5236"/>
                    <a:pt x="1782" y="8836"/>
                  </a:cubicBezTo>
                  <a:cubicBezTo>
                    <a:pt x="-1304" y="12436"/>
                    <a:pt x="239" y="17018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8053916" y="382175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8104716" y="3885254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8117416" y="3936054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8273489" y="3878904"/>
              <a:ext cx="2172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00"/>
                    <a:pt x="4448" y="10400"/>
                    <a:pt x="1502" y="14000"/>
                  </a:cubicBezTo>
                  <a:cubicBezTo>
                    <a:pt x="-1443" y="17600"/>
                    <a:pt x="521" y="196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8111429" y="3198370"/>
              <a:ext cx="107588" cy="1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198" fill="norm" stroke="1" extrusionOk="0">
                  <a:moveTo>
                    <a:pt x="1198" y="8238"/>
                  </a:moveTo>
                  <a:cubicBezTo>
                    <a:pt x="1198" y="9588"/>
                    <a:pt x="1198" y="10938"/>
                    <a:pt x="986" y="12693"/>
                  </a:cubicBezTo>
                  <a:cubicBezTo>
                    <a:pt x="774" y="14448"/>
                    <a:pt x="351" y="16608"/>
                    <a:pt x="139" y="16338"/>
                  </a:cubicBezTo>
                  <a:cubicBezTo>
                    <a:pt x="-73" y="16068"/>
                    <a:pt x="-73" y="13368"/>
                    <a:pt x="351" y="10533"/>
                  </a:cubicBezTo>
                  <a:cubicBezTo>
                    <a:pt x="774" y="7698"/>
                    <a:pt x="1621" y="4728"/>
                    <a:pt x="2892" y="2703"/>
                  </a:cubicBezTo>
                  <a:cubicBezTo>
                    <a:pt x="4162" y="678"/>
                    <a:pt x="5856" y="-402"/>
                    <a:pt x="8609" y="138"/>
                  </a:cubicBezTo>
                  <a:cubicBezTo>
                    <a:pt x="11362" y="678"/>
                    <a:pt x="15174" y="2838"/>
                    <a:pt x="17503" y="6618"/>
                  </a:cubicBezTo>
                  <a:cubicBezTo>
                    <a:pt x="19833" y="10398"/>
                    <a:pt x="20680" y="15798"/>
                    <a:pt x="21527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8515022" y="3273349"/>
              <a:ext cx="116019" cy="429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399" fill="norm" stroke="1" extrusionOk="0">
                  <a:moveTo>
                    <a:pt x="2664" y="11179"/>
                  </a:moveTo>
                  <a:cubicBezTo>
                    <a:pt x="2292" y="14234"/>
                    <a:pt x="1919" y="17290"/>
                    <a:pt x="1547" y="19081"/>
                  </a:cubicBezTo>
                  <a:cubicBezTo>
                    <a:pt x="1175" y="20872"/>
                    <a:pt x="802" y="21399"/>
                    <a:pt x="430" y="21399"/>
                  </a:cubicBezTo>
                  <a:cubicBezTo>
                    <a:pt x="57" y="21399"/>
                    <a:pt x="-315" y="20872"/>
                    <a:pt x="430" y="18818"/>
                  </a:cubicBezTo>
                  <a:cubicBezTo>
                    <a:pt x="1175" y="16763"/>
                    <a:pt x="3037" y="13180"/>
                    <a:pt x="4899" y="10178"/>
                  </a:cubicBezTo>
                  <a:cubicBezTo>
                    <a:pt x="6761" y="7175"/>
                    <a:pt x="8623" y="4751"/>
                    <a:pt x="10113" y="3065"/>
                  </a:cubicBezTo>
                  <a:cubicBezTo>
                    <a:pt x="11602" y="1379"/>
                    <a:pt x="12719" y="431"/>
                    <a:pt x="14023" y="115"/>
                  </a:cubicBezTo>
                  <a:cubicBezTo>
                    <a:pt x="15326" y="-201"/>
                    <a:pt x="16816" y="115"/>
                    <a:pt x="18306" y="1327"/>
                  </a:cubicBezTo>
                  <a:cubicBezTo>
                    <a:pt x="19795" y="2539"/>
                    <a:pt x="21285" y="4646"/>
                    <a:pt x="19795" y="6332"/>
                  </a:cubicBezTo>
                  <a:cubicBezTo>
                    <a:pt x="18306" y="8018"/>
                    <a:pt x="13837" y="9282"/>
                    <a:pt x="10485" y="9861"/>
                  </a:cubicBezTo>
                  <a:cubicBezTo>
                    <a:pt x="7133" y="10441"/>
                    <a:pt x="4899" y="10336"/>
                    <a:pt x="2664" y="1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8625416" y="3447104"/>
              <a:ext cx="127001" cy="2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3927"/>
                  </a:moveTo>
                  <a:cubicBezTo>
                    <a:pt x="1800" y="4145"/>
                    <a:pt x="3600" y="4364"/>
                    <a:pt x="5940" y="6218"/>
                  </a:cubicBezTo>
                  <a:cubicBezTo>
                    <a:pt x="8280" y="8073"/>
                    <a:pt x="11160" y="11564"/>
                    <a:pt x="12600" y="14073"/>
                  </a:cubicBezTo>
                  <a:cubicBezTo>
                    <a:pt x="14040" y="16582"/>
                    <a:pt x="14040" y="18109"/>
                    <a:pt x="13500" y="19309"/>
                  </a:cubicBezTo>
                  <a:cubicBezTo>
                    <a:pt x="12960" y="20509"/>
                    <a:pt x="11880" y="21382"/>
                    <a:pt x="10620" y="21491"/>
                  </a:cubicBezTo>
                  <a:cubicBezTo>
                    <a:pt x="9360" y="21600"/>
                    <a:pt x="7920" y="20945"/>
                    <a:pt x="7560" y="18545"/>
                  </a:cubicBezTo>
                  <a:cubicBezTo>
                    <a:pt x="7200" y="16145"/>
                    <a:pt x="7920" y="12000"/>
                    <a:pt x="10440" y="8618"/>
                  </a:cubicBezTo>
                  <a:cubicBezTo>
                    <a:pt x="12960" y="5236"/>
                    <a:pt x="1728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837912" y="3340096"/>
              <a:ext cx="136755" cy="30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88" fill="norm" stroke="1" extrusionOk="0">
                  <a:moveTo>
                    <a:pt x="21470" y="828"/>
                  </a:moveTo>
                  <a:cubicBezTo>
                    <a:pt x="20141" y="381"/>
                    <a:pt x="18812" y="-66"/>
                    <a:pt x="17150" y="8"/>
                  </a:cubicBezTo>
                  <a:cubicBezTo>
                    <a:pt x="15488" y="83"/>
                    <a:pt x="13495" y="679"/>
                    <a:pt x="10836" y="2615"/>
                  </a:cubicBezTo>
                  <a:cubicBezTo>
                    <a:pt x="8178" y="4552"/>
                    <a:pt x="4855" y="7829"/>
                    <a:pt x="2861" y="10883"/>
                  </a:cubicBezTo>
                  <a:cubicBezTo>
                    <a:pt x="867" y="13937"/>
                    <a:pt x="202" y="16767"/>
                    <a:pt x="36" y="18555"/>
                  </a:cubicBezTo>
                  <a:cubicBezTo>
                    <a:pt x="-130" y="20342"/>
                    <a:pt x="202" y="21087"/>
                    <a:pt x="2695" y="21311"/>
                  </a:cubicBezTo>
                  <a:cubicBezTo>
                    <a:pt x="5187" y="21534"/>
                    <a:pt x="9839" y="21236"/>
                    <a:pt x="14492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9009350" y="3328252"/>
              <a:ext cx="225667" cy="30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00" fill="norm" stroke="1" extrusionOk="0">
                  <a:moveTo>
                    <a:pt x="21522" y="1627"/>
                  </a:moveTo>
                  <a:cubicBezTo>
                    <a:pt x="20715" y="1044"/>
                    <a:pt x="19907" y="460"/>
                    <a:pt x="18999" y="168"/>
                  </a:cubicBezTo>
                  <a:cubicBezTo>
                    <a:pt x="18090" y="-124"/>
                    <a:pt x="17081" y="-124"/>
                    <a:pt x="15163" y="898"/>
                  </a:cubicBezTo>
                  <a:cubicBezTo>
                    <a:pt x="13245" y="1919"/>
                    <a:pt x="10419" y="3962"/>
                    <a:pt x="7896" y="6517"/>
                  </a:cubicBezTo>
                  <a:cubicBezTo>
                    <a:pt x="5372" y="9071"/>
                    <a:pt x="3152" y="12135"/>
                    <a:pt x="1840" y="14252"/>
                  </a:cubicBezTo>
                  <a:cubicBezTo>
                    <a:pt x="528" y="16368"/>
                    <a:pt x="124" y="17535"/>
                    <a:pt x="23" y="18484"/>
                  </a:cubicBezTo>
                  <a:cubicBezTo>
                    <a:pt x="-78" y="19433"/>
                    <a:pt x="124" y="20162"/>
                    <a:pt x="1234" y="20673"/>
                  </a:cubicBezTo>
                  <a:cubicBezTo>
                    <a:pt x="2344" y="21184"/>
                    <a:pt x="4363" y="21476"/>
                    <a:pt x="6786" y="21184"/>
                  </a:cubicBezTo>
                  <a:cubicBezTo>
                    <a:pt x="9208" y="20892"/>
                    <a:pt x="12034" y="20017"/>
                    <a:pt x="14860" y="19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9057216" y="351060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9228666" y="3574104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9266766" y="3478854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9336616" y="3332804"/>
              <a:ext cx="8498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9257" y="0"/>
                  </a:moveTo>
                  <a:cubicBezTo>
                    <a:pt x="13886" y="2779"/>
                    <a:pt x="18514" y="5558"/>
                    <a:pt x="20057" y="8337"/>
                  </a:cubicBezTo>
                  <a:cubicBezTo>
                    <a:pt x="21600" y="11116"/>
                    <a:pt x="20057" y="13895"/>
                    <a:pt x="16200" y="16105"/>
                  </a:cubicBezTo>
                  <a:cubicBezTo>
                    <a:pt x="12343" y="18316"/>
                    <a:pt x="6171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9946216" y="3280316"/>
              <a:ext cx="69851" cy="41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3377"/>
                  </a:moveTo>
                  <a:cubicBezTo>
                    <a:pt x="21600" y="2828"/>
                    <a:pt x="21600" y="2280"/>
                    <a:pt x="20945" y="1622"/>
                  </a:cubicBezTo>
                  <a:cubicBezTo>
                    <a:pt x="20291" y="964"/>
                    <a:pt x="18982" y="197"/>
                    <a:pt x="16691" y="32"/>
                  </a:cubicBezTo>
                  <a:cubicBezTo>
                    <a:pt x="14400" y="-132"/>
                    <a:pt x="11127" y="307"/>
                    <a:pt x="8182" y="1787"/>
                  </a:cubicBezTo>
                  <a:cubicBezTo>
                    <a:pt x="5236" y="3267"/>
                    <a:pt x="2618" y="5789"/>
                    <a:pt x="1309" y="9243"/>
                  </a:cubicBezTo>
                  <a:cubicBezTo>
                    <a:pt x="0" y="12696"/>
                    <a:pt x="0" y="17082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9883079" y="3565267"/>
              <a:ext cx="190138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09" fill="norm" stroke="1" extrusionOk="0">
                  <a:moveTo>
                    <a:pt x="671" y="20709"/>
                  </a:moveTo>
                  <a:cubicBezTo>
                    <a:pt x="197" y="14229"/>
                    <a:pt x="-278" y="7749"/>
                    <a:pt x="197" y="3969"/>
                  </a:cubicBezTo>
                  <a:cubicBezTo>
                    <a:pt x="671" y="189"/>
                    <a:pt x="2096" y="-891"/>
                    <a:pt x="5775" y="729"/>
                  </a:cubicBezTo>
                  <a:cubicBezTo>
                    <a:pt x="9454" y="2349"/>
                    <a:pt x="15388" y="6669"/>
                    <a:pt x="21322" y="1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0044386" y="3558917"/>
              <a:ext cx="60581" cy="11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01" fill="norm" stroke="1" extrusionOk="0">
                  <a:moveTo>
                    <a:pt x="21317" y="3855"/>
                  </a:moveTo>
                  <a:cubicBezTo>
                    <a:pt x="19083" y="2340"/>
                    <a:pt x="16848" y="824"/>
                    <a:pt x="13869" y="255"/>
                  </a:cubicBezTo>
                  <a:cubicBezTo>
                    <a:pt x="10889" y="-313"/>
                    <a:pt x="7165" y="66"/>
                    <a:pt x="4558" y="1392"/>
                  </a:cubicBezTo>
                  <a:cubicBezTo>
                    <a:pt x="1951" y="2719"/>
                    <a:pt x="462" y="4992"/>
                    <a:pt x="89" y="8213"/>
                  </a:cubicBezTo>
                  <a:cubicBezTo>
                    <a:pt x="-283" y="11434"/>
                    <a:pt x="462" y="15603"/>
                    <a:pt x="3069" y="18066"/>
                  </a:cubicBezTo>
                  <a:cubicBezTo>
                    <a:pt x="5676" y="20529"/>
                    <a:pt x="10145" y="21287"/>
                    <a:pt x="13869" y="20908"/>
                  </a:cubicBezTo>
                  <a:cubicBezTo>
                    <a:pt x="17593" y="20529"/>
                    <a:pt x="20572" y="19013"/>
                    <a:pt x="20572" y="15982"/>
                  </a:cubicBezTo>
                  <a:cubicBezTo>
                    <a:pt x="20572" y="12950"/>
                    <a:pt x="17593" y="8403"/>
                    <a:pt x="14614" y="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0124016" y="3542354"/>
              <a:ext cx="127001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4563"/>
                  </a:moveTo>
                  <a:cubicBezTo>
                    <a:pt x="2160" y="4563"/>
                    <a:pt x="4320" y="4563"/>
                    <a:pt x="7020" y="6541"/>
                  </a:cubicBezTo>
                  <a:cubicBezTo>
                    <a:pt x="9720" y="8518"/>
                    <a:pt x="12960" y="12473"/>
                    <a:pt x="14400" y="15211"/>
                  </a:cubicBezTo>
                  <a:cubicBezTo>
                    <a:pt x="15840" y="17949"/>
                    <a:pt x="15480" y="19470"/>
                    <a:pt x="14400" y="20383"/>
                  </a:cubicBezTo>
                  <a:cubicBezTo>
                    <a:pt x="13320" y="21296"/>
                    <a:pt x="11520" y="21600"/>
                    <a:pt x="10080" y="21144"/>
                  </a:cubicBezTo>
                  <a:cubicBezTo>
                    <a:pt x="8640" y="20687"/>
                    <a:pt x="7560" y="19470"/>
                    <a:pt x="7020" y="17189"/>
                  </a:cubicBezTo>
                  <a:cubicBezTo>
                    <a:pt x="6480" y="14907"/>
                    <a:pt x="6480" y="11561"/>
                    <a:pt x="9000" y="8518"/>
                  </a:cubicBezTo>
                  <a:cubicBezTo>
                    <a:pt x="11520" y="5476"/>
                    <a:pt x="16560" y="2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0467181" y="3384551"/>
              <a:ext cx="196586" cy="279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52" fill="norm" stroke="1" extrusionOk="0">
                  <a:moveTo>
                    <a:pt x="4152" y="7722"/>
                  </a:moveTo>
                  <a:cubicBezTo>
                    <a:pt x="3455" y="9347"/>
                    <a:pt x="2758" y="10971"/>
                    <a:pt x="2177" y="13001"/>
                  </a:cubicBezTo>
                  <a:cubicBezTo>
                    <a:pt x="1597" y="15031"/>
                    <a:pt x="1132" y="17467"/>
                    <a:pt x="900" y="19091"/>
                  </a:cubicBezTo>
                  <a:cubicBezTo>
                    <a:pt x="668" y="20715"/>
                    <a:pt x="668" y="21527"/>
                    <a:pt x="552" y="21446"/>
                  </a:cubicBezTo>
                  <a:cubicBezTo>
                    <a:pt x="436" y="21365"/>
                    <a:pt x="203" y="20390"/>
                    <a:pt x="87" y="17386"/>
                  </a:cubicBezTo>
                  <a:cubicBezTo>
                    <a:pt x="-29" y="14381"/>
                    <a:pt x="-29" y="9347"/>
                    <a:pt x="87" y="6342"/>
                  </a:cubicBezTo>
                  <a:cubicBezTo>
                    <a:pt x="203" y="3338"/>
                    <a:pt x="436" y="2363"/>
                    <a:pt x="900" y="1551"/>
                  </a:cubicBezTo>
                  <a:cubicBezTo>
                    <a:pt x="1365" y="739"/>
                    <a:pt x="2061" y="89"/>
                    <a:pt x="2874" y="8"/>
                  </a:cubicBezTo>
                  <a:cubicBezTo>
                    <a:pt x="3687" y="-73"/>
                    <a:pt x="4616" y="414"/>
                    <a:pt x="5661" y="1957"/>
                  </a:cubicBezTo>
                  <a:cubicBezTo>
                    <a:pt x="6706" y="3500"/>
                    <a:pt x="7868" y="6098"/>
                    <a:pt x="8797" y="7804"/>
                  </a:cubicBezTo>
                  <a:cubicBezTo>
                    <a:pt x="9726" y="9509"/>
                    <a:pt x="10423" y="10321"/>
                    <a:pt x="11119" y="10402"/>
                  </a:cubicBezTo>
                  <a:cubicBezTo>
                    <a:pt x="11816" y="10483"/>
                    <a:pt x="12513" y="9834"/>
                    <a:pt x="13210" y="8535"/>
                  </a:cubicBezTo>
                  <a:cubicBezTo>
                    <a:pt x="13906" y="7235"/>
                    <a:pt x="14603" y="5286"/>
                    <a:pt x="15184" y="3906"/>
                  </a:cubicBezTo>
                  <a:cubicBezTo>
                    <a:pt x="15765" y="2525"/>
                    <a:pt x="16229" y="1713"/>
                    <a:pt x="16926" y="1713"/>
                  </a:cubicBezTo>
                  <a:cubicBezTo>
                    <a:pt x="17623" y="1713"/>
                    <a:pt x="18552" y="2525"/>
                    <a:pt x="19248" y="4799"/>
                  </a:cubicBezTo>
                  <a:cubicBezTo>
                    <a:pt x="19945" y="7073"/>
                    <a:pt x="20410" y="10808"/>
                    <a:pt x="20410" y="13163"/>
                  </a:cubicBezTo>
                  <a:cubicBezTo>
                    <a:pt x="20410" y="15518"/>
                    <a:pt x="19945" y="16492"/>
                    <a:pt x="20061" y="16736"/>
                  </a:cubicBezTo>
                  <a:cubicBezTo>
                    <a:pt x="20177" y="16980"/>
                    <a:pt x="20874" y="16492"/>
                    <a:pt x="21571" y="16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0715511" y="3391691"/>
              <a:ext cx="119706" cy="24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84" fill="norm" stroke="1" extrusionOk="0">
                  <a:moveTo>
                    <a:pt x="16884" y="2617"/>
                  </a:moveTo>
                  <a:cubicBezTo>
                    <a:pt x="17642" y="1694"/>
                    <a:pt x="18399" y="771"/>
                    <a:pt x="17642" y="310"/>
                  </a:cubicBezTo>
                  <a:cubicBezTo>
                    <a:pt x="16884" y="-152"/>
                    <a:pt x="14610" y="-152"/>
                    <a:pt x="11957" y="679"/>
                  </a:cubicBezTo>
                  <a:cubicBezTo>
                    <a:pt x="9305" y="1510"/>
                    <a:pt x="6273" y="3171"/>
                    <a:pt x="3999" y="5756"/>
                  </a:cubicBezTo>
                  <a:cubicBezTo>
                    <a:pt x="1726" y="8340"/>
                    <a:pt x="210" y="11848"/>
                    <a:pt x="20" y="14617"/>
                  </a:cubicBezTo>
                  <a:cubicBezTo>
                    <a:pt x="-169" y="17386"/>
                    <a:pt x="968" y="19417"/>
                    <a:pt x="3431" y="20433"/>
                  </a:cubicBezTo>
                  <a:cubicBezTo>
                    <a:pt x="5894" y="21448"/>
                    <a:pt x="9684" y="21448"/>
                    <a:pt x="12905" y="20986"/>
                  </a:cubicBezTo>
                  <a:cubicBezTo>
                    <a:pt x="16126" y="20525"/>
                    <a:pt x="18778" y="19602"/>
                    <a:pt x="21431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0746316" y="3523304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1076516" y="3479705"/>
              <a:ext cx="133351" cy="14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10985"/>
                  </a:moveTo>
                  <a:cubicBezTo>
                    <a:pt x="2057" y="10985"/>
                    <a:pt x="4114" y="10985"/>
                    <a:pt x="6343" y="10059"/>
                  </a:cubicBezTo>
                  <a:cubicBezTo>
                    <a:pt x="8571" y="9133"/>
                    <a:pt x="10971" y="7282"/>
                    <a:pt x="12171" y="5430"/>
                  </a:cubicBezTo>
                  <a:cubicBezTo>
                    <a:pt x="13371" y="3579"/>
                    <a:pt x="13371" y="1727"/>
                    <a:pt x="12343" y="802"/>
                  </a:cubicBezTo>
                  <a:cubicBezTo>
                    <a:pt x="11314" y="-124"/>
                    <a:pt x="9257" y="-124"/>
                    <a:pt x="7371" y="185"/>
                  </a:cubicBezTo>
                  <a:cubicBezTo>
                    <a:pt x="5486" y="493"/>
                    <a:pt x="3771" y="1110"/>
                    <a:pt x="2400" y="4196"/>
                  </a:cubicBezTo>
                  <a:cubicBezTo>
                    <a:pt x="1029" y="7282"/>
                    <a:pt x="0" y="12836"/>
                    <a:pt x="1714" y="16385"/>
                  </a:cubicBezTo>
                  <a:cubicBezTo>
                    <a:pt x="3429" y="19933"/>
                    <a:pt x="7886" y="21476"/>
                    <a:pt x="11657" y="20705"/>
                  </a:cubicBezTo>
                  <a:cubicBezTo>
                    <a:pt x="15429" y="19933"/>
                    <a:pt x="18514" y="16847"/>
                    <a:pt x="21600" y="13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1227693" y="3440732"/>
              <a:ext cx="265014" cy="167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42" fill="norm" stroke="1" extrusionOk="0">
                  <a:moveTo>
                    <a:pt x="614" y="4003"/>
                  </a:moveTo>
                  <a:cubicBezTo>
                    <a:pt x="271" y="8536"/>
                    <a:pt x="-72" y="13069"/>
                    <a:pt x="14" y="16136"/>
                  </a:cubicBezTo>
                  <a:cubicBezTo>
                    <a:pt x="99" y="19203"/>
                    <a:pt x="614" y="20803"/>
                    <a:pt x="1128" y="20803"/>
                  </a:cubicBezTo>
                  <a:cubicBezTo>
                    <a:pt x="1642" y="20803"/>
                    <a:pt x="2157" y="19203"/>
                    <a:pt x="2842" y="17069"/>
                  </a:cubicBezTo>
                  <a:cubicBezTo>
                    <a:pt x="3528" y="14936"/>
                    <a:pt x="4385" y="12269"/>
                    <a:pt x="5071" y="10403"/>
                  </a:cubicBezTo>
                  <a:cubicBezTo>
                    <a:pt x="5757" y="8536"/>
                    <a:pt x="6271" y="7469"/>
                    <a:pt x="6699" y="7603"/>
                  </a:cubicBezTo>
                  <a:cubicBezTo>
                    <a:pt x="7128" y="7736"/>
                    <a:pt x="7471" y="9069"/>
                    <a:pt x="7899" y="10269"/>
                  </a:cubicBezTo>
                  <a:cubicBezTo>
                    <a:pt x="8328" y="11469"/>
                    <a:pt x="8842" y="12536"/>
                    <a:pt x="9442" y="12669"/>
                  </a:cubicBezTo>
                  <a:cubicBezTo>
                    <a:pt x="10042" y="12803"/>
                    <a:pt x="10728" y="12003"/>
                    <a:pt x="11328" y="10803"/>
                  </a:cubicBezTo>
                  <a:cubicBezTo>
                    <a:pt x="11928" y="9603"/>
                    <a:pt x="12442" y="8003"/>
                    <a:pt x="12699" y="6136"/>
                  </a:cubicBezTo>
                  <a:cubicBezTo>
                    <a:pt x="12957" y="4269"/>
                    <a:pt x="12957" y="2136"/>
                    <a:pt x="12528" y="1203"/>
                  </a:cubicBezTo>
                  <a:cubicBezTo>
                    <a:pt x="12099" y="269"/>
                    <a:pt x="11242" y="536"/>
                    <a:pt x="10299" y="2003"/>
                  </a:cubicBezTo>
                  <a:cubicBezTo>
                    <a:pt x="9357" y="3469"/>
                    <a:pt x="8328" y="6136"/>
                    <a:pt x="7728" y="8936"/>
                  </a:cubicBezTo>
                  <a:cubicBezTo>
                    <a:pt x="7128" y="11736"/>
                    <a:pt x="6957" y="14669"/>
                    <a:pt x="6957" y="16803"/>
                  </a:cubicBezTo>
                  <a:cubicBezTo>
                    <a:pt x="6957" y="18936"/>
                    <a:pt x="7128" y="20269"/>
                    <a:pt x="8071" y="20803"/>
                  </a:cubicBezTo>
                  <a:cubicBezTo>
                    <a:pt x="9014" y="21336"/>
                    <a:pt x="10728" y="21069"/>
                    <a:pt x="12185" y="19069"/>
                  </a:cubicBezTo>
                  <a:cubicBezTo>
                    <a:pt x="13642" y="17069"/>
                    <a:pt x="14842" y="13336"/>
                    <a:pt x="15528" y="10803"/>
                  </a:cubicBezTo>
                  <a:cubicBezTo>
                    <a:pt x="16214" y="8269"/>
                    <a:pt x="16385" y="6936"/>
                    <a:pt x="16471" y="6936"/>
                  </a:cubicBezTo>
                  <a:cubicBezTo>
                    <a:pt x="16557" y="6936"/>
                    <a:pt x="16557" y="8269"/>
                    <a:pt x="16471" y="9603"/>
                  </a:cubicBezTo>
                  <a:cubicBezTo>
                    <a:pt x="16385" y="10936"/>
                    <a:pt x="16214" y="12269"/>
                    <a:pt x="15957" y="13603"/>
                  </a:cubicBezTo>
                  <a:cubicBezTo>
                    <a:pt x="15699" y="14936"/>
                    <a:pt x="15357" y="16269"/>
                    <a:pt x="15014" y="16269"/>
                  </a:cubicBezTo>
                  <a:cubicBezTo>
                    <a:pt x="14671" y="16269"/>
                    <a:pt x="14328" y="14936"/>
                    <a:pt x="14499" y="12669"/>
                  </a:cubicBezTo>
                  <a:cubicBezTo>
                    <a:pt x="14671" y="10403"/>
                    <a:pt x="15357" y="7203"/>
                    <a:pt x="16042" y="5069"/>
                  </a:cubicBezTo>
                  <a:cubicBezTo>
                    <a:pt x="16728" y="2936"/>
                    <a:pt x="17414" y="1869"/>
                    <a:pt x="18185" y="1069"/>
                  </a:cubicBezTo>
                  <a:cubicBezTo>
                    <a:pt x="18957" y="269"/>
                    <a:pt x="19814" y="-264"/>
                    <a:pt x="20414" y="136"/>
                  </a:cubicBezTo>
                  <a:cubicBezTo>
                    <a:pt x="21014" y="536"/>
                    <a:pt x="21357" y="1869"/>
                    <a:pt x="21442" y="4269"/>
                  </a:cubicBezTo>
                  <a:cubicBezTo>
                    <a:pt x="21528" y="6669"/>
                    <a:pt x="21357" y="10136"/>
                    <a:pt x="20928" y="12669"/>
                  </a:cubicBezTo>
                  <a:cubicBezTo>
                    <a:pt x="20499" y="15203"/>
                    <a:pt x="19814" y="16803"/>
                    <a:pt x="19557" y="16803"/>
                  </a:cubicBezTo>
                  <a:cubicBezTo>
                    <a:pt x="19299" y="16803"/>
                    <a:pt x="19471" y="15203"/>
                    <a:pt x="19642" y="13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1546416" y="3289352"/>
              <a:ext cx="27518" cy="29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14954" y="2210"/>
                  </a:moveTo>
                  <a:cubicBezTo>
                    <a:pt x="18277" y="1145"/>
                    <a:pt x="21600" y="80"/>
                    <a:pt x="21600" y="4"/>
                  </a:cubicBezTo>
                  <a:cubicBezTo>
                    <a:pt x="21600" y="-72"/>
                    <a:pt x="18277" y="841"/>
                    <a:pt x="14123" y="3579"/>
                  </a:cubicBezTo>
                  <a:cubicBezTo>
                    <a:pt x="9969" y="6317"/>
                    <a:pt x="4985" y="10880"/>
                    <a:pt x="2492" y="13922"/>
                  </a:cubicBezTo>
                  <a:cubicBezTo>
                    <a:pt x="0" y="16965"/>
                    <a:pt x="0" y="18486"/>
                    <a:pt x="0" y="19627"/>
                  </a:cubicBezTo>
                  <a:cubicBezTo>
                    <a:pt x="0" y="20767"/>
                    <a:pt x="0" y="21528"/>
                    <a:pt x="1662" y="21528"/>
                  </a:cubicBezTo>
                  <a:cubicBezTo>
                    <a:pt x="3323" y="21528"/>
                    <a:pt x="6646" y="20767"/>
                    <a:pt x="9969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1492669" y="3440754"/>
              <a:ext cx="16169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878" y="21600"/>
                  </a:moveTo>
                  <a:cubicBezTo>
                    <a:pt x="1217" y="18000"/>
                    <a:pt x="-445" y="14400"/>
                    <a:pt x="109" y="11700"/>
                  </a:cubicBezTo>
                  <a:cubicBezTo>
                    <a:pt x="663" y="9000"/>
                    <a:pt x="3432" y="7200"/>
                    <a:pt x="7309" y="5400"/>
                  </a:cubicBezTo>
                  <a:cubicBezTo>
                    <a:pt x="11186" y="3600"/>
                    <a:pt x="16170" y="1800"/>
                    <a:pt x="21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1559116" y="3429049"/>
              <a:ext cx="106790" cy="188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882" fill="norm" stroke="1" extrusionOk="0">
                  <a:moveTo>
                    <a:pt x="18692" y="594"/>
                  </a:moveTo>
                  <a:cubicBezTo>
                    <a:pt x="16615" y="125"/>
                    <a:pt x="14538" y="-345"/>
                    <a:pt x="13292" y="359"/>
                  </a:cubicBezTo>
                  <a:cubicBezTo>
                    <a:pt x="12046" y="1064"/>
                    <a:pt x="11631" y="2942"/>
                    <a:pt x="12462" y="4468"/>
                  </a:cubicBezTo>
                  <a:cubicBezTo>
                    <a:pt x="13292" y="5994"/>
                    <a:pt x="15369" y="7168"/>
                    <a:pt x="17446" y="8929"/>
                  </a:cubicBezTo>
                  <a:cubicBezTo>
                    <a:pt x="19523" y="10690"/>
                    <a:pt x="21600" y="13038"/>
                    <a:pt x="20769" y="15268"/>
                  </a:cubicBezTo>
                  <a:cubicBezTo>
                    <a:pt x="19938" y="17498"/>
                    <a:pt x="16200" y="19612"/>
                    <a:pt x="12254" y="20433"/>
                  </a:cubicBezTo>
                  <a:cubicBezTo>
                    <a:pt x="8308" y="21255"/>
                    <a:pt x="4154" y="20785"/>
                    <a:pt x="0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0263716" y="3912770"/>
              <a:ext cx="146051" cy="28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299"/>
                  </a:moveTo>
                  <a:cubicBezTo>
                    <a:pt x="20661" y="650"/>
                    <a:pt x="19722" y="0"/>
                    <a:pt x="17530" y="0"/>
                  </a:cubicBezTo>
                  <a:cubicBezTo>
                    <a:pt x="15339" y="0"/>
                    <a:pt x="11896" y="650"/>
                    <a:pt x="8765" y="3005"/>
                  </a:cubicBezTo>
                  <a:cubicBezTo>
                    <a:pt x="5635" y="5359"/>
                    <a:pt x="2817" y="9420"/>
                    <a:pt x="1409" y="12262"/>
                  </a:cubicBezTo>
                  <a:cubicBezTo>
                    <a:pt x="0" y="15104"/>
                    <a:pt x="0" y="16728"/>
                    <a:pt x="0" y="17946"/>
                  </a:cubicBezTo>
                  <a:cubicBezTo>
                    <a:pt x="0" y="19164"/>
                    <a:pt x="0" y="19976"/>
                    <a:pt x="783" y="20544"/>
                  </a:cubicBezTo>
                  <a:cubicBezTo>
                    <a:pt x="1565" y="21113"/>
                    <a:pt x="3130" y="21438"/>
                    <a:pt x="5635" y="21519"/>
                  </a:cubicBezTo>
                  <a:cubicBezTo>
                    <a:pt x="8139" y="21600"/>
                    <a:pt x="11583" y="21438"/>
                    <a:pt x="14087" y="21113"/>
                  </a:cubicBezTo>
                  <a:cubicBezTo>
                    <a:pt x="16591" y="20788"/>
                    <a:pt x="18157" y="20301"/>
                    <a:pt x="18470" y="19732"/>
                  </a:cubicBezTo>
                  <a:cubicBezTo>
                    <a:pt x="18783" y="19164"/>
                    <a:pt x="17843" y="18514"/>
                    <a:pt x="16904" y="17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0270066" y="4069404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4400"/>
                    <a:pt x="2504" y="7200"/>
                    <a:pt x="6104" y="36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0478393" y="4132904"/>
              <a:ext cx="1392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10511366" y="4234504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10687085" y="3911898"/>
              <a:ext cx="160832" cy="27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57" fill="norm" stroke="1" extrusionOk="0">
                  <a:moveTo>
                    <a:pt x="21315" y="386"/>
                  </a:moveTo>
                  <a:cubicBezTo>
                    <a:pt x="18229" y="66"/>
                    <a:pt x="15144" y="-254"/>
                    <a:pt x="12619" y="306"/>
                  </a:cubicBezTo>
                  <a:cubicBezTo>
                    <a:pt x="10094" y="866"/>
                    <a:pt x="8131" y="2306"/>
                    <a:pt x="6588" y="4786"/>
                  </a:cubicBezTo>
                  <a:cubicBezTo>
                    <a:pt x="5045" y="7266"/>
                    <a:pt x="3923" y="10786"/>
                    <a:pt x="2941" y="13266"/>
                  </a:cubicBezTo>
                  <a:cubicBezTo>
                    <a:pt x="1959" y="15746"/>
                    <a:pt x="1118" y="17186"/>
                    <a:pt x="557" y="18386"/>
                  </a:cubicBezTo>
                  <a:cubicBezTo>
                    <a:pt x="-4" y="19586"/>
                    <a:pt x="-285" y="20546"/>
                    <a:pt x="416" y="20946"/>
                  </a:cubicBezTo>
                  <a:cubicBezTo>
                    <a:pt x="1118" y="21346"/>
                    <a:pt x="2801" y="21186"/>
                    <a:pt x="5746" y="20386"/>
                  </a:cubicBezTo>
                  <a:cubicBezTo>
                    <a:pt x="8692" y="19586"/>
                    <a:pt x="12899" y="18146"/>
                    <a:pt x="17107" y="16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10689166" y="4050354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10847916" y="4104510"/>
              <a:ext cx="63501" cy="9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650"/>
                  </a:moveTo>
                  <a:cubicBezTo>
                    <a:pt x="3600" y="191"/>
                    <a:pt x="7200" y="-269"/>
                    <a:pt x="10440" y="191"/>
                  </a:cubicBezTo>
                  <a:cubicBezTo>
                    <a:pt x="13680" y="650"/>
                    <a:pt x="16560" y="2029"/>
                    <a:pt x="17640" y="3867"/>
                  </a:cubicBezTo>
                  <a:cubicBezTo>
                    <a:pt x="18720" y="5705"/>
                    <a:pt x="18000" y="8003"/>
                    <a:pt x="15840" y="10071"/>
                  </a:cubicBezTo>
                  <a:cubicBezTo>
                    <a:pt x="13680" y="12140"/>
                    <a:pt x="10080" y="13978"/>
                    <a:pt x="7200" y="15816"/>
                  </a:cubicBezTo>
                  <a:cubicBezTo>
                    <a:pt x="4320" y="17654"/>
                    <a:pt x="2160" y="19493"/>
                    <a:pt x="3600" y="20412"/>
                  </a:cubicBezTo>
                  <a:cubicBezTo>
                    <a:pt x="5040" y="21331"/>
                    <a:pt x="10080" y="21331"/>
                    <a:pt x="13680" y="21101"/>
                  </a:cubicBezTo>
                  <a:cubicBezTo>
                    <a:pt x="17280" y="20871"/>
                    <a:pt x="19440" y="20412"/>
                    <a:pt x="21600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10930466" y="4183704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11120966" y="415195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1362266" y="4132904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1413066" y="4171004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1601259" y="3854639"/>
              <a:ext cx="173758" cy="30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2" fill="norm" stroke="1" extrusionOk="0">
                  <a:moveTo>
                    <a:pt x="21363" y="2601"/>
                  </a:moveTo>
                  <a:cubicBezTo>
                    <a:pt x="21363" y="1857"/>
                    <a:pt x="21363" y="1112"/>
                    <a:pt x="20712" y="590"/>
                  </a:cubicBezTo>
                  <a:cubicBezTo>
                    <a:pt x="20062" y="69"/>
                    <a:pt x="18761" y="-229"/>
                    <a:pt x="16549" y="218"/>
                  </a:cubicBezTo>
                  <a:cubicBezTo>
                    <a:pt x="14336" y="665"/>
                    <a:pt x="11214" y="1857"/>
                    <a:pt x="8741" y="4091"/>
                  </a:cubicBezTo>
                  <a:cubicBezTo>
                    <a:pt x="6269" y="6325"/>
                    <a:pt x="4447" y="9603"/>
                    <a:pt x="3146" y="12284"/>
                  </a:cubicBezTo>
                  <a:cubicBezTo>
                    <a:pt x="1845" y="14965"/>
                    <a:pt x="1064" y="17051"/>
                    <a:pt x="544" y="18466"/>
                  </a:cubicBezTo>
                  <a:cubicBezTo>
                    <a:pt x="23" y="19881"/>
                    <a:pt x="-237" y="20626"/>
                    <a:pt x="283" y="20999"/>
                  </a:cubicBezTo>
                  <a:cubicBezTo>
                    <a:pt x="804" y="21371"/>
                    <a:pt x="2105" y="21371"/>
                    <a:pt x="4838" y="20850"/>
                  </a:cubicBezTo>
                  <a:cubicBezTo>
                    <a:pt x="7570" y="20328"/>
                    <a:pt x="11734" y="19285"/>
                    <a:pt x="15898" y="18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1609916" y="4037654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1777133" y="4082104"/>
              <a:ext cx="108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63" fill="norm" stroke="1" extrusionOk="0">
                  <a:moveTo>
                    <a:pt x="3323" y="0"/>
                  </a:moveTo>
                  <a:cubicBezTo>
                    <a:pt x="2492" y="3374"/>
                    <a:pt x="1662" y="6749"/>
                    <a:pt x="1038" y="9281"/>
                  </a:cubicBezTo>
                  <a:cubicBezTo>
                    <a:pt x="415" y="11812"/>
                    <a:pt x="0" y="13499"/>
                    <a:pt x="0" y="13499"/>
                  </a:cubicBezTo>
                  <a:cubicBezTo>
                    <a:pt x="0" y="13499"/>
                    <a:pt x="415" y="11812"/>
                    <a:pt x="2908" y="9112"/>
                  </a:cubicBezTo>
                  <a:cubicBezTo>
                    <a:pt x="5400" y="6412"/>
                    <a:pt x="9969" y="2700"/>
                    <a:pt x="13292" y="1181"/>
                  </a:cubicBezTo>
                  <a:cubicBezTo>
                    <a:pt x="16615" y="-338"/>
                    <a:pt x="18692" y="337"/>
                    <a:pt x="19938" y="3037"/>
                  </a:cubicBezTo>
                  <a:cubicBezTo>
                    <a:pt x="21185" y="5737"/>
                    <a:pt x="21600" y="10462"/>
                    <a:pt x="20977" y="13837"/>
                  </a:cubicBezTo>
                  <a:cubicBezTo>
                    <a:pt x="20354" y="17212"/>
                    <a:pt x="18692" y="19237"/>
                    <a:pt x="17031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227666" y="3227943"/>
              <a:ext cx="342901" cy="44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10033"/>
                  </a:moveTo>
                  <a:cubicBezTo>
                    <a:pt x="800" y="13530"/>
                    <a:pt x="1600" y="17027"/>
                    <a:pt x="2067" y="19033"/>
                  </a:cubicBezTo>
                  <a:cubicBezTo>
                    <a:pt x="2533" y="21039"/>
                    <a:pt x="2667" y="21553"/>
                    <a:pt x="2667" y="21450"/>
                  </a:cubicBezTo>
                  <a:cubicBezTo>
                    <a:pt x="2667" y="21347"/>
                    <a:pt x="2533" y="20627"/>
                    <a:pt x="2400" y="18467"/>
                  </a:cubicBezTo>
                  <a:cubicBezTo>
                    <a:pt x="2267" y="16307"/>
                    <a:pt x="2133" y="12707"/>
                    <a:pt x="2067" y="9570"/>
                  </a:cubicBezTo>
                  <a:cubicBezTo>
                    <a:pt x="2000" y="6433"/>
                    <a:pt x="2000" y="3759"/>
                    <a:pt x="2133" y="2164"/>
                  </a:cubicBezTo>
                  <a:cubicBezTo>
                    <a:pt x="2267" y="570"/>
                    <a:pt x="2533" y="56"/>
                    <a:pt x="2867" y="4"/>
                  </a:cubicBezTo>
                  <a:cubicBezTo>
                    <a:pt x="3200" y="-47"/>
                    <a:pt x="3600" y="364"/>
                    <a:pt x="4400" y="1856"/>
                  </a:cubicBezTo>
                  <a:cubicBezTo>
                    <a:pt x="5200" y="3347"/>
                    <a:pt x="6400" y="5919"/>
                    <a:pt x="7267" y="7410"/>
                  </a:cubicBezTo>
                  <a:cubicBezTo>
                    <a:pt x="8133" y="8902"/>
                    <a:pt x="8667" y="9313"/>
                    <a:pt x="9200" y="9364"/>
                  </a:cubicBezTo>
                  <a:cubicBezTo>
                    <a:pt x="9733" y="9416"/>
                    <a:pt x="10267" y="9107"/>
                    <a:pt x="10933" y="8387"/>
                  </a:cubicBezTo>
                  <a:cubicBezTo>
                    <a:pt x="11600" y="7667"/>
                    <a:pt x="12400" y="6536"/>
                    <a:pt x="13133" y="5713"/>
                  </a:cubicBezTo>
                  <a:cubicBezTo>
                    <a:pt x="13867" y="4890"/>
                    <a:pt x="14533" y="4376"/>
                    <a:pt x="15133" y="3964"/>
                  </a:cubicBezTo>
                  <a:cubicBezTo>
                    <a:pt x="15733" y="3553"/>
                    <a:pt x="16267" y="3244"/>
                    <a:pt x="16733" y="3399"/>
                  </a:cubicBezTo>
                  <a:cubicBezTo>
                    <a:pt x="17200" y="3553"/>
                    <a:pt x="17600" y="4170"/>
                    <a:pt x="18133" y="5764"/>
                  </a:cubicBezTo>
                  <a:cubicBezTo>
                    <a:pt x="18667" y="7359"/>
                    <a:pt x="19333" y="9930"/>
                    <a:pt x="19933" y="11473"/>
                  </a:cubicBezTo>
                  <a:cubicBezTo>
                    <a:pt x="20533" y="13016"/>
                    <a:pt x="21067" y="13530"/>
                    <a:pt x="21600" y="14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636993" y="3201921"/>
              <a:ext cx="155824" cy="37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69" fill="norm" stroke="1" extrusionOk="0">
                  <a:moveTo>
                    <a:pt x="21488" y="1987"/>
                  </a:moveTo>
                  <a:cubicBezTo>
                    <a:pt x="21196" y="1396"/>
                    <a:pt x="20904" y="806"/>
                    <a:pt x="20029" y="393"/>
                  </a:cubicBezTo>
                  <a:cubicBezTo>
                    <a:pt x="19153" y="-20"/>
                    <a:pt x="17693" y="-256"/>
                    <a:pt x="15650" y="452"/>
                  </a:cubicBezTo>
                  <a:cubicBezTo>
                    <a:pt x="13607" y="1160"/>
                    <a:pt x="10980" y="2813"/>
                    <a:pt x="8499" y="5233"/>
                  </a:cubicBezTo>
                  <a:cubicBezTo>
                    <a:pt x="6018" y="7652"/>
                    <a:pt x="3683" y="10839"/>
                    <a:pt x="2223" y="13259"/>
                  </a:cubicBezTo>
                  <a:cubicBezTo>
                    <a:pt x="764" y="15678"/>
                    <a:pt x="180" y="17331"/>
                    <a:pt x="34" y="18511"/>
                  </a:cubicBezTo>
                  <a:cubicBezTo>
                    <a:pt x="-112" y="19692"/>
                    <a:pt x="180" y="20400"/>
                    <a:pt x="1493" y="20813"/>
                  </a:cubicBezTo>
                  <a:cubicBezTo>
                    <a:pt x="2807" y="21226"/>
                    <a:pt x="5142" y="21344"/>
                    <a:pt x="8207" y="20813"/>
                  </a:cubicBezTo>
                  <a:cubicBezTo>
                    <a:pt x="11272" y="20282"/>
                    <a:pt x="15066" y="19101"/>
                    <a:pt x="18861" y="17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659466" y="3389954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000"/>
                    <a:pt x="11148" y="10400"/>
                    <a:pt x="14748" y="6800"/>
                  </a:cubicBezTo>
                  <a:cubicBezTo>
                    <a:pt x="18348" y="3200"/>
                    <a:pt x="1997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2377016" y="3429870"/>
              <a:ext cx="146051" cy="170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3725"/>
                  </a:moveTo>
                  <a:cubicBezTo>
                    <a:pt x="0" y="2408"/>
                    <a:pt x="0" y="1091"/>
                    <a:pt x="939" y="433"/>
                  </a:cubicBezTo>
                  <a:cubicBezTo>
                    <a:pt x="1878" y="-226"/>
                    <a:pt x="3757" y="-226"/>
                    <a:pt x="5635" y="1091"/>
                  </a:cubicBezTo>
                  <a:cubicBezTo>
                    <a:pt x="7513" y="2408"/>
                    <a:pt x="9391" y="5042"/>
                    <a:pt x="9861" y="8203"/>
                  </a:cubicBezTo>
                  <a:cubicBezTo>
                    <a:pt x="10330" y="11364"/>
                    <a:pt x="9391" y="15052"/>
                    <a:pt x="7983" y="17554"/>
                  </a:cubicBezTo>
                  <a:cubicBezTo>
                    <a:pt x="6574" y="20057"/>
                    <a:pt x="4696" y="21374"/>
                    <a:pt x="3600" y="21242"/>
                  </a:cubicBezTo>
                  <a:cubicBezTo>
                    <a:pt x="2504" y="21111"/>
                    <a:pt x="2191" y="19530"/>
                    <a:pt x="2974" y="16896"/>
                  </a:cubicBezTo>
                  <a:cubicBezTo>
                    <a:pt x="3757" y="14262"/>
                    <a:pt x="5635" y="10574"/>
                    <a:pt x="8922" y="7808"/>
                  </a:cubicBezTo>
                  <a:cubicBezTo>
                    <a:pt x="12209" y="5042"/>
                    <a:pt x="16904" y="3198"/>
                    <a:pt x="21600" y="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554816" y="3238552"/>
              <a:ext cx="381001" cy="37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1440" y="11103"/>
                  </a:moveTo>
                  <a:cubicBezTo>
                    <a:pt x="960" y="12423"/>
                    <a:pt x="480" y="13743"/>
                    <a:pt x="240" y="15243"/>
                  </a:cubicBezTo>
                  <a:cubicBezTo>
                    <a:pt x="0" y="16743"/>
                    <a:pt x="0" y="18423"/>
                    <a:pt x="0" y="19563"/>
                  </a:cubicBezTo>
                  <a:cubicBezTo>
                    <a:pt x="0" y="20703"/>
                    <a:pt x="0" y="21303"/>
                    <a:pt x="240" y="21423"/>
                  </a:cubicBezTo>
                  <a:cubicBezTo>
                    <a:pt x="480" y="21543"/>
                    <a:pt x="960" y="21183"/>
                    <a:pt x="1500" y="20343"/>
                  </a:cubicBezTo>
                  <a:cubicBezTo>
                    <a:pt x="2040" y="19503"/>
                    <a:pt x="2640" y="18183"/>
                    <a:pt x="3060" y="17223"/>
                  </a:cubicBezTo>
                  <a:cubicBezTo>
                    <a:pt x="3480" y="16263"/>
                    <a:pt x="3720" y="15663"/>
                    <a:pt x="3900" y="15723"/>
                  </a:cubicBezTo>
                  <a:cubicBezTo>
                    <a:pt x="4080" y="15783"/>
                    <a:pt x="4200" y="16503"/>
                    <a:pt x="4440" y="17103"/>
                  </a:cubicBezTo>
                  <a:cubicBezTo>
                    <a:pt x="4680" y="17703"/>
                    <a:pt x="5040" y="18183"/>
                    <a:pt x="5580" y="18303"/>
                  </a:cubicBezTo>
                  <a:cubicBezTo>
                    <a:pt x="6120" y="18423"/>
                    <a:pt x="6840" y="18183"/>
                    <a:pt x="7560" y="17043"/>
                  </a:cubicBezTo>
                  <a:cubicBezTo>
                    <a:pt x="8280" y="15903"/>
                    <a:pt x="9000" y="13863"/>
                    <a:pt x="9780" y="11163"/>
                  </a:cubicBezTo>
                  <a:cubicBezTo>
                    <a:pt x="10560" y="8463"/>
                    <a:pt x="11400" y="5103"/>
                    <a:pt x="11940" y="3003"/>
                  </a:cubicBezTo>
                  <a:cubicBezTo>
                    <a:pt x="12480" y="903"/>
                    <a:pt x="12720" y="63"/>
                    <a:pt x="12840" y="3"/>
                  </a:cubicBezTo>
                  <a:cubicBezTo>
                    <a:pt x="12960" y="-57"/>
                    <a:pt x="12960" y="663"/>
                    <a:pt x="12720" y="2823"/>
                  </a:cubicBezTo>
                  <a:cubicBezTo>
                    <a:pt x="12480" y="4983"/>
                    <a:pt x="12000" y="8583"/>
                    <a:pt x="11700" y="10983"/>
                  </a:cubicBezTo>
                  <a:cubicBezTo>
                    <a:pt x="11400" y="13383"/>
                    <a:pt x="11280" y="14583"/>
                    <a:pt x="11220" y="15543"/>
                  </a:cubicBezTo>
                  <a:cubicBezTo>
                    <a:pt x="11160" y="16503"/>
                    <a:pt x="11160" y="17223"/>
                    <a:pt x="11460" y="17763"/>
                  </a:cubicBezTo>
                  <a:cubicBezTo>
                    <a:pt x="11760" y="18303"/>
                    <a:pt x="12360" y="18663"/>
                    <a:pt x="12900" y="18603"/>
                  </a:cubicBezTo>
                  <a:cubicBezTo>
                    <a:pt x="13440" y="18543"/>
                    <a:pt x="13920" y="18063"/>
                    <a:pt x="14700" y="17103"/>
                  </a:cubicBezTo>
                  <a:cubicBezTo>
                    <a:pt x="15480" y="16143"/>
                    <a:pt x="16560" y="14703"/>
                    <a:pt x="17100" y="13563"/>
                  </a:cubicBezTo>
                  <a:cubicBezTo>
                    <a:pt x="17640" y="12423"/>
                    <a:pt x="17640" y="11583"/>
                    <a:pt x="17340" y="11283"/>
                  </a:cubicBezTo>
                  <a:cubicBezTo>
                    <a:pt x="17040" y="10983"/>
                    <a:pt x="16440" y="11223"/>
                    <a:pt x="15780" y="12003"/>
                  </a:cubicBezTo>
                  <a:cubicBezTo>
                    <a:pt x="15120" y="12783"/>
                    <a:pt x="14400" y="14103"/>
                    <a:pt x="14040" y="15123"/>
                  </a:cubicBezTo>
                  <a:cubicBezTo>
                    <a:pt x="13680" y="16143"/>
                    <a:pt x="13680" y="16863"/>
                    <a:pt x="14040" y="17283"/>
                  </a:cubicBezTo>
                  <a:cubicBezTo>
                    <a:pt x="14400" y="17703"/>
                    <a:pt x="15120" y="17823"/>
                    <a:pt x="16440" y="17703"/>
                  </a:cubicBezTo>
                  <a:cubicBezTo>
                    <a:pt x="17760" y="17583"/>
                    <a:pt x="19680" y="17223"/>
                    <a:pt x="21600" y="16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3270054" y="3421704"/>
              <a:ext cx="770663" cy="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113" fill="norm" stroke="1" extrusionOk="0">
                  <a:moveTo>
                    <a:pt x="1130" y="17446"/>
                  </a:moveTo>
                  <a:cubicBezTo>
                    <a:pt x="597" y="18277"/>
                    <a:pt x="64" y="19108"/>
                    <a:pt x="5" y="19938"/>
                  </a:cubicBezTo>
                  <a:cubicBezTo>
                    <a:pt x="-54" y="20769"/>
                    <a:pt x="360" y="21600"/>
                    <a:pt x="1544" y="20769"/>
                  </a:cubicBezTo>
                  <a:cubicBezTo>
                    <a:pt x="2727" y="19938"/>
                    <a:pt x="4680" y="17446"/>
                    <a:pt x="6692" y="15369"/>
                  </a:cubicBezTo>
                  <a:cubicBezTo>
                    <a:pt x="8704" y="13292"/>
                    <a:pt x="10776" y="11631"/>
                    <a:pt x="13054" y="9969"/>
                  </a:cubicBezTo>
                  <a:cubicBezTo>
                    <a:pt x="15332" y="8308"/>
                    <a:pt x="17818" y="6646"/>
                    <a:pt x="19268" y="4985"/>
                  </a:cubicBezTo>
                  <a:cubicBezTo>
                    <a:pt x="20718" y="3323"/>
                    <a:pt x="21132" y="1662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3848323" y="3353555"/>
              <a:ext cx="176151" cy="22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439" fill="norm" stroke="1" extrusionOk="0">
                  <a:moveTo>
                    <a:pt x="6180" y="1039"/>
                  </a:moveTo>
                  <a:cubicBezTo>
                    <a:pt x="3698" y="439"/>
                    <a:pt x="1215" y="-161"/>
                    <a:pt x="346" y="39"/>
                  </a:cubicBezTo>
                  <a:cubicBezTo>
                    <a:pt x="-523" y="239"/>
                    <a:pt x="222" y="1239"/>
                    <a:pt x="2829" y="2739"/>
                  </a:cubicBezTo>
                  <a:cubicBezTo>
                    <a:pt x="5436" y="4239"/>
                    <a:pt x="9905" y="6239"/>
                    <a:pt x="13256" y="8239"/>
                  </a:cubicBezTo>
                  <a:cubicBezTo>
                    <a:pt x="16608" y="10239"/>
                    <a:pt x="18843" y="12239"/>
                    <a:pt x="19960" y="13739"/>
                  </a:cubicBezTo>
                  <a:cubicBezTo>
                    <a:pt x="21077" y="15239"/>
                    <a:pt x="21077" y="16239"/>
                    <a:pt x="18346" y="17439"/>
                  </a:cubicBezTo>
                  <a:cubicBezTo>
                    <a:pt x="15615" y="18639"/>
                    <a:pt x="10153" y="20039"/>
                    <a:pt x="4691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18016" y="4304618"/>
              <a:ext cx="12344401" cy="61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0" y="6449"/>
                  </a:moveTo>
                  <a:cubicBezTo>
                    <a:pt x="111" y="6152"/>
                    <a:pt x="222" y="5855"/>
                    <a:pt x="341" y="5632"/>
                  </a:cubicBezTo>
                  <a:cubicBezTo>
                    <a:pt x="459" y="5410"/>
                    <a:pt x="585" y="5261"/>
                    <a:pt x="722" y="5076"/>
                  </a:cubicBezTo>
                  <a:cubicBezTo>
                    <a:pt x="859" y="4890"/>
                    <a:pt x="1007" y="4667"/>
                    <a:pt x="1146" y="4407"/>
                  </a:cubicBezTo>
                  <a:cubicBezTo>
                    <a:pt x="1285" y="4148"/>
                    <a:pt x="1415" y="3851"/>
                    <a:pt x="1559" y="3554"/>
                  </a:cubicBezTo>
                  <a:cubicBezTo>
                    <a:pt x="1704" y="3257"/>
                    <a:pt x="1863" y="2960"/>
                    <a:pt x="2000" y="2700"/>
                  </a:cubicBezTo>
                  <a:cubicBezTo>
                    <a:pt x="2137" y="2440"/>
                    <a:pt x="2252" y="2218"/>
                    <a:pt x="2376" y="1995"/>
                  </a:cubicBezTo>
                  <a:cubicBezTo>
                    <a:pt x="2500" y="1772"/>
                    <a:pt x="2633" y="1550"/>
                    <a:pt x="2765" y="1364"/>
                  </a:cubicBezTo>
                  <a:cubicBezTo>
                    <a:pt x="2896" y="1179"/>
                    <a:pt x="3026" y="1030"/>
                    <a:pt x="3157" y="882"/>
                  </a:cubicBezTo>
                  <a:cubicBezTo>
                    <a:pt x="3289" y="733"/>
                    <a:pt x="3422" y="585"/>
                    <a:pt x="3567" y="473"/>
                  </a:cubicBezTo>
                  <a:cubicBezTo>
                    <a:pt x="3711" y="362"/>
                    <a:pt x="3867" y="288"/>
                    <a:pt x="4024" y="251"/>
                  </a:cubicBezTo>
                  <a:cubicBezTo>
                    <a:pt x="4181" y="214"/>
                    <a:pt x="4341" y="214"/>
                    <a:pt x="4500" y="177"/>
                  </a:cubicBezTo>
                  <a:cubicBezTo>
                    <a:pt x="4659" y="139"/>
                    <a:pt x="4819" y="65"/>
                    <a:pt x="4985" y="28"/>
                  </a:cubicBezTo>
                  <a:cubicBezTo>
                    <a:pt x="5152" y="-9"/>
                    <a:pt x="5326" y="-9"/>
                    <a:pt x="5452" y="28"/>
                  </a:cubicBezTo>
                  <a:cubicBezTo>
                    <a:pt x="5578" y="65"/>
                    <a:pt x="5656" y="139"/>
                    <a:pt x="5746" y="177"/>
                  </a:cubicBezTo>
                  <a:cubicBezTo>
                    <a:pt x="5837" y="214"/>
                    <a:pt x="5941" y="214"/>
                    <a:pt x="6080" y="251"/>
                  </a:cubicBezTo>
                  <a:cubicBezTo>
                    <a:pt x="6219" y="288"/>
                    <a:pt x="6393" y="362"/>
                    <a:pt x="6528" y="436"/>
                  </a:cubicBezTo>
                  <a:cubicBezTo>
                    <a:pt x="6663" y="511"/>
                    <a:pt x="6759" y="585"/>
                    <a:pt x="6906" y="659"/>
                  </a:cubicBezTo>
                  <a:cubicBezTo>
                    <a:pt x="7052" y="733"/>
                    <a:pt x="7248" y="807"/>
                    <a:pt x="7396" y="882"/>
                  </a:cubicBezTo>
                  <a:cubicBezTo>
                    <a:pt x="7544" y="956"/>
                    <a:pt x="7644" y="1030"/>
                    <a:pt x="7737" y="1067"/>
                  </a:cubicBezTo>
                  <a:cubicBezTo>
                    <a:pt x="7830" y="1104"/>
                    <a:pt x="7915" y="1104"/>
                    <a:pt x="8011" y="1142"/>
                  </a:cubicBezTo>
                  <a:cubicBezTo>
                    <a:pt x="8107" y="1179"/>
                    <a:pt x="8215" y="1253"/>
                    <a:pt x="8324" y="1327"/>
                  </a:cubicBezTo>
                  <a:cubicBezTo>
                    <a:pt x="8433" y="1401"/>
                    <a:pt x="8544" y="1476"/>
                    <a:pt x="8704" y="1550"/>
                  </a:cubicBezTo>
                  <a:cubicBezTo>
                    <a:pt x="8863" y="1624"/>
                    <a:pt x="9070" y="1698"/>
                    <a:pt x="9233" y="1772"/>
                  </a:cubicBezTo>
                  <a:cubicBezTo>
                    <a:pt x="9396" y="1847"/>
                    <a:pt x="9515" y="1921"/>
                    <a:pt x="9628" y="1995"/>
                  </a:cubicBezTo>
                  <a:cubicBezTo>
                    <a:pt x="9741" y="2069"/>
                    <a:pt x="9848" y="2144"/>
                    <a:pt x="10011" y="2255"/>
                  </a:cubicBezTo>
                  <a:cubicBezTo>
                    <a:pt x="10174" y="2366"/>
                    <a:pt x="10393" y="2515"/>
                    <a:pt x="10561" y="2663"/>
                  </a:cubicBezTo>
                  <a:cubicBezTo>
                    <a:pt x="10730" y="2812"/>
                    <a:pt x="10848" y="2960"/>
                    <a:pt x="10965" y="3109"/>
                  </a:cubicBezTo>
                  <a:cubicBezTo>
                    <a:pt x="11081" y="3257"/>
                    <a:pt x="11196" y="3405"/>
                    <a:pt x="11313" y="3517"/>
                  </a:cubicBezTo>
                  <a:cubicBezTo>
                    <a:pt x="11430" y="3628"/>
                    <a:pt x="11548" y="3702"/>
                    <a:pt x="11659" y="3814"/>
                  </a:cubicBezTo>
                  <a:cubicBezTo>
                    <a:pt x="11770" y="3925"/>
                    <a:pt x="11874" y="4073"/>
                    <a:pt x="11987" y="4222"/>
                  </a:cubicBezTo>
                  <a:cubicBezTo>
                    <a:pt x="12100" y="4370"/>
                    <a:pt x="12222" y="4519"/>
                    <a:pt x="12341" y="4667"/>
                  </a:cubicBezTo>
                  <a:cubicBezTo>
                    <a:pt x="12459" y="4816"/>
                    <a:pt x="12574" y="4964"/>
                    <a:pt x="12691" y="5113"/>
                  </a:cubicBezTo>
                  <a:cubicBezTo>
                    <a:pt x="12807" y="5261"/>
                    <a:pt x="12926" y="5410"/>
                    <a:pt x="13100" y="5632"/>
                  </a:cubicBezTo>
                  <a:cubicBezTo>
                    <a:pt x="13274" y="5855"/>
                    <a:pt x="13504" y="6152"/>
                    <a:pt x="13676" y="6412"/>
                  </a:cubicBezTo>
                  <a:cubicBezTo>
                    <a:pt x="13848" y="6671"/>
                    <a:pt x="13963" y="6894"/>
                    <a:pt x="14078" y="7080"/>
                  </a:cubicBezTo>
                  <a:cubicBezTo>
                    <a:pt x="14193" y="7265"/>
                    <a:pt x="14307" y="7414"/>
                    <a:pt x="14419" y="7599"/>
                  </a:cubicBezTo>
                  <a:cubicBezTo>
                    <a:pt x="14530" y="7785"/>
                    <a:pt x="14637" y="8007"/>
                    <a:pt x="14750" y="8193"/>
                  </a:cubicBezTo>
                  <a:cubicBezTo>
                    <a:pt x="14863" y="8379"/>
                    <a:pt x="14981" y="8527"/>
                    <a:pt x="15096" y="8713"/>
                  </a:cubicBezTo>
                  <a:cubicBezTo>
                    <a:pt x="15211" y="8898"/>
                    <a:pt x="15322" y="9121"/>
                    <a:pt x="15433" y="9344"/>
                  </a:cubicBezTo>
                  <a:cubicBezTo>
                    <a:pt x="15544" y="9566"/>
                    <a:pt x="15656" y="9789"/>
                    <a:pt x="15763" y="10012"/>
                  </a:cubicBezTo>
                  <a:cubicBezTo>
                    <a:pt x="15870" y="10234"/>
                    <a:pt x="15974" y="10457"/>
                    <a:pt x="16083" y="10643"/>
                  </a:cubicBezTo>
                  <a:cubicBezTo>
                    <a:pt x="16193" y="10828"/>
                    <a:pt x="16307" y="10977"/>
                    <a:pt x="16472" y="11273"/>
                  </a:cubicBezTo>
                  <a:cubicBezTo>
                    <a:pt x="16637" y="11570"/>
                    <a:pt x="16852" y="12016"/>
                    <a:pt x="17009" y="12313"/>
                  </a:cubicBezTo>
                  <a:cubicBezTo>
                    <a:pt x="17167" y="12610"/>
                    <a:pt x="17267" y="12758"/>
                    <a:pt x="17370" y="12944"/>
                  </a:cubicBezTo>
                  <a:cubicBezTo>
                    <a:pt x="17474" y="13129"/>
                    <a:pt x="17581" y="13352"/>
                    <a:pt x="17687" y="13575"/>
                  </a:cubicBezTo>
                  <a:cubicBezTo>
                    <a:pt x="17793" y="13797"/>
                    <a:pt x="17896" y="14020"/>
                    <a:pt x="18044" y="14317"/>
                  </a:cubicBezTo>
                  <a:cubicBezTo>
                    <a:pt x="18193" y="14614"/>
                    <a:pt x="18385" y="14985"/>
                    <a:pt x="18528" y="15282"/>
                  </a:cubicBezTo>
                  <a:cubicBezTo>
                    <a:pt x="18670" y="15579"/>
                    <a:pt x="18763" y="15801"/>
                    <a:pt x="18856" y="15987"/>
                  </a:cubicBezTo>
                  <a:cubicBezTo>
                    <a:pt x="18948" y="16172"/>
                    <a:pt x="19041" y="16321"/>
                    <a:pt x="19174" y="16581"/>
                  </a:cubicBezTo>
                  <a:cubicBezTo>
                    <a:pt x="19307" y="16840"/>
                    <a:pt x="19481" y="17212"/>
                    <a:pt x="19652" y="17546"/>
                  </a:cubicBezTo>
                  <a:cubicBezTo>
                    <a:pt x="19822" y="17880"/>
                    <a:pt x="19989" y="18177"/>
                    <a:pt x="20180" y="18548"/>
                  </a:cubicBezTo>
                  <a:cubicBezTo>
                    <a:pt x="20370" y="18919"/>
                    <a:pt x="20585" y="19364"/>
                    <a:pt x="20780" y="19772"/>
                  </a:cubicBezTo>
                  <a:cubicBezTo>
                    <a:pt x="20974" y="20181"/>
                    <a:pt x="21148" y="20552"/>
                    <a:pt x="21281" y="20849"/>
                  </a:cubicBezTo>
                  <a:cubicBezTo>
                    <a:pt x="21415" y="21146"/>
                    <a:pt x="21507" y="21368"/>
                    <a:pt x="21600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87866" y="4681255"/>
              <a:ext cx="246781" cy="384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32" fill="norm" stroke="1" extrusionOk="0">
                  <a:moveTo>
                    <a:pt x="0" y="5510"/>
                  </a:moveTo>
                  <a:cubicBezTo>
                    <a:pt x="2746" y="5510"/>
                    <a:pt x="5492" y="5510"/>
                    <a:pt x="8329" y="5158"/>
                  </a:cubicBezTo>
                  <a:cubicBezTo>
                    <a:pt x="11166" y="4805"/>
                    <a:pt x="14095" y="4101"/>
                    <a:pt x="16200" y="3514"/>
                  </a:cubicBezTo>
                  <a:cubicBezTo>
                    <a:pt x="18305" y="2927"/>
                    <a:pt x="19586" y="2458"/>
                    <a:pt x="20410" y="1871"/>
                  </a:cubicBezTo>
                  <a:cubicBezTo>
                    <a:pt x="21234" y="1284"/>
                    <a:pt x="21600" y="579"/>
                    <a:pt x="21142" y="227"/>
                  </a:cubicBezTo>
                  <a:cubicBezTo>
                    <a:pt x="20685" y="-125"/>
                    <a:pt x="19403" y="-125"/>
                    <a:pt x="16749" y="638"/>
                  </a:cubicBezTo>
                  <a:cubicBezTo>
                    <a:pt x="14095" y="1401"/>
                    <a:pt x="10068" y="2927"/>
                    <a:pt x="7505" y="4218"/>
                  </a:cubicBezTo>
                  <a:cubicBezTo>
                    <a:pt x="4942" y="5510"/>
                    <a:pt x="3844" y="6566"/>
                    <a:pt x="3386" y="7388"/>
                  </a:cubicBezTo>
                  <a:cubicBezTo>
                    <a:pt x="2929" y="8210"/>
                    <a:pt x="3112" y="8797"/>
                    <a:pt x="3661" y="9266"/>
                  </a:cubicBezTo>
                  <a:cubicBezTo>
                    <a:pt x="4210" y="9736"/>
                    <a:pt x="5125" y="10088"/>
                    <a:pt x="6132" y="10382"/>
                  </a:cubicBezTo>
                  <a:cubicBezTo>
                    <a:pt x="7139" y="10675"/>
                    <a:pt x="8237" y="10910"/>
                    <a:pt x="9061" y="11262"/>
                  </a:cubicBezTo>
                  <a:cubicBezTo>
                    <a:pt x="9885" y="11614"/>
                    <a:pt x="10434" y="12084"/>
                    <a:pt x="10434" y="12553"/>
                  </a:cubicBezTo>
                  <a:cubicBezTo>
                    <a:pt x="10434" y="13023"/>
                    <a:pt x="9885" y="13492"/>
                    <a:pt x="8237" y="14549"/>
                  </a:cubicBezTo>
                  <a:cubicBezTo>
                    <a:pt x="6590" y="15605"/>
                    <a:pt x="3844" y="17249"/>
                    <a:pt x="2380" y="18423"/>
                  </a:cubicBezTo>
                  <a:cubicBezTo>
                    <a:pt x="915" y="19597"/>
                    <a:pt x="732" y="20301"/>
                    <a:pt x="1190" y="20771"/>
                  </a:cubicBezTo>
                  <a:cubicBezTo>
                    <a:pt x="1647" y="21240"/>
                    <a:pt x="2746" y="21475"/>
                    <a:pt x="5308" y="21240"/>
                  </a:cubicBezTo>
                  <a:cubicBezTo>
                    <a:pt x="7871" y="21005"/>
                    <a:pt x="11898" y="20301"/>
                    <a:pt x="15925" y="19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471453" y="4895914"/>
              <a:ext cx="273614" cy="10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61" fill="norm" stroke="1" extrusionOk="0">
                  <a:moveTo>
                    <a:pt x="543" y="13254"/>
                  </a:moveTo>
                  <a:cubicBezTo>
                    <a:pt x="210" y="11216"/>
                    <a:pt x="-122" y="9179"/>
                    <a:pt x="44" y="7345"/>
                  </a:cubicBezTo>
                  <a:cubicBezTo>
                    <a:pt x="210" y="5511"/>
                    <a:pt x="875" y="3880"/>
                    <a:pt x="1623" y="2658"/>
                  </a:cubicBezTo>
                  <a:cubicBezTo>
                    <a:pt x="2370" y="1435"/>
                    <a:pt x="3201" y="620"/>
                    <a:pt x="4281" y="213"/>
                  </a:cubicBezTo>
                  <a:cubicBezTo>
                    <a:pt x="5361" y="-195"/>
                    <a:pt x="6690" y="-195"/>
                    <a:pt x="7438" y="1843"/>
                  </a:cubicBezTo>
                  <a:cubicBezTo>
                    <a:pt x="8186" y="3880"/>
                    <a:pt x="8352" y="7956"/>
                    <a:pt x="8186" y="11013"/>
                  </a:cubicBezTo>
                  <a:cubicBezTo>
                    <a:pt x="8020" y="14069"/>
                    <a:pt x="7521" y="16107"/>
                    <a:pt x="6940" y="17941"/>
                  </a:cubicBezTo>
                  <a:cubicBezTo>
                    <a:pt x="6358" y="19775"/>
                    <a:pt x="5693" y="21405"/>
                    <a:pt x="5361" y="20997"/>
                  </a:cubicBezTo>
                  <a:cubicBezTo>
                    <a:pt x="5029" y="20590"/>
                    <a:pt x="5029" y="18145"/>
                    <a:pt x="5693" y="15088"/>
                  </a:cubicBezTo>
                  <a:cubicBezTo>
                    <a:pt x="6358" y="12031"/>
                    <a:pt x="7687" y="8363"/>
                    <a:pt x="8684" y="5511"/>
                  </a:cubicBezTo>
                  <a:cubicBezTo>
                    <a:pt x="9681" y="2658"/>
                    <a:pt x="10346" y="620"/>
                    <a:pt x="10346" y="824"/>
                  </a:cubicBezTo>
                  <a:cubicBezTo>
                    <a:pt x="10346" y="1028"/>
                    <a:pt x="9681" y="3473"/>
                    <a:pt x="9432" y="5918"/>
                  </a:cubicBezTo>
                  <a:cubicBezTo>
                    <a:pt x="9183" y="8363"/>
                    <a:pt x="9349" y="10809"/>
                    <a:pt x="10346" y="12439"/>
                  </a:cubicBezTo>
                  <a:cubicBezTo>
                    <a:pt x="11343" y="14069"/>
                    <a:pt x="13170" y="14884"/>
                    <a:pt x="15164" y="14884"/>
                  </a:cubicBezTo>
                  <a:cubicBezTo>
                    <a:pt x="17158" y="14884"/>
                    <a:pt x="19318" y="14069"/>
                    <a:pt x="21478" y="132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900360" y="4729804"/>
              <a:ext cx="980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60"/>
                    <a:pt x="-1585" y="9720"/>
                    <a:pt x="575" y="13320"/>
                  </a:cubicBezTo>
                  <a:cubicBezTo>
                    <a:pt x="2735" y="16920"/>
                    <a:pt x="11375" y="1926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95816" y="5085404"/>
              <a:ext cx="5842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4" y="18157"/>
                    <a:pt x="5009" y="14713"/>
                    <a:pt x="7670" y="11739"/>
                  </a:cubicBezTo>
                  <a:cubicBezTo>
                    <a:pt x="10330" y="8765"/>
                    <a:pt x="13148" y="6261"/>
                    <a:pt x="15496" y="4383"/>
                  </a:cubicBezTo>
                  <a:cubicBezTo>
                    <a:pt x="17843" y="2504"/>
                    <a:pt x="19722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629635" y="5117154"/>
              <a:ext cx="324982" cy="11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04" fill="norm" stroke="1" extrusionOk="0">
                  <a:moveTo>
                    <a:pt x="1338" y="19326"/>
                  </a:moveTo>
                  <a:cubicBezTo>
                    <a:pt x="636" y="20084"/>
                    <a:pt x="-65" y="20842"/>
                    <a:pt x="5" y="21221"/>
                  </a:cubicBezTo>
                  <a:cubicBezTo>
                    <a:pt x="75" y="21600"/>
                    <a:pt x="917" y="21600"/>
                    <a:pt x="3722" y="19137"/>
                  </a:cubicBezTo>
                  <a:cubicBezTo>
                    <a:pt x="6527" y="16674"/>
                    <a:pt x="11296" y="11747"/>
                    <a:pt x="14592" y="8147"/>
                  </a:cubicBezTo>
                  <a:cubicBezTo>
                    <a:pt x="17888" y="4547"/>
                    <a:pt x="19712" y="2274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138766" y="490125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45116" y="506000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873250" y="4631291"/>
              <a:ext cx="167217" cy="36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6835" y="8757"/>
                  </a:moveTo>
                  <a:cubicBezTo>
                    <a:pt x="5195" y="11860"/>
                    <a:pt x="3554" y="14964"/>
                    <a:pt x="2597" y="16888"/>
                  </a:cubicBezTo>
                  <a:cubicBezTo>
                    <a:pt x="1641" y="18812"/>
                    <a:pt x="1367" y="19557"/>
                    <a:pt x="957" y="20240"/>
                  </a:cubicBezTo>
                  <a:cubicBezTo>
                    <a:pt x="547" y="20922"/>
                    <a:pt x="0" y="21543"/>
                    <a:pt x="0" y="21481"/>
                  </a:cubicBezTo>
                  <a:cubicBezTo>
                    <a:pt x="0" y="21419"/>
                    <a:pt x="547" y="20674"/>
                    <a:pt x="2051" y="18191"/>
                  </a:cubicBezTo>
                  <a:cubicBezTo>
                    <a:pt x="3554" y="15709"/>
                    <a:pt x="6015" y="11488"/>
                    <a:pt x="8339" y="8322"/>
                  </a:cubicBezTo>
                  <a:cubicBezTo>
                    <a:pt x="10663" y="5157"/>
                    <a:pt x="12851" y="3046"/>
                    <a:pt x="14491" y="1743"/>
                  </a:cubicBezTo>
                  <a:cubicBezTo>
                    <a:pt x="16132" y="440"/>
                    <a:pt x="17225" y="-57"/>
                    <a:pt x="18046" y="5"/>
                  </a:cubicBezTo>
                  <a:cubicBezTo>
                    <a:pt x="18866" y="67"/>
                    <a:pt x="19413" y="688"/>
                    <a:pt x="19686" y="2860"/>
                  </a:cubicBezTo>
                  <a:cubicBezTo>
                    <a:pt x="19959" y="5033"/>
                    <a:pt x="19959" y="8757"/>
                    <a:pt x="20233" y="11674"/>
                  </a:cubicBezTo>
                  <a:cubicBezTo>
                    <a:pt x="20506" y="14591"/>
                    <a:pt x="21053" y="16702"/>
                    <a:pt x="21600" y="18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945216" y="4799654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913466" y="4532954"/>
              <a:ext cx="228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000"/>
                    <a:pt x="1200" y="14400"/>
                    <a:pt x="4800" y="10800"/>
                  </a:cubicBezTo>
                  <a:cubicBezTo>
                    <a:pt x="8400" y="7200"/>
                    <a:pt x="15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111652" y="5011220"/>
              <a:ext cx="158560" cy="52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1011" fill="norm" stroke="1" extrusionOk="0">
                  <a:moveTo>
                    <a:pt x="253" y="8883"/>
                  </a:moveTo>
                  <a:cubicBezTo>
                    <a:pt x="1347" y="11359"/>
                    <a:pt x="2441" y="13835"/>
                    <a:pt x="3124" y="15799"/>
                  </a:cubicBezTo>
                  <a:cubicBezTo>
                    <a:pt x="3808" y="17762"/>
                    <a:pt x="4081" y="19214"/>
                    <a:pt x="4218" y="20153"/>
                  </a:cubicBezTo>
                  <a:cubicBezTo>
                    <a:pt x="4355" y="21092"/>
                    <a:pt x="4355" y="21519"/>
                    <a:pt x="4218" y="20068"/>
                  </a:cubicBezTo>
                  <a:cubicBezTo>
                    <a:pt x="4081" y="18616"/>
                    <a:pt x="3808" y="15287"/>
                    <a:pt x="3808" y="12042"/>
                  </a:cubicBezTo>
                  <a:cubicBezTo>
                    <a:pt x="3808" y="8798"/>
                    <a:pt x="4081" y="5639"/>
                    <a:pt x="4355" y="3846"/>
                  </a:cubicBezTo>
                  <a:cubicBezTo>
                    <a:pt x="4628" y="2053"/>
                    <a:pt x="4901" y="1627"/>
                    <a:pt x="5585" y="1200"/>
                  </a:cubicBezTo>
                  <a:cubicBezTo>
                    <a:pt x="6268" y="773"/>
                    <a:pt x="7362" y="346"/>
                    <a:pt x="8729" y="132"/>
                  </a:cubicBezTo>
                  <a:cubicBezTo>
                    <a:pt x="10096" y="-81"/>
                    <a:pt x="11737" y="-81"/>
                    <a:pt x="13924" y="474"/>
                  </a:cubicBezTo>
                  <a:cubicBezTo>
                    <a:pt x="16111" y="1029"/>
                    <a:pt x="18846" y="2139"/>
                    <a:pt x="19939" y="3505"/>
                  </a:cubicBezTo>
                  <a:cubicBezTo>
                    <a:pt x="21033" y="4871"/>
                    <a:pt x="20486" y="6493"/>
                    <a:pt x="18162" y="7774"/>
                  </a:cubicBezTo>
                  <a:cubicBezTo>
                    <a:pt x="15838" y="9054"/>
                    <a:pt x="11737" y="9993"/>
                    <a:pt x="8182" y="10548"/>
                  </a:cubicBezTo>
                  <a:cubicBezTo>
                    <a:pt x="4628" y="11103"/>
                    <a:pt x="1620" y="11274"/>
                    <a:pt x="527" y="11189"/>
                  </a:cubicBezTo>
                  <a:cubicBezTo>
                    <a:pt x="-567" y="11103"/>
                    <a:pt x="253" y="10762"/>
                    <a:pt x="1074" y="104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8819197" y="4557225"/>
              <a:ext cx="3921020" cy="112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81" fill="norm" stroke="1" extrusionOk="0">
                  <a:moveTo>
                    <a:pt x="192" y="509"/>
                  </a:moveTo>
                  <a:cubicBezTo>
                    <a:pt x="215" y="265"/>
                    <a:pt x="238" y="22"/>
                    <a:pt x="262" y="1"/>
                  </a:cubicBezTo>
                  <a:cubicBezTo>
                    <a:pt x="285" y="-19"/>
                    <a:pt x="308" y="184"/>
                    <a:pt x="314" y="955"/>
                  </a:cubicBezTo>
                  <a:cubicBezTo>
                    <a:pt x="320" y="1727"/>
                    <a:pt x="308" y="3067"/>
                    <a:pt x="285" y="4346"/>
                  </a:cubicBezTo>
                  <a:cubicBezTo>
                    <a:pt x="262" y="5625"/>
                    <a:pt x="227" y="6843"/>
                    <a:pt x="203" y="8122"/>
                  </a:cubicBezTo>
                  <a:cubicBezTo>
                    <a:pt x="180" y="9401"/>
                    <a:pt x="168" y="10740"/>
                    <a:pt x="151" y="12060"/>
                  </a:cubicBezTo>
                  <a:cubicBezTo>
                    <a:pt x="133" y="13379"/>
                    <a:pt x="110" y="14679"/>
                    <a:pt x="93" y="15430"/>
                  </a:cubicBezTo>
                  <a:cubicBezTo>
                    <a:pt x="75" y="16181"/>
                    <a:pt x="64" y="16384"/>
                    <a:pt x="40" y="16648"/>
                  </a:cubicBezTo>
                  <a:cubicBezTo>
                    <a:pt x="17" y="16912"/>
                    <a:pt x="-18" y="17237"/>
                    <a:pt x="11" y="17399"/>
                  </a:cubicBezTo>
                  <a:cubicBezTo>
                    <a:pt x="40" y="17561"/>
                    <a:pt x="133" y="17561"/>
                    <a:pt x="396" y="17602"/>
                  </a:cubicBezTo>
                  <a:cubicBezTo>
                    <a:pt x="658" y="17643"/>
                    <a:pt x="1089" y="17724"/>
                    <a:pt x="1537" y="17825"/>
                  </a:cubicBezTo>
                  <a:cubicBezTo>
                    <a:pt x="1986" y="17927"/>
                    <a:pt x="2452" y="18049"/>
                    <a:pt x="2889" y="18130"/>
                  </a:cubicBezTo>
                  <a:cubicBezTo>
                    <a:pt x="3326" y="18211"/>
                    <a:pt x="3733" y="18252"/>
                    <a:pt x="4170" y="18313"/>
                  </a:cubicBezTo>
                  <a:cubicBezTo>
                    <a:pt x="4607" y="18373"/>
                    <a:pt x="5073" y="18455"/>
                    <a:pt x="5481" y="18495"/>
                  </a:cubicBezTo>
                  <a:cubicBezTo>
                    <a:pt x="5889" y="18536"/>
                    <a:pt x="6238" y="18536"/>
                    <a:pt x="6594" y="18556"/>
                  </a:cubicBezTo>
                  <a:cubicBezTo>
                    <a:pt x="6949" y="18576"/>
                    <a:pt x="7310" y="18617"/>
                    <a:pt x="7683" y="18678"/>
                  </a:cubicBezTo>
                  <a:cubicBezTo>
                    <a:pt x="8056" y="18739"/>
                    <a:pt x="8440" y="18820"/>
                    <a:pt x="8935" y="18922"/>
                  </a:cubicBezTo>
                  <a:cubicBezTo>
                    <a:pt x="9431" y="19023"/>
                    <a:pt x="10036" y="19145"/>
                    <a:pt x="10526" y="19246"/>
                  </a:cubicBezTo>
                  <a:cubicBezTo>
                    <a:pt x="11015" y="19348"/>
                    <a:pt x="11388" y="19429"/>
                    <a:pt x="11778" y="19510"/>
                  </a:cubicBezTo>
                  <a:cubicBezTo>
                    <a:pt x="12168" y="19592"/>
                    <a:pt x="12576" y="19673"/>
                    <a:pt x="12961" y="19754"/>
                  </a:cubicBezTo>
                  <a:cubicBezTo>
                    <a:pt x="13345" y="19835"/>
                    <a:pt x="13706" y="19916"/>
                    <a:pt x="14062" y="19998"/>
                  </a:cubicBezTo>
                  <a:cubicBezTo>
                    <a:pt x="14417" y="20079"/>
                    <a:pt x="14766" y="20160"/>
                    <a:pt x="15186" y="20261"/>
                  </a:cubicBezTo>
                  <a:cubicBezTo>
                    <a:pt x="15605" y="20363"/>
                    <a:pt x="16095" y="20485"/>
                    <a:pt x="16555" y="20586"/>
                  </a:cubicBezTo>
                  <a:cubicBezTo>
                    <a:pt x="17015" y="20688"/>
                    <a:pt x="17446" y="20769"/>
                    <a:pt x="17906" y="20850"/>
                  </a:cubicBezTo>
                  <a:cubicBezTo>
                    <a:pt x="18366" y="20931"/>
                    <a:pt x="18856" y="21013"/>
                    <a:pt x="19357" y="21073"/>
                  </a:cubicBezTo>
                  <a:cubicBezTo>
                    <a:pt x="19858" y="21134"/>
                    <a:pt x="20370" y="21175"/>
                    <a:pt x="20743" y="21256"/>
                  </a:cubicBezTo>
                  <a:cubicBezTo>
                    <a:pt x="21116" y="21337"/>
                    <a:pt x="21349" y="21459"/>
                    <a:pt x="21582" y="21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019116" y="4699051"/>
              <a:ext cx="152401" cy="30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2700" y="17029"/>
                    <a:pt x="5400" y="12529"/>
                    <a:pt x="7650" y="9229"/>
                  </a:cubicBezTo>
                  <a:cubicBezTo>
                    <a:pt x="9900" y="5929"/>
                    <a:pt x="11700" y="3829"/>
                    <a:pt x="13500" y="2329"/>
                  </a:cubicBezTo>
                  <a:cubicBezTo>
                    <a:pt x="15300" y="829"/>
                    <a:pt x="17100" y="-71"/>
                    <a:pt x="18000" y="4"/>
                  </a:cubicBezTo>
                  <a:cubicBezTo>
                    <a:pt x="18900" y="79"/>
                    <a:pt x="18900" y="1129"/>
                    <a:pt x="19050" y="3754"/>
                  </a:cubicBezTo>
                  <a:cubicBezTo>
                    <a:pt x="19200" y="6379"/>
                    <a:pt x="19500" y="10579"/>
                    <a:pt x="19950" y="13654"/>
                  </a:cubicBezTo>
                  <a:cubicBezTo>
                    <a:pt x="20400" y="16729"/>
                    <a:pt x="21000" y="18679"/>
                    <a:pt x="21600" y="20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025466" y="487585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4400"/>
                    <a:pt x="5184" y="7200"/>
                    <a:pt x="8784" y="3600"/>
                  </a:cubicBezTo>
                  <a:cubicBezTo>
                    <a:pt x="12384" y="0"/>
                    <a:pt x="169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285816" y="4986889"/>
              <a:ext cx="53668" cy="9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75" fill="norm" stroke="1" extrusionOk="0">
                  <a:moveTo>
                    <a:pt x="14954" y="3702"/>
                  </a:moveTo>
                  <a:cubicBezTo>
                    <a:pt x="17446" y="1739"/>
                    <a:pt x="19938" y="-225"/>
                    <a:pt x="20769" y="20"/>
                  </a:cubicBezTo>
                  <a:cubicBezTo>
                    <a:pt x="21600" y="266"/>
                    <a:pt x="20769" y="2720"/>
                    <a:pt x="17031" y="6648"/>
                  </a:cubicBezTo>
                  <a:cubicBezTo>
                    <a:pt x="13292" y="10575"/>
                    <a:pt x="6646" y="15975"/>
                    <a:pt x="0" y="21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9450916" y="4786693"/>
              <a:ext cx="164676" cy="29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67" fill="norm" stroke="1" extrusionOk="0">
                  <a:moveTo>
                    <a:pt x="0" y="21467"/>
                  </a:moveTo>
                  <a:cubicBezTo>
                    <a:pt x="2492" y="18273"/>
                    <a:pt x="4985" y="15078"/>
                    <a:pt x="7754" y="11732"/>
                  </a:cubicBezTo>
                  <a:cubicBezTo>
                    <a:pt x="10523" y="8385"/>
                    <a:pt x="13569" y="4887"/>
                    <a:pt x="15508" y="2757"/>
                  </a:cubicBezTo>
                  <a:cubicBezTo>
                    <a:pt x="17446" y="628"/>
                    <a:pt x="18277" y="-133"/>
                    <a:pt x="19108" y="19"/>
                  </a:cubicBezTo>
                  <a:cubicBezTo>
                    <a:pt x="19938" y="171"/>
                    <a:pt x="20769" y="1236"/>
                    <a:pt x="21185" y="3670"/>
                  </a:cubicBezTo>
                  <a:cubicBezTo>
                    <a:pt x="21600" y="6104"/>
                    <a:pt x="21600" y="9906"/>
                    <a:pt x="21462" y="12492"/>
                  </a:cubicBezTo>
                  <a:cubicBezTo>
                    <a:pt x="21323" y="15078"/>
                    <a:pt x="21046" y="16447"/>
                    <a:pt x="20769" y="178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9495366" y="4952054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800"/>
                    <a:pt x="11270" y="12000"/>
                    <a:pt x="14870" y="8400"/>
                  </a:cubicBezTo>
                  <a:cubicBezTo>
                    <a:pt x="18470" y="4800"/>
                    <a:pt x="2003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9482666" y="4736154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6200"/>
                    <a:pt x="11676" y="10800"/>
                    <a:pt x="15276" y="7200"/>
                  </a:cubicBezTo>
                  <a:cubicBezTo>
                    <a:pt x="18876" y="3600"/>
                    <a:pt x="202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231966" y="4971104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0244666" y="490760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0190413" y="4810401"/>
              <a:ext cx="136804" cy="31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80" fill="norm" stroke="1" extrusionOk="0">
                  <a:moveTo>
                    <a:pt x="21152" y="3968"/>
                  </a:moveTo>
                  <a:cubicBezTo>
                    <a:pt x="21152" y="3258"/>
                    <a:pt x="21152" y="2547"/>
                    <a:pt x="20825" y="1836"/>
                  </a:cubicBezTo>
                  <a:cubicBezTo>
                    <a:pt x="20497" y="1126"/>
                    <a:pt x="19843" y="415"/>
                    <a:pt x="18697" y="131"/>
                  </a:cubicBezTo>
                  <a:cubicBezTo>
                    <a:pt x="17552" y="-153"/>
                    <a:pt x="15916" y="-11"/>
                    <a:pt x="14443" y="913"/>
                  </a:cubicBezTo>
                  <a:cubicBezTo>
                    <a:pt x="12970" y="1836"/>
                    <a:pt x="11661" y="3542"/>
                    <a:pt x="10843" y="6810"/>
                  </a:cubicBezTo>
                  <a:cubicBezTo>
                    <a:pt x="10025" y="10079"/>
                    <a:pt x="9697" y="14910"/>
                    <a:pt x="9534" y="17752"/>
                  </a:cubicBezTo>
                  <a:cubicBezTo>
                    <a:pt x="9370" y="20594"/>
                    <a:pt x="9370" y="21447"/>
                    <a:pt x="9043" y="21376"/>
                  </a:cubicBezTo>
                  <a:cubicBezTo>
                    <a:pt x="8716" y="21305"/>
                    <a:pt x="8061" y="20310"/>
                    <a:pt x="6752" y="19102"/>
                  </a:cubicBezTo>
                  <a:cubicBezTo>
                    <a:pt x="5443" y="17894"/>
                    <a:pt x="3479" y="16473"/>
                    <a:pt x="2007" y="15336"/>
                  </a:cubicBezTo>
                  <a:cubicBezTo>
                    <a:pt x="534" y="14200"/>
                    <a:pt x="-448" y="13347"/>
                    <a:pt x="207" y="12708"/>
                  </a:cubicBezTo>
                  <a:cubicBezTo>
                    <a:pt x="861" y="12068"/>
                    <a:pt x="3152" y="11642"/>
                    <a:pt x="5934" y="11642"/>
                  </a:cubicBezTo>
                  <a:cubicBezTo>
                    <a:pt x="8716" y="11642"/>
                    <a:pt x="11988" y="12068"/>
                    <a:pt x="14443" y="12423"/>
                  </a:cubicBezTo>
                  <a:cubicBezTo>
                    <a:pt x="16897" y="12779"/>
                    <a:pt x="18534" y="13063"/>
                    <a:pt x="20170" y="13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0333566" y="5009204"/>
              <a:ext cx="44451" cy="10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21600" y="0"/>
                  </a:moveTo>
                  <a:cubicBezTo>
                    <a:pt x="16457" y="0"/>
                    <a:pt x="11314" y="0"/>
                    <a:pt x="7714" y="1059"/>
                  </a:cubicBezTo>
                  <a:cubicBezTo>
                    <a:pt x="4114" y="2118"/>
                    <a:pt x="2057" y="4235"/>
                    <a:pt x="1029" y="6353"/>
                  </a:cubicBezTo>
                  <a:cubicBezTo>
                    <a:pt x="0" y="8471"/>
                    <a:pt x="0" y="10588"/>
                    <a:pt x="0" y="12706"/>
                  </a:cubicBezTo>
                  <a:cubicBezTo>
                    <a:pt x="0" y="14824"/>
                    <a:pt x="0" y="16941"/>
                    <a:pt x="2571" y="18635"/>
                  </a:cubicBezTo>
                  <a:cubicBezTo>
                    <a:pt x="5143" y="20329"/>
                    <a:pt x="10286" y="21600"/>
                    <a:pt x="13371" y="20541"/>
                  </a:cubicBezTo>
                  <a:cubicBezTo>
                    <a:pt x="16457" y="19482"/>
                    <a:pt x="17486" y="16094"/>
                    <a:pt x="16971" y="12494"/>
                  </a:cubicBezTo>
                  <a:cubicBezTo>
                    <a:pt x="16457" y="8894"/>
                    <a:pt x="14400" y="5082"/>
                    <a:pt x="12343" y="12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0390716" y="4996504"/>
              <a:ext cx="95251" cy="12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1045"/>
                  </a:moveTo>
                  <a:cubicBezTo>
                    <a:pt x="2400" y="1045"/>
                    <a:pt x="4800" y="1045"/>
                    <a:pt x="7200" y="2787"/>
                  </a:cubicBezTo>
                  <a:cubicBezTo>
                    <a:pt x="9600" y="4529"/>
                    <a:pt x="12000" y="8013"/>
                    <a:pt x="13440" y="10626"/>
                  </a:cubicBezTo>
                  <a:cubicBezTo>
                    <a:pt x="14880" y="13239"/>
                    <a:pt x="15360" y="14981"/>
                    <a:pt x="15360" y="16723"/>
                  </a:cubicBezTo>
                  <a:cubicBezTo>
                    <a:pt x="15360" y="18465"/>
                    <a:pt x="14880" y="20206"/>
                    <a:pt x="13440" y="20903"/>
                  </a:cubicBezTo>
                  <a:cubicBezTo>
                    <a:pt x="12000" y="21600"/>
                    <a:pt x="9600" y="21252"/>
                    <a:pt x="8160" y="19510"/>
                  </a:cubicBezTo>
                  <a:cubicBezTo>
                    <a:pt x="6720" y="17768"/>
                    <a:pt x="6240" y="14632"/>
                    <a:pt x="7200" y="11148"/>
                  </a:cubicBezTo>
                  <a:cubicBezTo>
                    <a:pt x="8160" y="7665"/>
                    <a:pt x="10560" y="3832"/>
                    <a:pt x="13200" y="1916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0517716" y="4997244"/>
              <a:ext cx="196851" cy="11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0" fill="norm" stroke="1" extrusionOk="0">
                  <a:moveTo>
                    <a:pt x="697" y="971"/>
                  </a:moveTo>
                  <a:cubicBezTo>
                    <a:pt x="465" y="4632"/>
                    <a:pt x="232" y="8293"/>
                    <a:pt x="116" y="11587"/>
                  </a:cubicBezTo>
                  <a:cubicBezTo>
                    <a:pt x="0" y="14882"/>
                    <a:pt x="0" y="17811"/>
                    <a:pt x="0" y="18360"/>
                  </a:cubicBezTo>
                  <a:cubicBezTo>
                    <a:pt x="0" y="18909"/>
                    <a:pt x="0" y="17079"/>
                    <a:pt x="116" y="14516"/>
                  </a:cubicBezTo>
                  <a:cubicBezTo>
                    <a:pt x="232" y="11954"/>
                    <a:pt x="465" y="8659"/>
                    <a:pt x="929" y="6096"/>
                  </a:cubicBezTo>
                  <a:cubicBezTo>
                    <a:pt x="1394" y="3533"/>
                    <a:pt x="2090" y="1703"/>
                    <a:pt x="2787" y="1886"/>
                  </a:cubicBezTo>
                  <a:cubicBezTo>
                    <a:pt x="3484" y="2069"/>
                    <a:pt x="4181" y="4265"/>
                    <a:pt x="4645" y="6279"/>
                  </a:cubicBezTo>
                  <a:cubicBezTo>
                    <a:pt x="5110" y="8293"/>
                    <a:pt x="5342" y="10123"/>
                    <a:pt x="5690" y="12320"/>
                  </a:cubicBezTo>
                  <a:cubicBezTo>
                    <a:pt x="6039" y="14516"/>
                    <a:pt x="6503" y="17079"/>
                    <a:pt x="6968" y="16896"/>
                  </a:cubicBezTo>
                  <a:cubicBezTo>
                    <a:pt x="7432" y="16713"/>
                    <a:pt x="7897" y="13784"/>
                    <a:pt x="8710" y="10489"/>
                  </a:cubicBezTo>
                  <a:cubicBezTo>
                    <a:pt x="9523" y="7194"/>
                    <a:pt x="10684" y="3533"/>
                    <a:pt x="11845" y="1520"/>
                  </a:cubicBezTo>
                  <a:cubicBezTo>
                    <a:pt x="13006" y="-494"/>
                    <a:pt x="14168" y="-860"/>
                    <a:pt x="15794" y="2618"/>
                  </a:cubicBezTo>
                  <a:cubicBezTo>
                    <a:pt x="17419" y="6096"/>
                    <a:pt x="19510" y="13418"/>
                    <a:pt x="21600" y="207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10938741" y="5053158"/>
              <a:ext cx="163176" cy="14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934" fill="norm" stroke="1" extrusionOk="0">
                  <a:moveTo>
                    <a:pt x="14702" y="2890"/>
                  </a:moveTo>
                  <a:cubicBezTo>
                    <a:pt x="13594" y="1638"/>
                    <a:pt x="12486" y="386"/>
                    <a:pt x="11240" y="73"/>
                  </a:cubicBezTo>
                  <a:cubicBezTo>
                    <a:pt x="9994" y="-240"/>
                    <a:pt x="8610" y="386"/>
                    <a:pt x="6671" y="3203"/>
                  </a:cubicBezTo>
                  <a:cubicBezTo>
                    <a:pt x="4733" y="6021"/>
                    <a:pt x="2240" y="11030"/>
                    <a:pt x="994" y="14317"/>
                  </a:cubicBezTo>
                  <a:cubicBezTo>
                    <a:pt x="-252" y="17603"/>
                    <a:pt x="-252" y="19169"/>
                    <a:pt x="579" y="20108"/>
                  </a:cubicBezTo>
                  <a:cubicBezTo>
                    <a:pt x="1410" y="21047"/>
                    <a:pt x="3071" y="21360"/>
                    <a:pt x="4871" y="20108"/>
                  </a:cubicBezTo>
                  <a:cubicBezTo>
                    <a:pt x="6671" y="18856"/>
                    <a:pt x="8610" y="16038"/>
                    <a:pt x="10271" y="13221"/>
                  </a:cubicBezTo>
                  <a:cubicBezTo>
                    <a:pt x="11933" y="10403"/>
                    <a:pt x="13317" y="7586"/>
                    <a:pt x="14286" y="7273"/>
                  </a:cubicBezTo>
                  <a:cubicBezTo>
                    <a:pt x="15256" y="6960"/>
                    <a:pt x="15810" y="9151"/>
                    <a:pt x="16917" y="11499"/>
                  </a:cubicBezTo>
                  <a:cubicBezTo>
                    <a:pt x="18025" y="13847"/>
                    <a:pt x="19686" y="16351"/>
                    <a:pt x="21348" y="188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1403266" y="5015401"/>
              <a:ext cx="97949" cy="37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313" fill="norm" stroke="1" extrusionOk="0">
                  <a:moveTo>
                    <a:pt x="7331" y="11169"/>
                  </a:moveTo>
                  <a:cubicBezTo>
                    <a:pt x="6008" y="14049"/>
                    <a:pt x="4686" y="16929"/>
                    <a:pt x="3584" y="18729"/>
                  </a:cubicBezTo>
                  <a:cubicBezTo>
                    <a:pt x="2482" y="20529"/>
                    <a:pt x="1600" y="21249"/>
                    <a:pt x="939" y="21309"/>
                  </a:cubicBezTo>
                  <a:cubicBezTo>
                    <a:pt x="278" y="21369"/>
                    <a:pt x="-163" y="20769"/>
                    <a:pt x="57" y="18609"/>
                  </a:cubicBezTo>
                  <a:cubicBezTo>
                    <a:pt x="278" y="16449"/>
                    <a:pt x="1159" y="12729"/>
                    <a:pt x="2482" y="9729"/>
                  </a:cubicBezTo>
                  <a:cubicBezTo>
                    <a:pt x="3804" y="6729"/>
                    <a:pt x="5568" y="4449"/>
                    <a:pt x="7110" y="2949"/>
                  </a:cubicBezTo>
                  <a:cubicBezTo>
                    <a:pt x="8653" y="1449"/>
                    <a:pt x="9976" y="729"/>
                    <a:pt x="11739" y="309"/>
                  </a:cubicBezTo>
                  <a:cubicBezTo>
                    <a:pt x="13502" y="-111"/>
                    <a:pt x="15706" y="-231"/>
                    <a:pt x="17690" y="789"/>
                  </a:cubicBezTo>
                  <a:cubicBezTo>
                    <a:pt x="19674" y="1809"/>
                    <a:pt x="21437" y="3969"/>
                    <a:pt x="19674" y="5829"/>
                  </a:cubicBezTo>
                  <a:cubicBezTo>
                    <a:pt x="17910" y="7689"/>
                    <a:pt x="12621" y="9249"/>
                    <a:pt x="7331" y="108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11526842" y="5080516"/>
              <a:ext cx="114825" cy="13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029" fill="norm" stroke="1" extrusionOk="0">
                  <a:moveTo>
                    <a:pt x="17770" y="779"/>
                  </a:moveTo>
                  <a:cubicBezTo>
                    <a:pt x="15807" y="104"/>
                    <a:pt x="13843" y="-571"/>
                    <a:pt x="11094" y="779"/>
                  </a:cubicBezTo>
                  <a:cubicBezTo>
                    <a:pt x="8345" y="2129"/>
                    <a:pt x="4810" y="5504"/>
                    <a:pt x="2650" y="8710"/>
                  </a:cubicBezTo>
                  <a:cubicBezTo>
                    <a:pt x="490" y="11916"/>
                    <a:pt x="-295" y="14954"/>
                    <a:pt x="98" y="15798"/>
                  </a:cubicBezTo>
                  <a:cubicBezTo>
                    <a:pt x="490" y="16641"/>
                    <a:pt x="2061" y="15292"/>
                    <a:pt x="3240" y="13435"/>
                  </a:cubicBezTo>
                  <a:cubicBezTo>
                    <a:pt x="4418" y="11579"/>
                    <a:pt x="5203" y="9217"/>
                    <a:pt x="6381" y="7192"/>
                  </a:cubicBezTo>
                  <a:cubicBezTo>
                    <a:pt x="7560" y="5167"/>
                    <a:pt x="9130" y="3479"/>
                    <a:pt x="10309" y="3985"/>
                  </a:cubicBezTo>
                  <a:cubicBezTo>
                    <a:pt x="11487" y="4492"/>
                    <a:pt x="12272" y="7192"/>
                    <a:pt x="14040" y="10398"/>
                  </a:cubicBezTo>
                  <a:cubicBezTo>
                    <a:pt x="15807" y="13604"/>
                    <a:pt x="18556" y="17317"/>
                    <a:pt x="21305" y="21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1667066" y="5047304"/>
              <a:ext cx="82551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3510"/>
                    <a:pt x="11077" y="7020"/>
                    <a:pt x="13846" y="10260"/>
                  </a:cubicBezTo>
                  <a:cubicBezTo>
                    <a:pt x="16615" y="13500"/>
                    <a:pt x="16615" y="16470"/>
                    <a:pt x="15785" y="18495"/>
                  </a:cubicBezTo>
                  <a:cubicBezTo>
                    <a:pt x="14954" y="20520"/>
                    <a:pt x="13292" y="21600"/>
                    <a:pt x="11354" y="21600"/>
                  </a:cubicBezTo>
                  <a:cubicBezTo>
                    <a:pt x="9415" y="21600"/>
                    <a:pt x="7200" y="20520"/>
                    <a:pt x="6369" y="18630"/>
                  </a:cubicBezTo>
                  <a:cubicBezTo>
                    <a:pt x="5538" y="16740"/>
                    <a:pt x="6092" y="14040"/>
                    <a:pt x="8862" y="11070"/>
                  </a:cubicBezTo>
                  <a:cubicBezTo>
                    <a:pt x="11631" y="8100"/>
                    <a:pt x="16615" y="4860"/>
                    <a:pt x="21600" y="16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1756463" y="4940515"/>
              <a:ext cx="190004" cy="28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56" fill="norm" stroke="1" extrusionOk="0">
                  <a:moveTo>
                    <a:pt x="10626" y="1333"/>
                  </a:moveTo>
                  <a:cubicBezTo>
                    <a:pt x="10626" y="544"/>
                    <a:pt x="10626" y="-244"/>
                    <a:pt x="10388" y="71"/>
                  </a:cubicBezTo>
                  <a:cubicBezTo>
                    <a:pt x="10151" y="387"/>
                    <a:pt x="9676" y="1806"/>
                    <a:pt x="8845" y="4801"/>
                  </a:cubicBezTo>
                  <a:cubicBezTo>
                    <a:pt x="8015" y="7797"/>
                    <a:pt x="6828" y="12369"/>
                    <a:pt x="6234" y="15128"/>
                  </a:cubicBezTo>
                  <a:cubicBezTo>
                    <a:pt x="5641" y="17887"/>
                    <a:pt x="5641" y="18833"/>
                    <a:pt x="5760" y="19701"/>
                  </a:cubicBezTo>
                  <a:cubicBezTo>
                    <a:pt x="5878" y="20568"/>
                    <a:pt x="6116" y="21356"/>
                    <a:pt x="6591" y="21356"/>
                  </a:cubicBezTo>
                  <a:cubicBezTo>
                    <a:pt x="7065" y="21356"/>
                    <a:pt x="7777" y="20568"/>
                    <a:pt x="7421" y="19385"/>
                  </a:cubicBezTo>
                  <a:cubicBezTo>
                    <a:pt x="7065" y="18203"/>
                    <a:pt x="5641" y="16626"/>
                    <a:pt x="3980" y="15522"/>
                  </a:cubicBezTo>
                  <a:cubicBezTo>
                    <a:pt x="2318" y="14419"/>
                    <a:pt x="419" y="13788"/>
                    <a:pt x="63" y="13473"/>
                  </a:cubicBezTo>
                  <a:cubicBezTo>
                    <a:pt x="-293" y="13157"/>
                    <a:pt x="894" y="13157"/>
                    <a:pt x="2793" y="13157"/>
                  </a:cubicBezTo>
                  <a:cubicBezTo>
                    <a:pt x="4692" y="13157"/>
                    <a:pt x="7303" y="13157"/>
                    <a:pt x="9202" y="13157"/>
                  </a:cubicBezTo>
                  <a:cubicBezTo>
                    <a:pt x="11100" y="13157"/>
                    <a:pt x="12287" y="13157"/>
                    <a:pt x="12999" y="13709"/>
                  </a:cubicBezTo>
                  <a:cubicBezTo>
                    <a:pt x="13711" y="14261"/>
                    <a:pt x="13949" y="15365"/>
                    <a:pt x="13949" y="16311"/>
                  </a:cubicBezTo>
                  <a:cubicBezTo>
                    <a:pt x="13949" y="17257"/>
                    <a:pt x="13711" y="18045"/>
                    <a:pt x="13711" y="17887"/>
                  </a:cubicBezTo>
                  <a:cubicBezTo>
                    <a:pt x="13711" y="17730"/>
                    <a:pt x="13949" y="16626"/>
                    <a:pt x="15254" y="14261"/>
                  </a:cubicBezTo>
                  <a:cubicBezTo>
                    <a:pt x="16560" y="11896"/>
                    <a:pt x="18933" y="8270"/>
                    <a:pt x="21307" y="4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1915903" y="4952054"/>
              <a:ext cx="170264" cy="252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55" fill="norm" stroke="1" extrusionOk="0">
                  <a:moveTo>
                    <a:pt x="10126" y="0"/>
                  </a:moveTo>
                  <a:cubicBezTo>
                    <a:pt x="8809" y="4140"/>
                    <a:pt x="7491" y="8280"/>
                    <a:pt x="6833" y="11520"/>
                  </a:cubicBezTo>
                  <a:cubicBezTo>
                    <a:pt x="6174" y="14760"/>
                    <a:pt x="6174" y="17100"/>
                    <a:pt x="6174" y="18720"/>
                  </a:cubicBezTo>
                  <a:cubicBezTo>
                    <a:pt x="6174" y="20340"/>
                    <a:pt x="6174" y="21240"/>
                    <a:pt x="6701" y="21420"/>
                  </a:cubicBezTo>
                  <a:cubicBezTo>
                    <a:pt x="7228" y="21600"/>
                    <a:pt x="8282" y="21060"/>
                    <a:pt x="8677" y="20340"/>
                  </a:cubicBezTo>
                  <a:cubicBezTo>
                    <a:pt x="9072" y="19620"/>
                    <a:pt x="8809" y="18720"/>
                    <a:pt x="8150" y="17820"/>
                  </a:cubicBezTo>
                  <a:cubicBezTo>
                    <a:pt x="7491" y="16920"/>
                    <a:pt x="6438" y="16020"/>
                    <a:pt x="4726" y="15030"/>
                  </a:cubicBezTo>
                  <a:cubicBezTo>
                    <a:pt x="3013" y="14040"/>
                    <a:pt x="643" y="12960"/>
                    <a:pt x="116" y="12600"/>
                  </a:cubicBezTo>
                  <a:cubicBezTo>
                    <a:pt x="-411" y="12240"/>
                    <a:pt x="906" y="12600"/>
                    <a:pt x="3145" y="12870"/>
                  </a:cubicBezTo>
                  <a:cubicBezTo>
                    <a:pt x="5384" y="13140"/>
                    <a:pt x="8545" y="13320"/>
                    <a:pt x="10784" y="13500"/>
                  </a:cubicBezTo>
                  <a:cubicBezTo>
                    <a:pt x="13023" y="13680"/>
                    <a:pt x="14340" y="13860"/>
                    <a:pt x="14999" y="14400"/>
                  </a:cubicBezTo>
                  <a:cubicBezTo>
                    <a:pt x="15657" y="14940"/>
                    <a:pt x="15657" y="15840"/>
                    <a:pt x="15657" y="16830"/>
                  </a:cubicBezTo>
                  <a:cubicBezTo>
                    <a:pt x="15657" y="17820"/>
                    <a:pt x="15657" y="18900"/>
                    <a:pt x="15921" y="18720"/>
                  </a:cubicBezTo>
                  <a:cubicBezTo>
                    <a:pt x="16184" y="18540"/>
                    <a:pt x="16711" y="17100"/>
                    <a:pt x="17106" y="15300"/>
                  </a:cubicBezTo>
                  <a:cubicBezTo>
                    <a:pt x="17501" y="13500"/>
                    <a:pt x="17765" y="11340"/>
                    <a:pt x="18291" y="9810"/>
                  </a:cubicBezTo>
                  <a:cubicBezTo>
                    <a:pt x="18818" y="8280"/>
                    <a:pt x="19609" y="7380"/>
                    <a:pt x="20135" y="6930"/>
                  </a:cubicBezTo>
                  <a:cubicBezTo>
                    <a:pt x="20662" y="6480"/>
                    <a:pt x="20926" y="6480"/>
                    <a:pt x="21189" y="6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2099337" y="5075789"/>
              <a:ext cx="74278" cy="121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026" fill="norm" stroke="1" extrusionOk="0">
                  <a:moveTo>
                    <a:pt x="19667" y="8252"/>
                  </a:moveTo>
                  <a:cubicBezTo>
                    <a:pt x="16667" y="7886"/>
                    <a:pt x="13667" y="7520"/>
                    <a:pt x="10667" y="7337"/>
                  </a:cubicBezTo>
                  <a:cubicBezTo>
                    <a:pt x="7667" y="7154"/>
                    <a:pt x="4667" y="7154"/>
                    <a:pt x="2867" y="8069"/>
                  </a:cubicBezTo>
                  <a:cubicBezTo>
                    <a:pt x="1067" y="8985"/>
                    <a:pt x="467" y="10815"/>
                    <a:pt x="167" y="12829"/>
                  </a:cubicBezTo>
                  <a:cubicBezTo>
                    <a:pt x="-133" y="14842"/>
                    <a:pt x="-133" y="17039"/>
                    <a:pt x="1067" y="18686"/>
                  </a:cubicBezTo>
                  <a:cubicBezTo>
                    <a:pt x="2267" y="20334"/>
                    <a:pt x="4667" y="21432"/>
                    <a:pt x="8267" y="20883"/>
                  </a:cubicBezTo>
                  <a:cubicBezTo>
                    <a:pt x="11867" y="20334"/>
                    <a:pt x="16667" y="18137"/>
                    <a:pt x="19067" y="15025"/>
                  </a:cubicBezTo>
                  <a:cubicBezTo>
                    <a:pt x="21467" y="11913"/>
                    <a:pt x="21467" y="7886"/>
                    <a:pt x="20267" y="4957"/>
                  </a:cubicBezTo>
                  <a:cubicBezTo>
                    <a:pt x="19067" y="2029"/>
                    <a:pt x="16667" y="198"/>
                    <a:pt x="14567" y="15"/>
                  </a:cubicBezTo>
                  <a:cubicBezTo>
                    <a:pt x="12467" y="-168"/>
                    <a:pt x="10667" y="1296"/>
                    <a:pt x="8867" y="27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2213166" y="5090686"/>
              <a:ext cx="177801" cy="136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6" fill="norm" stroke="1" extrusionOk="0">
                  <a:moveTo>
                    <a:pt x="0" y="1130"/>
                  </a:moveTo>
                  <a:cubicBezTo>
                    <a:pt x="771" y="4999"/>
                    <a:pt x="1543" y="8868"/>
                    <a:pt x="1800" y="11608"/>
                  </a:cubicBezTo>
                  <a:cubicBezTo>
                    <a:pt x="2057" y="14348"/>
                    <a:pt x="1800" y="15960"/>
                    <a:pt x="1543" y="17572"/>
                  </a:cubicBezTo>
                  <a:cubicBezTo>
                    <a:pt x="1286" y="19184"/>
                    <a:pt x="1029" y="20796"/>
                    <a:pt x="1029" y="20796"/>
                  </a:cubicBezTo>
                  <a:cubicBezTo>
                    <a:pt x="1029" y="20796"/>
                    <a:pt x="1286" y="19184"/>
                    <a:pt x="3086" y="15315"/>
                  </a:cubicBezTo>
                  <a:cubicBezTo>
                    <a:pt x="4886" y="11447"/>
                    <a:pt x="8229" y="5321"/>
                    <a:pt x="10800" y="2259"/>
                  </a:cubicBezTo>
                  <a:cubicBezTo>
                    <a:pt x="13371" y="-804"/>
                    <a:pt x="15171" y="-804"/>
                    <a:pt x="16843" y="2581"/>
                  </a:cubicBezTo>
                  <a:cubicBezTo>
                    <a:pt x="18514" y="5966"/>
                    <a:pt x="20057" y="12736"/>
                    <a:pt x="21600" y="19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3245743" y="5244154"/>
              <a:ext cx="185374" cy="22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75" fill="norm" stroke="1" extrusionOk="0">
                  <a:moveTo>
                    <a:pt x="878" y="13200"/>
                  </a:moveTo>
                  <a:cubicBezTo>
                    <a:pt x="387" y="12000"/>
                    <a:pt x="-104" y="10800"/>
                    <a:pt x="19" y="9800"/>
                  </a:cubicBezTo>
                  <a:cubicBezTo>
                    <a:pt x="141" y="8800"/>
                    <a:pt x="878" y="8000"/>
                    <a:pt x="2351" y="7800"/>
                  </a:cubicBezTo>
                  <a:cubicBezTo>
                    <a:pt x="3823" y="7600"/>
                    <a:pt x="6032" y="8000"/>
                    <a:pt x="7996" y="9900"/>
                  </a:cubicBezTo>
                  <a:cubicBezTo>
                    <a:pt x="9960" y="11800"/>
                    <a:pt x="11678" y="15200"/>
                    <a:pt x="12660" y="17400"/>
                  </a:cubicBezTo>
                  <a:cubicBezTo>
                    <a:pt x="13641" y="19600"/>
                    <a:pt x="13887" y="20600"/>
                    <a:pt x="13396" y="21100"/>
                  </a:cubicBezTo>
                  <a:cubicBezTo>
                    <a:pt x="12905" y="21600"/>
                    <a:pt x="11678" y="21600"/>
                    <a:pt x="10819" y="21100"/>
                  </a:cubicBezTo>
                  <a:cubicBezTo>
                    <a:pt x="9960" y="20600"/>
                    <a:pt x="9469" y="19600"/>
                    <a:pt x="10082" y="16500"/>
                  </a:cubicBezTo>
                  <a:cubicBezTo>
                    <a:pt x="10696" y="13400"/>
                    <a:pt x="12414" y="8200"/>
                    <a:pt x="14501" y="5100"/>
                  </a:cubicBezTo>
                  <a:cubicBezTo>
                    <a:pt x="16587" y="2000"/>
                    <a:pt x="19041" y="100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3517651" y="5085131"/>
              <a:ext cx="148416" cy="37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40" fill="norm" stroke="1" extrusionOk="0">
                  <a:moveTo>
                    <a:pt x="12035" y="2928"/>
                  </a:moveTo>
                  <a:cubicBezTo>
                    <a:pt x="12035" y="2321"/>
                    <a:pt x="12035" y="1714"/>
                    <a:pt x="11885" y="1107"/>
                  </a:cubicBezTo>
                  <a:cubicBezTo>
                    <a:pt x="11735" y="501"/>
                    <a:pt x="11435" y="-106"/>
                    <a:pt x="10535" y="15"/>
                  </a:cubicBezTo>
                  <a:cubicBezTo>
                    <a:pt x="9635" y="137"/>
                    <a:pt x="8135" y="986"/>
                    <a:pt x="6035" y="3534"/>
                  </a:cubicBezTo>
                  <a:cubicBezTo>
                    <a:pt x="3935" y="6083"/>
                    <a:pt x="1235" y="10330"/>
                    <a:pt x="335" y="13485"/>
                  </a:cubicBezTo>
                  <a:cubicBezTo>
                    <a:pt x="-565" y="16640"/>
                    <a:pt x="335" y="18703"/>
                    <a:pt x="3185" y="19916"/>
                  </a:cubicBezTo>
                  <a:cubicBezTo>
                    <a:pt x="6035" y="21130"/>
                    <a:pt x="10835" y="21494"/>
                    <a:pt x="14135" y="21433"/>
                  </a:cubicBezTo>
                  <a:cubicBezTo>
                    <a:pt x="17435" y="21373"/>
                    <a:pt x="19235" y="20887"/>
                    <a:pt x="21035" y="20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3765296" y="5113243"/>
              <a:ext cx="161121" cy="37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60" fill="norm" stroke="1" extrusionOk="0">
                  <a:moveTo>
                    <a:pt x="6205" y="8233"/>
                  </a:moveTo>
                  <a:cubicBezTo>
                    <a:pt x="5363" y="11267"/>
                    <a:pt x="4522" y="14300"/>
                    <a:pt x="3821" y="16303"/>
                  </a:cubicBezTo>
                  <a:cubicBezTo>
                    <a:pt x="3119" y="18305"/>
                    <a:pt x="2558" y="19276"/>
                    <a:pt x="1997" y="20064"/>
                  </a:cubicBezTo>
                  <a:cubicBezTo>
                    <a:pt x="1436" y="20853"/>
                    <a:pt x="875" y="21460"/>
                    <a:pt x="454" y="21460"/>
                  </a:cubicBezTo>
                  <a:cubicBezTo>
                    <a:pt x="34" y="21460"/>
                    <a:pt x="-247" y="20853"/>
                    <a:pt x="314" y="18851"/>
                  </a:cubicBezTo>
                  <a:cubicBezTo>
                    <a:pt x="875" y="16849"/>
                    <a:pt x="2278" y="13451"/>
                    <a:pt x="4522" y="10175"/>
                  </a:cubicBezTo>
                  <a:cubicBezTo>
                    <a:pt x="6766" y="6898"/>
                    <a:pt x="9852" y="3743"/>
                    <a:pt x="11956" y="1984"/>
                  </a:cubicBezTo>
                  <a:cubicBezTo>
                    <a:pt x="14059" y="224"/>
                    <a:pt x="15182" y="-140"/>
                    <a:pt x="16023" y="42"/>
                  </a:cubicBezTo>
                  <a:cubicBezTo>
                    <a:pt x="16865" y="224"/>
                    <a:pt x="17426" y="952"/>
                    <a:pt x="17706" y="3318"/>
                  </a:cubicBezTo>
                  <a:cubicBezTo>
                    <a:pt x="17987" y="5685"/>
                    <a:pt x="17987" y="9689"/>
                    <a:pt x="18548" y="12966"/>
                  </a:cubicBezTo>
                  <a:cubicBezTo>
                    <a:pt x="19109" y="16242"/>
                    <a:pt x="20231" y="18790"/>
                    <a:pt x="21353" y="213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816203" y="5320354"/>
              <a:ext cx="12291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391" y="21600"/>
                  </a:moveTo>
                  <a:cubicBezTo>
                    <a:pt x="25" y="17100"/>
                    <a:pt x="-341" y="12600"/>
                    <a:pt x="574" y="9450"/>
                  </a:cubicBezTo>
                  <a:cubicBezTo>
                    <a:pt x="1490" y="6300"/>
                    <a:pt x="3686" y="4500"/>
                    <a:pt x="7347" y="3150"/>
                  </a:cubicBezTo>
                  <a:cubicBezTo>
                    <a:pt x="11008" y="1800"/>
                    <a:pt x="16134" y="900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3774016" y="5060004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47" y="14400"/>
                    <a:pt x="1694" y="7200"/>
                    <a:pt x="4235" y="3600"/>
                  </a:cubicBezTo>
                  <a:cubicBezTo>
                    <a:pt x="6776" y="0"/>
                    <a:pt x="11012" y="0"/>
                    <a:pt x="14188" y="0"/>
                  </a:cubicBezTo>
                  <a:cubicBezTo>
                    <a:pt x="17365" y="0"/>
                    <a:pt x="194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4002616" y="5034604"/>
              <a:ext cx="12718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0" y="0"/>
                  </a:moveTo>
                  <a:cubicBezTo>
                    <a:pt x="4603" y="1357"/>
                    <a:pt x="9207" y="2713"/>
                    <a:pt x="13279" y="4852"/>
                  </a:cubicBezTo>
                  <a:cubicBezTo>
                    <a:pt x="17351" y="6991"/>
                    <a:pt x="20892" y="9913"/>
                    <a:pt x="21246" y="12522"/>
                  </a:cubicBezTo>
                  <a:cubicBezTo>
                    <a:pt x="21600" y="15130"/>
                    <a:pt x="18767" y="17426"/>
                    <a:pt x="15580" y="18887"/>
                  </a:cubicBezTo>
                  <a:cubicBezTo>
                    <a:pt x="12393" y="20348"/>
                    <a:pt x="8852" y="20974"/>
                    <a:pt x="53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351866" y="5266097"/>
              <a:ext cx="177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914" y="2735"/>
                    <a:pt x="11829" y="-1585"/>
                    <a:pt x="15429" y="575"/>
                  </a:cubicBezTo>
                  <a:cubicBezTo>
                    <a:pt x="19029" y="2735"/>
                    <a:pt x="2031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4377266" y="536480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897966" y="5148320"/>
              <a:ext cx="40218" cy="35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797"/>
                  </a:moveTo>
                  <a:cubicBezTo>
                    <a:pt x="3411" y="289"/>
                    <a:pt x="6821" y="-219"/>
                    <a:pt x="9663" y="99"/>
                  </a:cubicBezTo>
                  <a:cubicBezTo>
                    <a:pt x="12505" y="416"/>
                    <a:pt x="14779" y="1560"/>
                    <a:pt x="17053" y="4419"/>
                  </a:cubicBezTo>
                  <a:cubicBezTo>
                    <a:pt x="19326" y="7277"/>
                    <a:pt x="21600" y="11852"/>
                    <a:pt x="21600" y="14965"/>
                  </a:cubicBezTo>
                  <a:cubicBezTo>
                    <a:pt x="21600" y="18077"/>
                    <a:pt x="19326" y="19729"/>
                    <a:pt x="17053" y="21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5215466" y="5364804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5691716" y="5095987"/>
              <a:ext cx="116020" cy="38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93" fill="norm" stroke="1" extrusionOk="0">
                  <a:moveTo>
                    <a:pt x="1157" y="9786"/>
                  </a:moveTo>
                  <a:cubicBezTo>
                    <a:pt x="1157" y="12411"/>
                    <a:pt x="1157" y="15036"/>
                    <a:pt x="1157" y="16648"/>
                  </a:cubicBezTo>
                  <a:cubicBezTo>
                    <a:pt x="1157" y="18259"/>
                    <a:pt x="1157" y="18855"/>
                    <a:pt x="1350" y="19631"/>
                  </a:cubicBezTo>
                  <a:cubicBezTo>
                    <a:pt x="1543" y="20407"/>
                    <a:pt x="1929" y="21361"/>
                    <a:pt x="2121" y="21481"/>
                  </a:cubicBezTo>
                  <a:cubicBezTo>
                    <a:pt x="2314" y="21600"/>
                    <a:pt x="2314" y="20884"/>
                    <a:pt x="2314" y="18318"/>
                  </a:cubicBezTo>
                  <a:cubicBezTo>
                    <a:pt x="2314" y="15752"/>
                    <a:pt x="2314" y="11337"/>
                    <a:pt x="2893" y="8175"/>
                  </a:cubicBezTo>
                  <a:cubicBezTo>
                    <a:pt x="3471" y="5012"/>
                    <a:pt x="4629" y="3103"/>
                    <a:pt x="7329" y="1850"/>
                  </a:cubicBezTo>
                  <a:cubicBezTo>
                    <a:pt x="10029" y="597"/>
                    <a:pt x="14271" y="0"/>
                    <a:pt x="17164" y="0"/>
                  </a:cubicBezTo>
                  <a:cubicBezTo>
                    <a:pt x="20057" y="0"/>
                    <a:pt x="21600" y="597"/>
                    <a:pt x="21021" y="1969"/>
                  </a:cubicBezTo>
                  <a:cubicBezTo>
                    <a:pt x="20443" y="3341"/>
                    <a:pt x="17743" y="5490"/>
                    <a:pt x="13886" y="7041"/>
                  </a:cubicBezTo>
                  <a:cubicBezTo>
                    <a:pt x="10029" y="8592"/>
                    <a:pt x="5014" y="9547"/>
                    <a:pt x="0" y="10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798443" y="5237804"/>
              <a:ext cx="185374" cy="21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05" fill="norm" stroke="1" extrusionOk="0">
                  <a:moveTo>
                    <a:pt x="878" y="10800"/>
                  </a:moveTo>
                  <a:cubicBezTo>
                    <a:pt x="387" y="9741"/>
                    <a:pt x="-104" y="8682"/>
                    <a:pt x="19" y="7729"/>
                  </a:cubicBezTo>
                  <a:cubicBezTo>
                    <a:pt x="141" y="6776"/>
                    <a:pt x="878" y="5929"/>
                    <a:pt x="1860" y="5612"/>
                  </a:cubicBezTo>
                  <a:cubicBezTo>
                    <a:pt x="2841" y="5294"/>
                    <a:pt x="4069" y="5506"/>
                    <a:pt x="5541" y="6882"/>
                  </a:cubicBezTo>
                  <a:cubicBezTo>
                    <a:pt x="7014" y="8259"/>
                    <a:pt x="8732" y="10800"/>
                    <a:pt x="9591" y="13235"/>
                  </a:cubicBezTo>
                  <a:cubicBezTo>
                    <a:pt x="10451" y="15671"/>
                    <a:pt x="10451" y="18000"/>
                    <a:pt x="9714" y="19482"/>
                  </a:cubicBezTo>
                  <a:cubicBezTo>
                    <a:pt x="8978" y="20965"/>
                    <a:pt x="7505" y="21600"/>
                    <a:pt x="6401" y="21494"/>
                  </a:cubicBezTo>
                  <a:cubicBezTo>
                    <a:pt x="5296" y="21388"/>
                    <a:pt x="4560" y="20541"/>
                    <a:pt x="4437" y="18212"/>
                  </a:cubicBezTo>
                  <a:cubicBezTo>
                    <a:pt x="4314" y="15882"/>
                    <a:pt x="4805" y="12071"/>
                    <a:pt x="7751" y="8788"/>
                  </a:cubicBezTo>
                  <a:cubicBezTo>
                    <a:pt x="10696" y="5506"/>
                    <a:pt x="16096" y="2753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974202" y="5197293"/>
              <a:ext cx="73115" cy="26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58" fill="norm" stroke="1" extrusionOk="0">
                  <a:moveTo>
                    <a:pt x="21317" y="4786"/>
                  </a:moveTo>
                  <a:cubicBezTo>
                    <a:pt x="21317" y="3256"/>
                    <a:pt x="21317" y="1725"/>
                    <a:pt x="19774" y="874"/>
                  </a:cubicBezTo>
                  <a:cubicBezTo>
                    <a:pt x="18231" y="24"/>
                    <a:pt x="15146" y="-146"/>
                    <a:pt x="12677" y="109"/>
                  </a:cubicBezTo>
                  <a:cubicBezTo>
                    <a:pt x="10208" y="364"/>
                    <a:pt x="8357" y="1045"/>
                    <a:pt x="5888" y="3851"/>
                  </a:cubicBezTo>
                  <a:cubicBezTo>
                    <a:pt x="3420" y="6657"/>
                    <a:pt x="334" y="11589"/>
                    <a:pt x="26" y="14906"/>
                  </a:cubicBezTo>
                  <a:cubicBezTo>
                    <a:pt x="-283" y="18223"/>
                    <a:pt x="2186" y="19923"/>
                    <a:pt x="5580" y="20689"/>
                  </a:cubicBezTo>
                  <a:cubicBezTo>
                    <a:pt x="8974" y="21454"/>
                    <a:pt x="13294" y="21284"/>
                    <a:pt x="17614" y="211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082613" y="5181194"/>
              <a:ext cx="117104" cy="276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090" fill="norm" stroke="1" extrusionOk="0">
                  <a:moveTo>
                    <a:pt x="14396" y="5279"/>
                  </a:moveTo>
                  <a:cubicBezTo>
                    <a:pt x="12082" y="7052"/>
                    <a:pt x="9768" y="8825"/>
                    <a:pt x="7839" y="10840"/>
                  </a:cubicBezTo>
                  <a:cubicBezTo>
                    <a:pt x="5910" y="12855"/>
                    <a:pt x="4368" y="15111"/>
                    <a:pt x="3018" y="17046"/>
                  </a:cubicBezTo>
                  <a:cubicBezTo>
                    <a:pt x="1668" y="18980"/>
                    <a:pt x="510" y="20592"/>
                    <a:pt x="125" y="20995"/>
                  </a:cubicBezTo>
                  <a:cubicBezTo>
                    <a:pt x="-261" y="21398"/>
                    <a:pt x="125" y="20592"/>
                    <a:pt x="3018" y="17368"/>
                  </a:cubicBezTo>
                  <a:cubicBezTo>
                    <a:pt x="5910" y="14144"/>
                    <a:pt x="11310" y="8502"/>
                    <a:pt x="14782" y="5037"/>
                  </a:cubicBezTo>
                  <a:cubicBezTo>
                    <a:pt x="18253" y="1571"/>
                    <a:pt x="19796" y="282"/>
                    <a:pt x="20568" y="40"/>
                  </a:cubicBezTo>
                  <a:cubicBezTo>
                    <a:pt x="21339" y="-202"/>
                    <a:pt x="21339" y="604"/>
                    <a:pt x="21339" y="4231"/>
                  </a:cubicBezTo>
                  <a:cubicBezTo>
                    <a:pt x="21339" y="7858"/>
                    <a:pt x="21339" y="14305"/>
                    <a:pt x="21339" y="20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126601" y="5326704"/>
              <a:ext cx="13026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2628" y="21600"/>
                  </a:moveTo>
                  <a:cubicBezTo>
                    <a:pt x="1235" y="17280"/>
                    <a:pt x="-159" y="12960"/>
                    <a:pt x="15" y="9360"/>
                  </a:cubicBezTo>
                  <a:cubicBezTo>
                    <a:pt x="189" y="5760"/>
                    <a:pt x="1931" y="2880"/>
                    <a:pt x="5764" y="1440"/>
                  </a:cubicBezTo>
                  <a:cubicBezTo>
                    <a:pt x="9596" y="0"/>
                    <a:pt x="15518" y="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263216" y="5187004"/>
              <a:ext cx="9039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20618" y="0"/>
                  </a:moveTo>
                  <a:cubicBezTo>
                    <a:pt x="21109" y="3867"/>
                    <a:pt x="21600" y="7733"/>
                    <a:pt x="18164" y="11333"/>
                  </a:cubicBezTo>
                  <a:cubicBezTo>
                    <a:pt x="14727" y="14933"/>
                    <a:pt x="7364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2476500" y="5942654"/>
              <a:ext cx="4396317" cy="6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478" y="19440"/>
                  </a:moveTo>
                  <a:cubicBezTo>
                    <a:pt x="354" y="18720"/>
                    <a:pt x="229" y="18000"/>
                    <a:pt x="140" y="18000"/>
                  </a:cubicBezTo>
                  <a:cubicBezTo>
                    <a:pt x="52" y="18000"/>
                    <a:pt x="0" y="18720"/>
                    <a:pt x="0" y="19440"/>
                  </a:cubicBezTo>
                  <a:cubicBezTo>
                    <a:pt x="0" y="20160"/>
                    <a:pt x="52" y="20880"/>
                    <a:pt x="291" y="21240"/>
                  </a:cubicBezTo>
                  <a:cubicBezTo>
                    <a:pt x="530" y="21600"/>
                    <a:pt x="957" y="21600"/>
                    <a:pt x="1336" y="21240"/>
                  </a:cubicBezTo>
                  <a:cubicBezTo>
                    <a:pt x="1716" y="20880"/>
                    <a:pt x="2049" y="20160"/>
                    <a:pt x="2428" y="19080"/>
                  </a:cubicBezTo>
                  <a:cubicBezTo>
                    <a:pt x="2808" y="18000"/>
                    <a:pt x="3234" y="16560"/>
                    <a:pt x="3609" y="15120"/>
                  </a:cubicBezTo>
                  <a:cubicBezTo>
                    <a:pt x="3983" y="13680"/>
                    <a:pt x="4305" y="12240"/>
                    <a:pt x="4753" y="11520"/>
                  </a:cubicBezTo>
                  <a:cubicBezTo>
                    <a:pt x="5200" y="10800"/>
                    <a:pt x="5772" y="10800"/>
                    <a:pt x="6250" y="10440"/>
                  </a:cubicBezTo>
                  <a:cubicBezTo>
                    <a:pt x="6729" y="10080"/>
                    <a:pt x="7113" y="9360"/>
                    <a:pt x="7529" y="8640"/>
                  </a:cubicBezTo>
                  <a:cubicBezTo>
                    <a:pt x="7945" y="7920"/>
                    <a:pt x="8392" y="7200"/>
                    <a:pt x="8840" y="6480"/>
                  </a:cubicBezTo>
                  <a:cubicBezTo>
                    <a:pt x="9287" y="5760"/>
                    <a:pt x="9734" y="5040"/>
                    <a:pt x="10077" y="4680"/>
                  </a:cubicBezTo>
                  <a:cubicBezTo>
                    <a:pt x="10420" y="4320"/>
                    <a:pt x="10660" y="4320"/>
                    <a:pt x="11008" y="3960"/>
                  </a:cubicBezTo>
                  <a:cubicBezTo>
                    <a:pt x="11356" y="3600"/>
                    <a:pt x="11814" y="2880"/>
                    <a:pt x="12168" y="2160"/>
                  </a:cubicBezTo>
                  <a:cubicBezTo>
                    <a:pt x="12521" y="1440"/>
                    <a:pt x="12771" y="720"/>
                    <a:pt x="13124" y="360"/>
                  </a:cubicBezTo>
                  <a:cubicBezTo>
                    <a:pt x="13478" y="0"/>
                    <a:pt x="13935" y="0"/>
                    <a:pt x="14393" y="0"/>
                  </a:cubicBezTo>
                  <a:cubicBezTo>
                    <a:pt x="14851" y="0"/>
                    <a:pt x="15308" y="0"/>
                    <a:pt x="15745" y="0"/>
                  </a:cubicBezTo>
                  <a:cubicBezTo>
                    <a:pt x="16182" y="0"/>
                    <a:pt x="16598" y="0"/>
                    <a:pt x="16988" y="0"/>
                  </a:cubicBezTo>
                  <a:cubicBezTo>
                    <a:pt x="17378" y="0"/>
                    <a:pt x="17742" y="0"/>
                    <a:pt x="18168" y="0"/>
                  </a:cubicBezTo>
                  <a:cubicBezTo>
                    <a:pt x="18595" y="0"/>
                    <a:pt x="19083" y="0"/>
                    <a:pt x="19598" y="0"/>
                  </a:cubicBezTo>
                  <a:cubicBezTo>
                    <a:pt x="20113" y="0"/>
                    <a:pt x="20654" y="0"/>
                    <a:pt x="20992" y="0"/>
                  </a:cubicBezTo>
                  <a:cubicBezTo>
                    <a:pt x="21330" y="0"/>
                    <a:pt x="214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2821987" y="6092328"/>
              <a:ext cx="149184" cy="52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398" fill="norm" stroke="1" extrusionOk="0">
                  <a:moveTo>
                    <a:pt x="1733" y="12761"/>
                  </a:moveTo>
                  <a:cubicBezTo>
                    <a:pt x="1433" y="15343"/>
                    <a:pt x="1133" y="17925"/>
                    <a:pt x="983" y="19474"/>
                  </a:cubicBezTo>
                  <a:cubicBezTo>
                    <a:pt x="833" y="21023"/>
                    <a:pt x="833" y="21539"/>
                    <a:pt x="833" y="21367"/>
                  </a:cubicBezTo>
                  <a:cubicBezTo>
                    <a:pt x="833" y="21195"/>
                    <a:pt x="833" y="20334"/>
                    <a:pt x="833" y="18183"/>
                  </a:cubicBezTo>
                  <a:cubicBezTo>
                    <a:pt x="833" y="16031"/>
                    <a:pt x="833" y="12589"/>
                    <a:pt x="683" y="9663"/>
                  </a:cubicBezTo>
                  <a:cubicBezTo>
                    <a:pt x="533" y="6737"/>
                    <a:pt x="233" y="4328"/>
                    <a:pt x="83" y="2908"/>
                  </a:cubicBezTo>
                  <a:cubicBezTo>
                    <a:pt x="-67" y="1488"/>
                    <a:pt x="-67" y="1058"/>
                    <a:pt x="533" y="714"/>
                  </a:cubicBezTo>
                  <a:cubicBezTo>
                    <a:pt x="1133" y="369"/>
                    <a:pt x="2333" y="111"/>
                    <a:pt x="3833" y="25"/>
                  </a:cubicBezTo>
                  <a:cubicBezTo>
                    <a:pt x="5333" y="-61"/>
                    <a:pt x="7133" y="25"/>
                    <a:pt x="10133" y="1144"/>
                  </a:cubicBezTo>
                  <a:cubicBezTo>
                    <a:pt x="13133" y="2263"/>
                    <a:pt x="17333" y="4414"/>
                    <a:pt x="19433" y="6178"/>
                  </a:cubicBezTo>
                  <a:cubicBezTo>
                    <a:pt x="21533" y="7942"/>
                    <a:pt x="21533" y="9319"/>
                    <a:pt x="20333" y="10352"/>
                  </a:cubicBezTo>
                  <a:cubicBezTo>
                    <a:pt x="19133" y="11384"/>
                    <a:pt x="16733" y="12073"/>
                    <a:pt x="14333" y="12417"/>
                  </a:cubicBezTo>
                  <a:cubicBezTo>
                    <a:pt x="11933" y="12761"/>
                    <a:pt x="9533" y="12761"/>
                    <a:pt x="8183" y="12503"/>
                  </a:cubicBezTo>
                  <a:cubicBezTo>
                    <a:pt x="6833" y="12245"/>
                    <a:pt x="6533" y="11729"/>
                    <a:pt x="6233" y="11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2942166" y="6336354"/>
              <a:ext cx="171451" cy="22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7267"/>
                  </a:moveTo>
                  <a:cubicBezTo>
                    <a:pt x="1600" y="7065"/>
                    <a:pt x="3200" y="6864"/>
                    <a:pt x="5067" y="7772"/>
                  </a:cubicBezTo>
                  <a:cubicBezTo>
                    <a:pt x="6933" y="8680"/>
                    <a:pt x="9067" y="10699"/>
                    <a:pt x="10000" y="12920"/>
                  </a:cubicBezTo>
                  <a:cubicBezTo>
                    <a:pt x="10933" y="15140"/>
                    <a:pt x="10667" y="17563"/>
                    <a:pt x="10000" y="19178"/>
                  </a:cubicBezTo>
                  <a:cubicBezTo>
                    <a:pt x="9333" y="20793"/>
                    <a:pt x="8267" y="21600"/>
                    <a:pt x="7467" y="21499"/>
                  </a:cubicBezTo>
                  <a:cubicBezTo>
                    <a:pt x="6667" y="21398"/>
                    <a:pt x="6133" y="20389"/>
                    <a:pt x="6933" y="17563"/>
                  </a:cubicBezTo>
                  <a:cubicBezTo>
                    <a:pt x="7733" y="14736"/>
                    <a:pt x="9867" y="10093"/>
                    <a:pt x="12533" y="6864"/>
                  </a:cubicBezTo>
                  <a:cubicBezTo>
                    <a:pt x="15200" y="3634"/>
                    <a:pt x="18400" y="1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3191933" y="6191670"/>
              <a:ext cx="131234" cy="3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1713"/>
                  </a:moveTo>
                  <a:cubicBezTo>
                    <a:pt x="20555" y="1236"/>
                    <a:pt x="19510" y="759"/>
                    <a:pt x="17594" y="401"/>
                  </a:cubicBezTo>
                  <a:cubicBezTo>
                    <a:pt x="15677" y="43"/>
                    <a:pt x="12890" y="-196"/>
                    <a:pt x="10277" y="222"/>
                  </a:cubicBezTo>
                  <a:cubicBezTo>
                    <a:pt x="7665" y="639"/>
                    <a:pt x="5226" y="1713"/>
                    <a:pt x="3310" y="3921"/>
                  </a:cubicBezTo>
                  <a:cubicBezTo>
                    <a:pt x="1394" y="6129"/>
                    <a:pt x="0" y="9470"/>
                    <a:pt x="0" y="12334"/>
                  </a:cubicBezTo>
                  <a:cubicBezTo>
                    <a:pt x="0" y="15198"/>
                    <a:pt x="1394" y="17585"/>
                    <a:pt x="3658" y="19017"/>
                  </a:cubicBezTo>
                  <a:cubicBezTo>
                    <a:pt x="5923" y="20449"/>
                    <a:pt x="9058" y="20927"/>
                    <a:pt x="12194" y="21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399729" y="6195524"/>
              <a:ext cx="152038" cy="331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16" fill="norm" stroke="1" extrusionOk="0">
                  <a:moveTo>
                    <a:pt x="7050" y="7865"/>
                  </a:moveTo>
                  <a:cubicBezTo>
                    <a:pt x="6163" y="9095"/>
                    <a:pt x="5275" y="10326"/>
                    <a:pt x="4535" y="12240"/>
                  </a:cubicBezTo>
                  <a:cubicBezTo>
                    <a:pt x="3795" y="14154"/>
                    <a:pt x="3204" y="16751"/>
                    <a:pt x="2612" y="18528"/>
                  </a:cubicBezTo>
                  <a:cubicBezTo>
                    <a:pt x="2020" y="20306"/>
                    <a:pt x="1428" y="21263"/>
                    <a:pt x="837" y="21399"/>
                  </a:cubicBezTo>
                  <a:cubicBezTo>
                    <a:pt x="245" y="21536"/>
                    <a:pt x="-347" y="20852"/>
                    <a:pt x="245" y="18187"/>
                  </a:cubicBezTo>
                  <a:cubicBezTo>
                    <a:pt x="837" y="15521"/>
                    <a:pt x="2612" y="10873"/>
                    <a:pt x="4091" y="7797"/>
                  </a:cubicBezTo>
                  <a:cubicBezTo>
                    <a:pt x="5571" y="4721"/>
                    <a:pt x="6754" y="3217"/>
                    <a:pt x="7938" y="2055"/>
                  </a:cubicBezTo>
                  <a:cubicBezTo>
                    <a:pt x="9121" y="893"/>
                    <a:pt x="10305" y="73"/>
                    <a:pt x="11489" y="4"/>
                  </a:cubicBezTo>
                  <a:cubicBezTo>
                    <a:pt x="12672" y="-64"/>
                    <a:pt x="13856" y="620"/>
                    <a:pt x="15187" y="2875"/>
                  </a:cubicBezTo>
                  <a:cubicBezTo>
                    <a:pt x="16519" y="5131"/>
                    <a:pt x="17998" y="8959"/>
                    <a:pt x="19034" y="11830"/>
                  </a:cubicBezTo>
                  <a:cubicBezTo>
                    <a:pt x="20069" y="14701"/>
                    <a:pt x="20661" y="16614"/>
                    <a:pt x="21253" y="18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437466" y="6393504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3723721" y="6266504"/>
              <a:ext cx="159496" cy="22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244" fill="norm" stroke="1" extrusionOk="0">
                  <a:moveTo>
                    <a:pt x="2458" y="2356"/>
                  </a:moveTo>
                  <a:cubicBezTo>
                    <a:pt x="1897" y="1178"/>
                    <a:pt x="1336" y="0"/>
                    <a:pt x="915" y="0"/>
                  </a:cubicBezTo>
                  <a:cubicBezTo>
                    <a:pt x="494" y="0"/>
                    <a:pt x="214" y="1178"/>
                    <a:pt x="73" y="4222"/>
                  </a:cubicBezTo>
                  <a:cubicBezTo>
                    <a:pt x="-67" y="7265"/>
                    <a:pt x="-67" y="12175"/>
                    <a:pt x="634" y="15513"/>
                  </a:cubicBezTo>
                  <a:cubicBezTo>
                    <a:pt x="1336" y="18851"/>
                    <a:pt x="2738" y="20618"/>
                    <a:pt x="5123" y="21109"/>
                  </a:cubicBezTo>
                  <a:cubicBezTo>
                    <a:pt x="7507" y="21600"/>
                    <a:pt x="10873" y="20815"/>
                    <a:pt x="13819" y="17771"/>
                  </a:cubicBezTo>
                  <a:cubicBezTo>
                    <a:pt x="16764" y="14727"/>
                    <a:pt x="19289" y="9425"/>
                    <a:pt x="20411" y="6284"/>
                  </a:cubicBezTo>
                  <a:cubicBezTo>
                    <a:pt x="21533" y="3142"/>
                    <a:pt x="21252" y="2160"/>
                    <a:pt x="20271" y="1964"/>
                  </a:cubicBezTo>
                  <a:cubicBezTo>
                    <a:pt x="19289" y="1767"/>
                    <a:pt x="17606" y="2356"/>
                    <a:pt x="15923" y="29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053974" y="6209095"/>
              <a:ext cx="132793" cy="30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70" fill="norm" stroke="1" extrusionOk="0">
                  <a:moveTo>
                    <a:pt x="5053" y="8895"/>
                  </a:moveTo>
                  <a:cubicBezTo>
                    <a:pt x="5739" y="8155"/>
                    <a:pt x="6424" y="7415"/>
                    <a:pt x="6596" y="7563"/>
                  </a:cubicBezTo>
                  <a:cubicBezTo>
                    <a:pt x="6767" y="7711"/>
                    <a:pt x="6424" y="8747"/>
                    <a:pt x="5396" y="10966"/>
                  </a:cubicBezTo>
                  <a:cubicBezTo>
                    <a:pt x="4367" y="13185"/>
                    <a:pt x="2653" y="16588"/>
                    <a:pt x="1624" y="18659"/>
                  </a:cubicBezTo>
                  <a:cubicBezTo>
                    <a:pt x="596" y="20730"/>
                    <a:pt x="253" y="21470"/>
                    <a:pt x="81" y="21470"/>
                  </a:cubicBezTo>
                  <a:cubicBezTo>
                    <a:pt x="-90" y="21470"/>
                    <a:pt x="-90" y="20730"/>
                    <a:pt x="1110" y="17845"/>
                  </a:cubicBezTo>
                  <a:cubicBezTo>
                    <a:pt x="2310" y="14960"/>
                    <a:pt x="4710" y="9930"/>
                    <a:pt x="6253" y="6971"/>
                  </a:cubicBezTo>
                  <a:cubicBezTo>
                    <a:pt x="7796" y="4012"/>
                    <a:pt x="8481" y="3125"/>
                    <a:pt x="9339" y="2163"/>
                  </a:cubicBezTo>
                  <a:cubicBezTo>
                    <a:pt x="10196" y="1202"/>
                    <a:pt x="11224" y="166"/>
                    <a:pt x="12253" y="18"/>
                  </a:cubicBezTo>
                  <a:cubicBezTo>
                    <a:pt x="13281" y="-130"/>
                    <a:pt x="14310" y="610"/>
                    <a:pt x="15339" y="2977"/>
                  </a:cubicBezTo>
                  <a:cubicBezTo>
                    <a:pt x="16367" y="5344"/>
                    <a:pt x="17396" y="9338"/>
                    <a:pt x="18424" y="12371"/>
                  </a:cubicBezTo>
                  <a:cubicBezTo>
                    <a:pt x="19453" y="15404"/>
                    <a:pt x="20481" y="17475"/>
                    <a:pt x="21510" y="19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097866" y="6374454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4072466" y="6152204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364566" y="6126804"/>
              <a:ext cx="10905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0" y="0"/>
                  </a:moveTo>
                  <a:cubicBezTo>
                    <a:pt x="4569" y="1223"/>
                    <a:pt x="9138" y="2445"/>
                    <a:pt x="13292" y="4823"/>
                  </a:cubicBezTo>
                  <a:cubicBezTo>
                    <a:pt x="17446" y="7200"/>
                    <a:pt x="21185" y="10732"/>
                    <a:pt x="21392" y="13585"/>
                  </a:cubicBezTo>
                  <a:cubicBezTo>
                    <a:pt x="21600" y="16438"/>
                    <a:pt x="18277" y="18611"/>
                    <a:pt x="14538" y="19834"/>
                  </a:cubicBezTo>
                  <a:cubicBezTo>
                    <a:pt x="10800" y="21057"/>
                    <a:pt x="6646" y="21328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643966" y="6329441"/>
              <a:ext cx="133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371" y="11375"/>
                    <a:pt x="2743" y="2735"/>
                    <a:pt x="6343" y="575"/>
                  </a:cubicBezTo>
                  <a:cubicBezTo>
                    <a:pt x="9943" y="-1585"/>
                    <a:pt x="157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4682066" y="6425254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101166" y="6186641"/>
              <a:ext cx="129661" cy="37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188" fill="norm" stroke="1" extrusionOk="0">
                  <a:moveTo>
                    <a:pt x="0" y="9872"/>
                  </a:moveTo>
                  <a:cubicBezTo>
                    <a:pt x="1714" y="8918"/>
                    <a:pt x="3429" y="7963"/>
                    <a:pt x="4629" y="7844"/>
                  </a:cubicBezTo>
                  <a:cubicBezTo>
                    <a:pt x="5829" y="7724"/>
                    <a:pt x="6514" y="8440"/>
                    <a:pt x="6686" y="10648"/>
                  </a:cubicBezTo>
                  <a:cubicBezTo>
                    <a:pt x="6857" y="12856"/>
                    <a:pt x="6514" y="16555"/>
                    <a:pt x="6000" y="18703"/>
                  </a:cubicBezTo>
                  <a:cubicBezTo>
                    <a:pt x="5486" y="20851"/>
                    <a:pt x="4800" y="21448"/>
                    <a:pt x="4114" y="21090"/>
                  </a:cubicBezTo>
                  <a:cubicBezTo>
                    <a:pt x="3429" y="20732"/>
                    <a:pt x="2743" y="19419"/>
                    <a:pt x="2743" y="16615"/>
                  </a:cubicBezTo>
                  <a:cubicBezTo>
                    <a:pt x="2743" y="13810"/>
                    <a:pt x="3429" y="9514"/>
                    <a:pt x="4114" y="6710"/>
                  </a:cubicBezTo>
                  <a:cubicBezTo>
                    <a:pt x="4800" y="3905"/>
                    <a:pt x="5486" y="2593"/>
                    <a:pt x="6171" y="1578"/>
                  </a:cubicBezTo>
                  <a:cubicBezTo>
                    <a:pt x="6857" y="564"/>
                    <a:pt x="7543" y="-152"/>
                    <a:pt x="10114" y="27"/>
                  </a:cubicBezTo>
                  <a:cubicBezTo>
                    <a:pt x="12686" y="206"/>
                    <a:pt x="17143" y="1280"/>
                    <a:pt x="19371" y="2473"/>
                  </a:cubicBezTo>
                  <a:cubicBezTo>
                    <a:pt x="21600" y="3667"/>
                    <a:pt x="21600" y="4979"/>
                    <a:pt x="19029" y="6292"/>
                  </a:cubicBezTo>
                  <a:cubicBezTo>
                    <a:pt x="16457" y="7605"/>
                    <a:pt x="11314" y="8918"/>
                    <a:pt x="6171" y="102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5202766" y="6355404"/>
              <a:ext cx="165101" cy="16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11484"/>
                  </a:moveTo>
                  <a:cubicBezTo>
                    <a:pt x="1108" y="10663"/>
                    <a:pt x="2215" y="9843"/>
                    <a:pt x="3462" y="9843"/>
                  </a:cubicBezTo>
                  <a:cubicBezTo>
                    <a:pt x="4708" y="9843"/>
                    <a:pt x="6092" y="10663"/>
                    <a:pt x="7338" y="11620"/>
                  </a:cubicBezTo>
                  <a:cubicBezTo>
                    <a:pt x="8585" y="12577"/>
                    <a:pt x="9692" y="13671"/>
                    <a:pt x="10385" y="14901"/>
                  </a:cubicBezTo>
                  <a:cubicBezTo>
                    <a:pt x="11077" y="16132"/>
                    <a:pt x="11354" y="17499"/>
                    <a:pt x="11077" y="18729"/>
                  </a:cubicBezTo>
                  <a:cubicBezTo>
                    <a:pt x="10800" y="19959"/>
                    <a:pt x="9969" y="21053"/>
                    <a:pt x="8862" y="21327"/>
                  </a:cubicBezTo>
                  <a:cubicBezTo>
                    <a:pt x="7754" y="21600"/>
                    <a:pt x="6369" y="21053"/>
                    <a:pt x="6646" y="17772"/>
                  </a:cubicBezTo>
                  <a:cubicBezTo>
                    <a:pt x="6923" y="14491"/>
                    <a:pt x="8862" y="8476"/>
                    <a:pt x="11631" y="5058"/>
                  </a:cubicBezTo>
                  <a:cubicBezTo>
                    <a:pt x="14400" y="1641"/>
                    <a:pt x="18000" y="8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5443185" y="6246007"/>
              <a:ext cx="102482" cy="312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409" fill="norm" stroke="1" extrusionOk="0">
                  <a:moveTo>
                    <a:pt x="20916" y="2273"/>
                  </a:moveTo>
                  <a:cubicBezTo>
                    <a:pt x="19620" y="1404"/>
                    <a:pt x="18324" y="534"/>
                    <a:pt x="16596" y="171"/>
                  </a:cubicBezTo>
                  <a:cubicBezTo>
                    <a:pt x="14868" y="-191"/>
                    <a:pt x="12708" y="-46"/>
                    <a:pt x="9900" y="1259"/>
                  </a:cubicBezTo>
                  <a:cubicBezTo>
                    <a:pt x="7092" y="2563"/>
                    <a:pt x="3636" y="5028"/>
                    <a:pt x="1692" y="7855"/>
                  </a:cubicBezTo>
                  <a:cubicBezTo>
                    <a:pt x="-252" y="10681"/>
                    <a:pt x="-684" y="13871"/>
                    <a:pt x="1260" y="16190"/>
                  </a:cubicBezTo>
                  <a:cubicBezTo>
                    <a:pt x="3204" y="18510"/>
                    <a:pt x="7524" y="19959"/>
                    <a:pt x="11844" y="21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583766" y="6235480"/>
              <a:ext cx="368301" cy="25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538"/>
                  </a:moveTo>
                  <a:cubicBezTo>
                    <a:pt x="2731" y="21538"/>
                    <a:pt x="5462" y="21538"/>
                    <a:pt x="7138" y="21268"/>
                  </a:cubicBezTo>
                  <a:cubicBezTo>
                    <a:pt x="8814" y="20998"/>
                    <a:pt x="9434" y="20458"/>
                    <a:pt x="9559" y="19738"/>
                  </a:cubicBezTo>
                  <a:cubicBezTo>
                    <a:pt x="9683" y="19018"/>
                    <a:pt x="9310" y="18118"/>
                    <a:pt x="8752" y="15958"/>
                  </a:cubicBezTo>
                  <a:cubicBezTo>
                    <a:pt x="8193" y="13798"/>
                    <a:pt x="7448" y="10378"/>
                    <a:pt x="7014" y="7948"/>
                  </a:cubicBezTo>
                  <a:cubicBezTo>
                    <a:pt x="6579" y="5518"/>
                    <a:pt x="6455" y="4078"/>
                    <a:pt x="6641" y="3088"/>
                  </a:cubicBezTo>
                  <a:cubicBezTo>
                    <a:pt x="6828" y="2098"/>
                    <a:pt x="7324" y="1558"/>
                    <a:pt x="8317" y="1108"/>
                  </a:cubicBezTo>
                  <a:cubicBezTo>
                    <a:pt x="9310" y="658"/>
                    <a:pt x="10800" y="298"/>
                    <a:pt x="11855" y="118"/>
                  </a:cubicBezTo>
                  <a:cubicBezTo>
                    <a:pt x="12910" y="-62"/>
                    <a:pt x="13531" y="-62"/>
                    <a:pt x="14152" y="298"/>
                  </a:cubicBezTo>
                  <a:cubicBezTo>
                    <a:pt x="14772" y="658"/>
                    <a:pt x="15393" y="1378"/>
                    <a:pt x="15703" y="2638"/>
                  </a:cubicBezTo>
                  <a:cubicBezTo>
                    <a:pt x="16014" y="3898"/>
                    <a:pt x="16014" y="5698"/>
                    <a:pt x="15455" y="7498"/>
                  </a:cubicBezTo>
                  <a:cubicBezTo>
                    <a:pt x="14897" y="9298"/>
                    <a:pt x="13779" y="11098"/>
                    <a:pt x="12972" y="12628"/>
                  </a:cubicBezTo>
                  <a:cubicBezTo>
                    <a:pt x="12166" y="14158"/>
                    <a:pt x="11669" y="15418"/>
                    <a:pt x="11607" y="16408"/>
                  </a:cubicBezTo>
                  <a:cubicBezTo>
                    <a:pt x="11545" y="17398"/>
                    <a:pt x="11917" y="18118"/>
                    <a:pt x="13655" y="18388"/>
                  </a:cubicBezTo>
                  <a:cubicBezTo>
                    <a:pt x="15393" y="18658"/>
                    <a:pt x="18497" y="18478"/>
                    <a:pt x="21600" y="18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5964766" y="6222417"/>
              <a:ext cx="150944" cy="34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48" fill="norm" stroke="1" extrusionOk="0">
                  <a:moveTo>
                    <a:pt x="0" y="368"/>
                  </a:moveTo>
                  <a:cubicBezTo>
                    <a:pt x="1479" y="108"/>
                    <a:pt x="2959" y="-152"/>
                    <a:pt x="5178" y="108"/>
                  </a:cubicBezTo>
                  <a:cubicBezTo>
                    <a:pt x="7397" y="368"/>
                    <a:pt x="10356" y="1149"/>
                    <a:pt x="13611" y="3166"/>
                  </a:cubicBezTo>
                  <a:cubicBezTo>
                    <a:pt x="16866" y="5183"/>
                    <a:pt x="20416" y="8436"/>
                    <a:pt x="21008" y="11429"/>
                  </a:cubicBezTo>
                  <a:cubicBezTo>
                    <a:pt x="21600" y="14421"/>
                    <a:pt x="19233" y="17154"/>
                    <a:pt x="17014" y="18781"/>
                  </a:cubicBezTo>
                  <a:cubicBezTo>
                    <a:pt x="14795" y="20407"/>
                    <a:pt x="12723" y="20928"/>
                    <a:pt x="10652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6377516" y="6435837"/>
              <a:ext cx="3175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0800"/>
                    <a:pt x="8640" y="0"/>
                    <a:pt x="12240" y="0"/>
                  </a:cubicBezTo>
                  <a:cubicBezTo>
                    <a:pt x="15840" y="0"/>
                    <a:pt x="1872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6491816" y="6545904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6378766" y="6103135"/>
              <a:ext cx="68601" cy="20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1416" fill="norm" stroke="1" extrusionOk="0">
                  <a:moveTo>
                    <a:pt x="20590" y="2516"/>
                  </a:moveTo>
                  <a:cubicBezTo>
                    <a:pt x="20590" y="1391"/>
                    <a:pt x="20590" y="266"/>
                    <a:pt x="19319" y="41"/>
                  </a:cubicBezTo>
                  <a:cubicBezTo>
                    <a:pt x="18049" y="-184"/>
                    <a:pt x="15508" y="491"/>
                    <a:pt x="11696" y="2741"/>
                  </a:cubicBezTo>
                  <a:cubicBezTo>
                    <a:pt x="7884" y="4991"/>
                    <a:pt x="2802" y="8816"/>
                    <a:pt x="896" y="11854"/>
                  </a:cubicBezTo>
                  <a:cubicBezTo>
                    <a:pt x="-1010" y="14891"/>
                    <a:pt x="261" y="17141"/>
                    <a:pt x="3437" y="18604"/>
                  </a:cubicBezTo>
                  <a:cubicBezTo>
                    <a:pt x="6614" y="20066"/>
                    <a:pt x="11696" y="20741"/>
                    <a:pt x="16778" y="21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6507873" y="6222054"/>
              <a:ext cx="1569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6523566" y="61268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6602660" y="6171254"/>
              <a:ext cx="980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86"/>
                    <a:pt x="2735" y="10971"/>
                    <a:pt x="575" y="14571"/>
                  </a:cubicBezTo>
                  <a:cubicBezTo>
                    <a:pt x="-1585" y="18171"/>
                    <a:pt x="2735" y="1988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6637866" y="610140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707716" y="6101404"/>
              <a:ext cx="6420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600" fill="norm" stroke="1" extrusionOk="0">
                  <a:moveTo>
                    <a:pt x="0" y="0"/>
                  </a:moveTo>
                  <a:cubicBezTo>
                    <a:pt x="7425" y="4062"/>
                    <a:pt x="14850" y="8123"/>
                    <a:pt x="18225" y="11169"/>
                  </a:cubicBezTo>
                  <a:cubicBezTo>
                    <a:pt x="21600" y="14215"/>
                    <a:pt x="20925" y="16246"/>
                    <a:pt x="17887" y="17815"/>
                  </a:cubicBezTo>
                  <a:cubicBezTo>
                    <a:pt x="14850" y="19385"/>
                    <a:pt x="9450" y="20492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7164916" y="6349054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31"/>
                    <a:pt x="12000" y="9463"/>
                    <a:pt x="8400" y="13063"/>
                  </a:cubicBezTo>
                  <a:cubicBezTo>
                    <a:pt x="4800" y="16663"/>
                    <a:pt x="24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180166" y="6510697"/>
              <a:ext cx="285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80" y="11375"/>
                    <a:pt x="8960" y="2735"/>
                    <a:pt x="12560" y="575"/>
                  </a:cubicBezTo>
                  <a:cubicBezTo>
                    <a:pt x="16160" y="-1585"/>
                    <a:pt x="188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2091266" y="6666554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5840"/>
                    <a:pt x="10957" y="10080"/>
                    <a:pt x="14557" y="6480"/>
                  </a:cubicBezTo>
                  <a:cubicBezTo>
                    <a:pt x="18157" y="2880"/>
                    <a:pt x="1987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462616" y="6091728"/>
              <a:ext cx="228601" cy="25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21349"/>
                  </a:moveTo>
                  <a:cubicBezTo>
                    <a:pt x="200" y="16959"/>
                    <a:pt x="400" y="12569"/>
                    <a:pt x="700" y="9495"/>
                  </a:cubicBezTo>
                  <a:cubicBezTo>
                    <a:pt x="1000" y="6422"/>
                    <a:pt x="1400" y="4666"/>
                    <a:pt x="2100" y="3173"/>
                  </a:cubicBezTo>
                  <a:cubicBezTo>
                    <a:pt x="2800" y="1681"/>
                    <a:pt x="3800" y="451"/>
                    <a:pt x="4700" y="100"/>
                  </a:cubicBezTo>
                  <a:cubicBezTo>
                    <a:pt x="5600" y="-251"/>
                    <a:pt x="6400" y="276"/>
                    <a:pt x="7200" y="2383"/>
                  </a:cubicBezTo>
                  <a:cubicBezTo>
                    <a:pt x="8000" y="4490"/>
                    <a:pt x="8800" y="8178"/>
                    <a:pt x="9200" y="10461"/>
                  </a:cubicBezTo>
                  <a:cubicBezTo>
                    <a:pt x="9600" y="12744"/>
                    <a:pt x="9600" y="13622"/>
                    <a:pt x="10000" y="13359"/>
                  </a:cubicBezTo>
                  <a:cubicBezTo>
                    <a:pt x="10400" y="13095"/>
                    <a:pt x="11200" y="11690"/>
                    <a:pt x="12100" y="9583"/>
                  </a:cubicBezTo>
                  <a:cubicBezTo>
                    <a:pt x="13000" y="7476"/>
                    <a:pt x="14000" y="4666"/>
                    <a:pt x="14900" y="2998"/>
                  </a:cubicBezTo>
                  <a:cubicBezTo>
                    <a:pt x="15800" y="1329"/>
                    <a:pt x="16600" y="803"/>
                    <a:pt x="17400" y="803"/>
                  </a:cubicBezTo>
                  <a:cubicBezTo>
                    <a:pt x="18200" y="803"/>
                    <a:pt x="19000" y="1329"/>
                    <a:pt x="19700" y="2998"/>
                  </a:cubicBezTo>
                  <a:cubicBezTo>
                    <a:pt x="20400" y="4666"/>
                    <a:pt x="21000" y="7476"/>
                    <a:pt x="21300" y="10286"/>
                  </a:cubicBezTo>
                  <a:cubicBezTo>
                    <a:pt x="21600" y="13095"/>
                    <a:pt x="21600" y="15905"/>
                    <a:pt x="21600" y="18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699120" y="6076127"/>
              <a:ext cx="157197" cy="27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04" fill="norm" stroke="1" extrusionOk="0">
                  <a:moveTo>
                    <a:pt x="21389" y="1925"/>
                  </a:moveTo>
                  <a:cubicBezTo>
                    <a:pt x="21389" y="1119"/>
                    <a:pt x="21389" y="313"/>
                    <a:pt x="20669" y="71"/>
                  </a:cubicBezTo>
                  <a:cubicBezTo>
                    <a:pt x="19949" y="-171"/>
                    <a:pt x="18509" y="151"/>
                    <a:pt x="15917" y="1844"/>
                  </a:cubicBezTo>
                  <a:cubicBezTo>
                    <a:pt x="13325" y="3536"/>
                    <a:pt x="9581" y="6599"/>
                    <a:pt x="6701" y="9501"/>
                  </a:cubicBezTo>
                  <a:cubicBezTo>
                    <a:pt x="3821" y="12402"/>
                    <a:pt x="1805" y="15142"/>
                    <a:pt x="797" y="16996"/>
                  </a:cubicBezTo>
                  <a:cubicBezTo>
                    <a:pt x="-211" y="18850"/>
                    <a:pt x="-211" y="19817"/>
                    <a:pt x="509" y="20462"/>
                  </a:cubicBezTo>
                  <a:cubicBezTo>
                    <a:pt x="1229" y="21107"/>
                    <a:pt x="2669" y="21429"/>
                    <a:pt x="5837" y="21026"/>
                  </a:cubicBezTo>
                  <a:cubicBezTo>
                    <a:pt x="9005" y="20623"/>
                    <a:pt x="13901" y="19495"/>
                    <a:pt x="16493" y="18850"/>
                  </a:cubicBezTo>
                  <a:cubicBezTo>
                    <a:pt x="19085" y="18205"/>
                    <a:pt x="19373" y="18044"/>
                    <a:pt x="19661" y="17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767416" y="6234754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2047728" y="6211055"/>
              <a:ext cx="81639" cy="85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77" fill="norm" stroke="1" extrusionOk="0">
                  <a:moveTo>
                    <a:pt x="6407" y="9060"/>
                  </a:moveTo>
                  <a:cubicBezTo>
                    <a:pt x="7515" y="11694"/>
                    <a:pt x="8623" y="14328"/>
                    <a:pt x="8346" y="16699"/>
                  </a:cubicBezTo>
                  <a:cubicBezTo>
                    <a:pt x="8069" y="19070"/>
                    <a:pt x="6407" y="21177"/>
                    <a:pt x="4746" y="21177"/>
                  </a:cubicBezTo>
                  <a:cubicBezTo>
                    <a:pt x="3084" y="21177"/>
                    <a:pt x="1423" y="19070"/>
                    <a:pt x="592" y="16436"/>
                  </a:cubicBezTo>
                  <a:cubicBezTo>
                    <a:pt x="-239" y="13801"/>
                    <a:pt x="-239" y="10640"/>
                    <a:pt x="869" y="8270"/>
                  </a:cubicBezTo>
                  <a:cubicBezTo>
                    <a:pt x="1976" y="5899"/>
                    <a:pt x="4192" y="4318"/>
                    <a:pt x="6684" y="2738"/>
                  </a:cubicBezTo>
                  <a:cubicBezTo>
                    <a:pt x="9176" y="1157"/>
                    <a:pt x="11946" y="-423"/>
                    <a:pt x="14438" y="104"/>
                  </a:cubicBezTo>
                  <a:cubicBezTo>
                    <a:pt x="16930" y="631"/>
                    <a:pt x="19146" y="3265"/>
                    <a:pt x="21361" y="58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2034116" y="6177604"/>
              <a:ext cx="4329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0" y="0"/>
                  </a:moveTo>
                  <a:cubicBezTo>
                    <a:pt x="8836" y="5262"/>
                    <a:pt x="17673" y="10523"/>
                    <a:pt x="19636" y="14123"/>
                  </a:cubicBezTo>
                  <a:cubicBezTo>
                    <a:pt x="21600" y="17723"/>
                    <a:pt x="16691" y="19662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2148416" y="6022782"/>
              <a:ext cx="323851" cy="33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12870"/>
                  </a:moveTo>
                  <a:cubicBezTo>
                    <a:pt x="0" y="14374"/>
                    <a:pt x="0" y="15878"/>
                    <a:pt x="0" y="17108"/>
                  </a:cubicBezTo>
                  <a:cubicBezTo>
                    <a:pt x="0" y="18339"/>
                    <a:pt x="0" y="19296"/>
                    <a:pt x="282" y="19501"/>
                  </a:cubicBezTo>
                  <a:cubicBezTo>
                    <a:pt x="565" y="19706"/>
                    <a:pt x="1129" y="19159"/>
                    <a:pt x="1624" y="18544"/>
                  </a:cubicBezTo>
                  <a:cubicBezTo>
                    <a:pt x="2118" y="17929"/>
                    <a:pt x="2541" y="17245"/>
                    <a:pt x="2894" y="16425"/>
                  </a:cubicBezTo>
                  <a:cubicBezTo>
                    <a:pt x="3247" y="15605"/>
                    <a:pt x="3529" y="14648"/>
                    <a:pt x="3812" y="14511"/>
                  </a:cubicBezTo>
                  <a:cubicBezTo>
                    <a:pt x="4094" y="14374"/>
                    <a:pt x="4376" y="15058"/>
                    <a:pt x="4588" y="15810"/>
                  </a:cubicBezTo>
                  <a:cubicBezTo>
                    <a:pt x="4800" y="16561"/>
                    <a:pt x="4941" y="17382"/>
                    <a:pt x="5365" y="17655"/>
                  </a:cubicBezTo>
                  <a:cubicBezTo>
                    <a:pt x="5788" y="17929"/>
                    <a:pt x="6494" y="17655"/>
                    <a:pt x="7553" y="16220"/>
                  </a:cubicBezTo>
                  <a:cubicBezTo>
                    <a:pt x="8612" y="14784"/>
                    <a:pt x="10024" y="12187"/>
                    <a:pt x="11224" y="9589"/>
                  </a:cubicBezTo>
                  <a:cubicBezTo>
                    <a:pt x="12424" y="6992"/>
                    <a:pt x="13412" y="4394"/>
                    <a:pt x="13976" y="2686"/>
                  </a:cubicBezTo>
                  <a:cubicBezTo>
                    <a:pt x="14541" y="977"/>
                    <a:pt x="14682" y="156"/>
                    <a:pt x="14471" y="20"/>
                  </a:cubicBezTo>
                  <a:cubicBezTo>
                    <a:pt x="14259" y="-117"/>
                    <a:pt x="13694" y="430"/>
                    <a:pt x="12847" y="2549"/>
                  </a:cubicBezTo>
                  <a:cubicBezTo>
                    <a:pt x="12000" y="4668"/>
                    <a:pt x="10871" y="8359"/>
                    <a:pt x="10235" y="11367"/>
                  </a:cubicBezTo>
                  <a:cubicBezTo>
                    <a:pt x="9600" y="14374"/>
                    <a:pt x="9459" y="16698"/>
                    <a:pt x="9600" y="18202"/>
                  </a:cubicBezTo>
                  <a:cubicBezTo>
                    <a:pt x="9741" y="19706"/>
                    <a:pt x="10165" y="20389"/>
                    <a:pt x="11365" y="20526"/>
                  </a:cubicBezTo>
                  <a:cubicBezTo>
                    <a:pt x="12565" y="20663"/>
                    <a:pt x="14541" y="20253"/>
                    <a:pt x="16235" y="19022"/>
                  </a:cubicBezTo>
                  <a:cubicBezTo>
                    <a:pt x="17929" y="17792"/>
                    <a:pt x="19341" y="15741"/>
                    <a:pt x="20118" y="14374"/>
                  </a:cubicBezTo>
                  <a:cubicBezTo>
                    <a:pt x="20894" y="13007"/>
                    <a:pt x="21035" y="12324"/>
                    <a:pt x="20753" y="11982"/>
                  </a:cubicBezTo>
                  <a:cubicBezTo>
                    <a:pt x="20471" y="11640"/>
                    <a:pt x="19765" y="11640"/>
                    <a:pt x="19200" y="11913"/>
                  </a:cubicBezTo>
                  <a:cubicBezTo>
                    <a:pt x="18635" y="12187"/>
                    <a:pt x="18212" y="12734"/>
                    <a:pt x="17788" y="13827"/>
                  </a:cubicBezTo>
                  <a:cubicBezTo>
                    <a:pt x="17365" y="14921"/>
                    <a:pt x="16941" y="16561"/>
                    <a:pt x="17576" y="17929"/>
                  </a:cubicBezTo>
                  <a:cubicBezTo>
                    <a:pt x="18212" y="19296"/>
                    <a:pt x="19906" y="20389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0" y="6775950"/>
              <a:ext cx="133306" cy="434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331" fill="norm" stroke="1" extrusionOk="0">
                  <a:moveTo>
                    <a:pt x="4255" y="6783"/>
                  </a:moveTo>
                  <a:cubicBezTo>
                    <a:pt x="5564" y="10314"/>
                    <a:pt x="6873" y="13844"/>
                    <a:pt x="7528" y="15869"/>
                  </a:cubicBezTo>
                  <a:cubicBezTo>
                    <a:pt x="8182" y="17894"/>
                    <a:pt x="8182" y="18414"/>
                    <a:pt x="8182" y="19192"/>
                  </a:cubicBezTo>
                  <a:cubicBezTo>
                    <a:pt x="8182" y="19971"/>
                    <a:pt x="8182" y="21010"/>
                    <a:pt x="8018" y="21269"/>
                  </a:cubicBezTo>
                  <a:cubicBezTo>
                    <a:pt x="7855" y="21529"/>
                    <a:pt x="7528" y="21010"/>
                    <a:pt x="6218" y="18933"/>
                  </a:cubicBezTo>
                  <a:cubicBezTo>
                    <a:pt x="4909" y="16856"/>
                    <a:pt x="2618" y="13221"/>
                    <a:pt x="1309" y="10106"/>
                  </a:cubicBezTo>
                  <a:cubicBezTo>
                    <a:pt x="0" y="6991"/>
                    <a:pt x="-327" y="4394"/>
                    <a:pt x="328" y="2785"/>
                  </a:cubicBezTo>
                  <a:cubicBezTo>
                    <a:pt x="982" y="1175"/>
                    <a:pt x="2618" y="552"/>
                    <a:pt x="4582" y="241"/>
                  </a:cubicBezTo>
                  <a:cubicBezTo>
                    <a:pt x="6546" y="-71"/>
                    <a:pt x="8837" y="-71"/>
                    <a:pt x="11455" y="189"/>
                  </a:cubicBezTo>
                  <a:cubicBezTo>
                    <a:pt x="14073" y="448"/>
                    <a:pt x="17018" y="967"/>
                    <a:pt x="18818" y="1850"/>
                  </a:cubicBezTo>
                  <a:cubicBezTo>
                    <a:pt x="20618" y="2733"/>
                    <a:pt x="21273" y="3979"/>
                    <a:pt x="19800" y="4966"/>
                  </a:cubicBezTo>
                  <a:cubicBezTo>
                    <a:pt x="18328" y="5952"/>
                    <a:pt x="14728" y="6679"/>
                    <a:pt x="12273" y="6887"/>
                  </a:cubicBezTo>
                  <a:cubicBezTo>
                    <a:pt x="9818" y="7094"/>
                    <a:pt x="8509" y="6783"/>
                    <a:pt x="7200" y="6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35466" y="6984054"/>
              <a:ext cx="107951" cy="17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9257"/>
                  </a:moveTo>
                  <a:cubicBezTo>
                    <a:pt x="2118" y="9000"/>
                    <a:pt x="4235" y="8743"/>
                    <a:pt x="5929" y="9257"/>
                  </a:cubicBezTo>
                  <a:cubicBezTo>
                    <a:pt x="7624" y="9771"/>
                    <a:pt x="8894" y="11057"/>
                    <a:pt x="10165" y="12214"/>
                  </a:cubicBezTo>
                  <a:cubicBezTo>
                    <a:pt x="11435" y="13371"/>
                    <a:pt x="12706" y="14400"/>
                    <a:pt x="13553" y="15943"/>
                  </a:cubicBezTo>
                  <a:cubicBezTo>
                    <a:pt x="14400" y="17486"/>
                    <a:pt x="14824" y="19543"/>
                    <a:pt x="13976" y="20571"/>
                  </a:cubicBezTo>
                  <a:cubicBezTo>
                    <a:pt x="13129" y="21600"/>
                    <a:pt x="11012" y="21600"/>
                    <a:pt x="9529" y="20443"/>
                  </a:cubicBezTo>
                  <a:cubicBezTo>
                    <a:pt x="8047" y="19286"/>
                    <a:pt x="7200" y="16971"/>
                    <a:pt x="8047" y="13757"/>
                  </a:cubicBezTo>
                  <a:cubicBezTo>
                    <a:pt x="8894" y="10543"/>
                    <a:pt x="11435" y="6429"/>
                    <a:pt x="13976" y="3986"/>
                  </a:cubicBezTo>
                  <a:cubicBezTo>
                    <a:pt x="16518" y="1543"/>
                    <a:pt x="19059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22527" y="6872839"/>
              <a:ext cx="47890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31" fill="norm" stroke="1" extrusionOk="0">
                  <a:moveTo>
                    <a:pt x="21248" y="1139"/>
                  </a:moveTo>
                  <a:cubicBezTo>
                    <a:pt x="18431" y="535"/>
                    <a:pt x="15613" y="-69"/>
                    <a:pt x="12796" y="7"/>
                  </a:cubicBezTo>
                  <a:cubicBezTo>
                    <a:pt x="9978" y="82"/>
                    <a:pt x="7161" y="837"/>
                    <a:pt x="4813" y="3254"/>
                  </a:cubicBezTo>
                  <a:cubicBezTo>
                    <a:pt x="2465" y="5671"/>
                    <a:pt x="587" y="9749"/>
                    <a:pt x="118" y="12846"/>
                  </a:cubicBezTo>
                  <a:cubicBezTo>
                    <a:pt x="-352" y="15942"/>
                    <a:pt x="587" y="18057"/>
                    <a:pt x="2935" y="19341"/>
                  </a:cubicBezTo>
                  <a:cubicBezTo>
                    <a:pt x="5283" y="20625"/>
                    <a:pt x="9039" y="21078"/>
                    <a:pt x="12796" y="21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419992" y="6842237"/>
              <a:ext cx="77425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3840" y="7676"/>
                  </a:moveTo>
                  <a:cubicBezTo>
                    <a:pt x="2089" y="13745"/>
                    <a:pt x="338" y="19815"/>
                    <a:pt x="46" y="19279"/>
                  </a:cubicBezTo>
                  <a:cubicBezTo>
                    <a:pt x="-246" y="18744"/>
                    <a:pt x="922" y="11603"/>
                    <a:pt x="1797" y="7587"/>
                  </a:cubicBezTo>
                  <a:cubicBezTo>
                    <a:pt x="2673" y="3570"/>
                    <a:pt x="3257" y="2678"/>
                    <a:pt x="4132" y="1785"/>
                  </a:cubicBezTo>
                  <a:cubicBezTo>
                    <a:pt x="5008" y="893"/>
                    <a:pt x="6176" y="0"/>
                    <a:pt x="7343" y="0"/>
                  </a:cubicBezTo>
                  <a:cubicBezTo>
                    <a:pt x="8511" y="0"/>
                    <a:pt x="9678" y="893"/>
                    <a:pt x="11138" y="3660"/>
                  </a:cubicBezTo>
                  <a:cubicBezTo>
                    <a:pt x="12597" y="6426"/>
                    <a:pt x="14349" y="11068"/>
                    <a:pt x="16100" y="14370"/>
                  </a:cubicBezTo>
                  <a:cubicBezTo>
                    <a:pt x="17851" y="17673"/>
                    <a:pt x="19603" y="19636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427566" y="6945954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327"/>
                    <a:pt x="1200" y="15055"/>
                    <a:pt x="4800" y="11455"/>
                  </a:cubicBezTo>
                  <a:cubicBezTo>
                    <a:pt x="8400" y="7855"/>
                    <a:pt x="150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541866" y="6806254"/>
              <a:ext cx="6873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0" h="21600" fill="norm" stroke="1" extrusionOk="0">
                  <a:moveTo>
                    <a:pt x="0" y="0"/>
                  </a:moveTo>
                  <a:cubicBezTo>
                    <a:pt x="8023" y="3684"/>
                    <a:pt x="16046" y="7367"/>
                    <a:pt x="18823" y="10716"/>
                  </a:cubicBezTo>
                  <a:cubicBezTo>
                    <a:pt x="21600" y="14065"/>
                    <a:pt x="19131" y="17079"/>
                    <a:pt x="16354" y="18837"/>
                  </a:cubicBezTo>
                  <a:cubicBezTo>
                    <a:pt x="13577" y="20595"/>
                    <a:pt x="10491" y="21098"/>
                    <a:pt x="74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706966" y="6920554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7600"/>
                    <a:pt x="2400" y="13600"/>
                    <a:pt x="6000" y="10000"/>
                  </a:cubicBezTo>
                  <a:cubicBezTo>
                    <a:pt x="9600" y="6400"/>
                    <a:pt x="156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57766" y="6869754"/>
              <a:ext cx="38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371"/>
                    <a:pt x="2400" y="8743"/>
                    <a:pt x="6000" y="12343"/>
                  </a:cubicBezTo>
                  <a:cubicBezTo>
                    <a:pt x="9600" y="15943"/>
                    <a:pt x="1560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72066" y="6752041"/>
              <a:ext cx="87843" cy="31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0" fill="norm" stroke="1" extrusionOk="0">
                  <a:moveTo>
                    <a:pt x="0" y="7144"/>
                  </a:moveTo>
                  <a:cubicBezTo>
                    <a:pt x="1029" y="11320"/>
                    <a:pt x="2057" y="15496"/>
                    <a:pt x="3086" y="18016"/>
                  </a:cubicBezTo>
                  <a:cubicBezTo>
                    <a:pt x="4114" y="20536"/>
                    <a:pt x="5143" y="21400"/>
                    <a:pt x="5657" y="21400"/>
                  </a:cubicBezTo>
                  <a:cubicBezTo>
                    <a:pt x="6171" y="21400"/>
                    <a:pt x="6171" y="20536"/>
                    <a:pt x="5914" y="17656"/>
                  </a:cubicBezTo>
                  <a:cubicBezTo>
                    <a:pt x="5657" y="14776"/>
                    <a:pt x="5143" y="9880"/>
                    <a:pt x="5400" y="6712"/>
                  </a:cubicBezTo>
                  <a:cubicBezTo>
                    <a:pt x="5657" y="3544"/>
                    <a:pt x="6686" y="2104"/>
                    <a:pt x="8486" y="1168"/>
                  </a:cubicBezTo>
                  <a:cubicBezTo>
                    <a:pt x="10286" y="232"/>
                    <a:pt x="12857" y="-200"/>
                    <a:pt x="15171" y="88"/>
                  </a:cubicBezTo>
                  <a:cubicBezTo>
                    <a:pt x="17486" y="376"/>
                    <a:pt x="19543" y="1384"/>
                    <a:pt x="20571" y="2608"/>
                  </a:cubicBezTo>
                  <a:cubicBezTo>
                    <a:pt x="21600" y="3832"/>
                    <a:pt x="21600" y="5272"/>
                    <a:pt x="20571" y="6280"/>
                  </a:cubicBezTo>
                  <a:cubicBezTo>
                    <a:pt x="19543" y="7288"/>
                    <a:pt x="17486" y="7864"/>
                    <a:pt x="14657" y="8368"/>
                  </a:cubicBezTo>
                  <a:cubicBezTo>
                    <a:pt x="11829" y="8872"/>
                    <a:pt x="8229" y="9304"/>
                    <a:pt x="4629" y="9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54616" y="6888804"/>
              <a:ext cx="107951" cy="1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3086"/>
                  </a:moveTo>
                  <a:cubicBezTo>
                    <a:pt x="2118" y="3086"/>
                    <a:pt x="4235" y="3086"/>
                    <a:pt x="6565" y="4800"/>
                  </a:cubicBezTo>
                  <a:cubicBezTo>
                    <a:pt x="8894" y="6514"/>
                    <a:pt x="11435" y="9943"/>
                    <a:pt x="12918" y="12686"/>
                  </a:cubicBezTo>
                  <a:cubicBezTo>
                    <a:pt x="14400" y="15429"/>
                    <a:pt x="14824" y="17486"/>
                    <a:pt x="14188" y="19029"/>
                  </a:cubicBezTo>
                  <a:cubicBezTo>
                    <a:pt x="13553" y="20571"/>
                    <a:pt x="11859" y="21600"/>
                    <a:pt x="10376" y="21429"/>
                  </a:cubicBezTo>
                  <a:cubicBezTo>
                    <a:pt x="8894" y="21257"/>
                    <a:pt x="7624" y="19886"/>
                    <a:pt x="6988" y="17657"/>
                  </a:cubicBezTo>
                  <a:cubicBezTo>
                    <a:pt x="6353" y="15429"/>
                    <a:pt x="6353" y="12343"/>
                    <a:pt x="8894" y="9257"/>
                  </a:cubicBezTo>
                  <a:cubicBezTo>
                    <a:pt x="11435" y="6171"/>
                    <a:pt x="1651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1073375" y="6787204"/>
              <a:ext cx="5269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20681" y="0"/>
                  </a:moveTo>
                  <a:cubicBezTo>
                    <a:pt x="16527" y="0"/>
                    <a:pt x="12373" y="0"/>
                    <a:pt x="9050" y="697"/>
                  </a:cubicBezTo>
                  <a:cubicBezTo>
                    <a:pt x="5727" y="1394"/>
                    <a:pt x="3235" y="2787"/>
                    <a:pt x="1573" y="5806"/>
                  </a:cubicBezTo>
                  <a:cubicBezTo>
                    <a:pt x="-88" y="8826"/>
                    <a:pt x="-919" y="13471"/>
                    <a:pt x="1573" y="16374"/>
                  </a:cubicBezTo>
                  <a:cubicBezTo>
                    <a:pt x="4066" y="19277"/>
                    <a:pt x="9881" y="20439"/>
                    <a:pt x="156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227666" y="6687496"/>
              <a:ext cx="114301" cy="298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4800" y="7622"/>
                  </a:moveTo>
                  <a:cubicBezTo>
                    <a:pt x="3200" y="10968"/>
                    <a:pt x="1600" y="14315"/>
                    <a:pt x="800" y="16368"/>
                  </a:cubicBezTo>
                  <a:cubicBezTo>
                    <a:pt x="0" y="18422"/>
                    <a:pt x="0" y="19182"/>
                    <a:pt x="0" y="19943"/>
                  </a:cubicBezTo>
                  <a:cubicBezTo>
                    <a:pt x="0" y="20703"/>
                    <a:pt x="0" y="21464"/>
                    <a:pt x="0" y="21464"/>
                  </a:cubicBezTo>
                  <a:cubicBezTo>
                    <a:pt x="0" y="21464"/>
                    <a:pt x="0" y="20703"/>
                    <a:pt x="1600" y="18194"/>
                  </a:cubicBezTo>
                  <a:cubicBezTo>
                    <a:pt x="3200" y="15684"/>
                    <a:pt x="6400" y="11425"/>
                    <a:pt x="8600" y="8534"/>
                  </a:cubicBezTo>
                  <a:cubicBezTo>
                    <a:pt x="10800" y="5644"/>
                    <a:pt x="12000" y="4123"/>
                    <a:pt x="13400" y="2754"/>
                  </a:cubicBezTo>
                  <a:cubicBezTo>
                    <a:pt x="14800" y="1385"/>
                    <a:pt x="16400" y="168"/>
                    <a:pt x="17400" y="16"/>
                  </a:cubicBezTo>
                  <a:cubicBezTo>
                    <a:pt x="18400" y="-136"/>
                    <a:pt x="18800" y="777"/>
                    <a:pt x="19200" y="3287"/>
                  </a:cubicBezTo>
                  <a:cubicBezTo>
                    <a:pt x="19600" y="5796"/>
                    <a:pt x="20000" y="9903"/>
                    <a:pt x="20400" y="13022"/>
                  </a:cubicBezTo>
                  <a:cubicBezTo>
                    <a:pt x="20800" y="16140"/>
                    <a:pt x="21200" y="18270"/>
                    <a:pt x="21600" y="203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265766" y="6857054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234016" y="6628454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424516" y="6628454"/>
              <a:ext cx="12680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600" fill="norm" stroke="1" extrusionOk="0">
                  <a:moveTo>
                    <a:pt x="10452" y="0"/>
                  </a:moveTo>
                  <a:cubicBezTo>
                    <a:pt x="14284" y="1895"/>
                    <a:pt x="18116" y="3789"/>
                    <a:pt x="19858" y="6316"/>
                  </a:cubicBezTo>
                  <a:cubicBezTo>
                    <a:pt x="21600" y="8842"/>
                    <a:pt x="21252" y="12000"/>
                    <a:pt x="17594" y="14653"/>
                  </a:cubicBezTo>
                  <a:cubicBezTo>
                    <a:pt x="13935" y="17305"/>
                    <a:pt x="6968" y="19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" name="Drawing"/>
          <p:cNvGrpSpPr/>
          <p:nvPr/>
        </p:nvGrpSpPr>
        <p:grpSpPr>
          <a:xfrm>
            <a:off x="285749" y="1289522"/>
            <a:ext cx="12534901" cy="7937029"/>
            <a:chOff x="0" y="0"/>
            <a:chExt cx="12534899" cy="7937027"/>
          </a:xfrm>
        </p:grpSpPr>
        <p:sp>
          <p:nvSpPr>
            <p:cNvPr id="1227" name="Line"/>
            <p:cNvSpPr/>
            <p:nvPr/>
          </p:nvSpPr>
          <p:spPr>
            <a:xfrm>
              <a:off x="3002291" y="119704"/>
              <a:ext cx="12701" cy="34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0"/>
                  </a:moveTo>
                  <a:cubicBezTo>
                    <a:pt x="0" y="3142"/>
                    <a:pt x="0" y="6284"/>
                    <a:pt x="0" y="9622"/>
                  </a:cubicBezTo>
                  <a:cubicBezTo>
                    <a:pt x="0" y="12960"/>
                    <a:pt x="0" y="16495"/>
                    <a:pt x="0" y="18655"/>
                  </a:cubicBezTo>
                  <a:cubicBezTo>
                    <a:pt x="0" y="20815"/>
                    <a:pt x="0" y="21600"/>
                    <a:pt x="3600" y="21469"/>
                  </a:cubicBezTo>
                  <a:cubicBezTo>
                    <a:pt x="7200" y="21338"/>
                    <a:pt x="14400" y="20291"/>
                    <a:pt x="21600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2959553" y="41786"/>
              <a:ext cx="240682" cy="43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35" fill="norm" stroke="1" extrusionOk="0">
                  <a:moveTo>
                    <a:pt x="3229" y="7672"/>
                  </a:moveTo>
                  <a:cubicBezTo>
                    <a:pt x="2102" y="5670"/>
                    <a:pt x="975" y="3668"/>
                    <a:pt x="411" y="2404"/>
                  </a:cubicBezTo>
                  <a:cubicBezTo>
                    <a:pt x="-152" y="1139"/>
                    <a:pt x="-152" y="613"/>
                    <a:pt x="505" y="296"/>
                  </a:cubicBezTo>
                  <a:cubicBezTo>
                    <a:pt x="1163" y="-20"/>
                    <a:pt x="2478" y="-125"/>
                    <a:pt x="5295" y="191"/>
                  </a:cubicBezTo>
                  <a:cubicBezTo>
                    <a:pt x="8112" y="507"/>
                    <a:pt x="12432" y="1245"/>
                    <a:pt x="15719" y="2931"/>
                  </a:cubicBezTo>
                  <a:cubicBezTo>
                    <a:pt x="19006" y="4616"/>
                    <a:pt x="21260" y="7251"/>
                    <a:pt x="21354" y="10095"/>
                  </a:cubicBezTo>
                  <a:cubicBezTo>
                    <a:pt x="21448" y="12940"/>
                    <a:pt x="19382" y="15996"/>
                    <a:pt x="17504" y="17893"/>
                  </a:cubicBezTo>
                  <a:cubicBezTo>
                    <a:pt x="15625" y="19789"/>
                    <a:pt x="13935" y="20527"/>
                    <a:pt x="12620" y="20948"/>
                  </a:cubicBezTo>
                  <a:cubicBezTo>
                    <a:pt x="11305" y="21370"/>
                    <a:pt x="10366" y="21475"/>
                    <a:pt x="9427" y="21422"/>
                  </a:cubicBezTo>
                  <a:cubicBezTo>
                    <a:pt x="8488" y="21370"/>
                    <a:pt x="7549" y="21159"/>
                    <a:pt x="7267" y="20527"/>
                  </a:cubicBezTo>
                  <a:cubicBezTo>
                    <a:pt x="6985" y="19895"/>
                    <a:pt x="7361" y="18841"/>
                    <a:pt x="8582" y="18156"/>
                  </a:cubicBezTo>
                  <a:cubicBezTo>
                    <a:pt x="9803" y="17471"/>
                    <a:pt x="11869" y="17155"/>
                    <a:pt x="13935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3259026" y="265863"/>
              <a:ext cx="156016" cy="165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857" fill="norm" stroke="1" extrusionOk="0">
                  <a:moveTo>
                    <a:pt x="2220" y="8787"/>
                  </a:moveTo>
                  <a:cubicBezTo>
                    <a:pt x="5100" y="7987"/>
                    <a:pt x="7980" y="7187"/>
                    <a:pt x="9996" y="6253"/>
                  </a:cubicBezTo>
                  <a:cubicBezTo>
                    <a:pt x="12012" y="5320"/>
                    <a:pt x="13164" y="4253"/>
                    <a:pt x="13884" y="3053"/>
                  </a:cubicBezTo>
                  <a:cubicBezTo>
                    <a:pt x="14604" y="1853"/>
                    <a:pt x="14892" y="520"/>
                    <a:pt x="14172" y="120"/>
                  </a:cubicBezTo>
                  <a:cubicBezTo>
                    <a:pt x="13452" y="-280"/>
                    <a:pt x="11724" y="253"/>
                    <a:pt x="9132" y="2787"/>
                  </a:cubicBezTo>
                  <a:cubicBezTo>
                    <a:pt x="6540" y="5320"/>
                    <a:pt x="3084" y="9853"/>
                    <a:pt x="1356" y="12920"/>
                  </a:cubicBezTo>
                  <a:cubicBezTo>
                    <a:pt x="-372" y="15987"/>
                    <a:pt x="-372" y="17587"/>
                    <a:pt x="924" y="18920"/>
                  </a:cubicBezTo>
                  <a:cubicBezTo>
                    <a:pt x="2220" y="20253"/>
                    <a:pt x="4812" y="21320"/>
                    <a:pt x="8412" y="20653"/>
                  </a:cubicBezTo>
                  <a:cubicBezTo>
                    <a:pt x="12012" y="19987"/>
                    <a:pt x="16620" y="17587"/>
                    <a:pt x="21228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3522991" y="11272"/>
              <a:ext cx="95251" cy="42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4493"/>
                  </a:moveTo>
                  <a:cubicBezTo>
                    <a:pt x="21600" y="3323"/>
                    <a:pt x="21600" y="2152"/>
                    <a:pt x="20880" y="1354"/>
                  </a:cubicBezTo>
                  <a:cubicBezTo>
                    <a:pt x="20160" y="556"/>
                    <a:pt x="18720" y="131"/>
                    <a:pt x="16800" y="24"/>
                  </a:cubicBezTo>
                  <a:cubicBezTo>
                    <a:pt x="14880" y="-82"/>
                    <a:pt x="12480" y="131"/>
                    <a:pt x="9600" y="1301"/>
                  </a:cubicBezTo>
                  <a:cubicBezTo>
                    <a:pt x="6720" y="2472"/>
                    <a:pt x="3360" y="4600"/>
                    <a:pt x="1680" y="7526"/>
                  </a:cubicBezTo>
                  <a:cubicBezTo>
                    <a:pt x="0" y="10452"/>
                    <a:pt x="0" y="14176"/>
                    <a:pt x="0" y="16357"/>
                  </a:cubicBezTo>
                  <a:cubicBezTo>
                    <a:pt x="0" y="18539"/>
                    <a:pt x="0" y="19177"/>
                    <a:pt x="720" y="19816"/>
                  </a:cubicBezTo>
                  <a:cubicBezTo>
                    <a:pt x="1440" y="20454"/>
                    <a:pt x="2880" y="21092"/>
                    <a:pt x="3840" y="21305"/>
                  </a:cubicBezTo>
                  <a:cubicBezTo>
                    <a:pt x="4800" y="21518"/>
                    <a:pt x="5280" y="21305"/>
                    <a:pt x="5760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3478541" y="253054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000"/>
                    <a:pt x="900" y="14400"/>
                    <a:pt x="4500" y="10800"/>
                  </a:cubicBezTo>
                  <a:cubicBezTo>
                    <a:pt x="8100" y="7200"/>
                    <a:pt x="148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3726191" y="-1"/>
              <a:ext cx="127001" cy="14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3617"/>
                  </a:moveTo>
                  <a:cubicBezTo>
                    <a:pt x="0" y="6747"/>
                    <a:pt x="0" y="9877"/>
                    <a:pt x="0" y="12538"/>
                  </a:cubicBezTo>
                  <a:cubicBezTo>
                    <a:pt x="0" y="15199"/>
                    <a:pt x="0" y="17390"/>
                    <a:pt x="0" y="17390"/>
                  </a:cubicBezTo>
                  <a:cubicBezTo>
                    <a:pt x="0" y="17390"/>
                    <a:pt x="0" y="15199"/>
                    <a:pt x="540" y="12225"/>
                  </a:cubicBezTo>
                  <a:cubicBezTo>
                    <a:pt x="1080" y="9251"/>
                    <a:pt x="2160" y="5495"/>
                    <a:pt x="3600" y="3147"/>
                  </a:cubicBezTo>
                  <a:cubicBezTo>
                    <a:pt x="5040" y="799"/>
                    <a:pt x="6840" y="-140"/>
                    <a:pt x="8460" y="17"/>
                  </a:cubicBezTo>
                  <a:cubicBezTo>
                    <a:pt x="10080" y="173"/>
                    <a:pt x="11520" y="1425"/>
                    <a:pt x="13680" y="5182"/>
                  </a:cubicBezTo>
                  <a:cubicBezTo>
                    <a:pt x="15840" y="8938"/>
                    <a:pt x="18720" y="15199"/>
                    <a:pt x="2160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2989591" y="659454"/>
              <a:ext cx="438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1" y="14400"/>
                    <a:pt x="7722" y="7200"/>
                    <a:pt x="11322" y="3600"/>
                  </a:cubicBezTo>
                  <a:cubicBezTo>
                    <a:pt x="14922" y="0"/>
                    <a:pt x="182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3120744" y="710254"/>
              <a:ext cx="376848" cy="8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199" fill="norm" stroke="1" extrusionOk="0">
                  <a:moveTo>
                    <a:pt x="4061" y="13886"/>
                  </a:moveTo>
                  <a:cubicBezTo>
                    <a:pt x="2391" y="16457"/>
                    <a:pt x="720" y="19029"/>
                    <a:pt x="183" y="20314"/>
                  </a:cubicBezTo>
                  <a:cubicBezTo>
                    <a:pt x="-354" y="21600"/>
                    <a:pt x="243" y="21600"/>
                    <a:pt x="2570" y="19543"/>
                  </a:cubicBezTo>
                  <a:cubicBezTo>
                    <a:pt x="4897" y="17486"/>
                    <a:pt x="8954" y="13371"/>
                    <a:pt x="12355" y="9771"/>
                  </a:cubicBezTo>
                  <a:cubicBezTo>
                    <a:pt x="15756" y="6171"/>
                    <a:pt x="18501" y="3086"/>
                    <a:pt x="212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897641" y="481654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903991" y="583254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4875541" y="87246"/>
              <a:ext cx="110384" cy="52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16" fill="norm" stroke="1" extrusionOk="0">
                  <a:moveTo>
                    <a:pt x="2445" y="8807"/>
                  </a:moveTo>
                  <a:cubicBezTo>
                    <a:pt x="2445" y="11044"/>
                    <a:pt x="2445" y="13282"/>
                    <a:pt x="2445" y="15218"/>
                  </a:cubicBezTo>
                  <a:cubicBezTo>
                    <a:pt x="2445" y="17154"/>
                    <a:pt x="2445" y="18789"/>
                    <a:pt x="2445" y="19865"/>
                  </a:cubicBezTo>
                  <a:cubicBezTo>
                    <a:pt x="2445" y="20941"/>
                    <a:pt x="2445" y="21457"/>
                    <a:pt x="2242" y="21414"/>
                  </a:cubicBezTo>
                  <a:cubicBezTo>
                    <a:pt x="2038" y="21371"/>
                    <a:pt x="1630" y="20769"/>
                    <a:pt x="1223" y="18918"/>
                  </a:cubicBezTo>
                  <a:cubicBezTo>
                    <a:pt x="815" y="17068"/>
                    <a:pt x="408" y="13970"/>
                    <a:pt x="611" y="10958"/>
                  </a:cubicBezTo>
                  <a:cubicBezTo>
                    <a:pt x="815" y="7946"/>
                    <a:pt x="1630" y="5020"/>
                    <a:pt x="3260" y="3213"/>
                  </a:cubicBezTo>
                  <a:cubicBezTo>
                    <a:pt x="4891" y="1406"/>
                    <a:pt x="7336" y="718"/>
                    <a:pt x="9577" y="330"/>
                  </a:cubicBezTo>
                  <a:cubicBezTo>
                    <a:pt x="11819" y="-57"/>
                    <a:pt x="13857" y="-143"/>
                    <a:pt x="16098" y="287"/>
                  </a:cubicBezTo>
                  <a:cubicBezTo>
                    <a:pt x="18340" y="718"/>
                    <a:pt x="20785" y="1664"/>
                    <a:pt x="21192" y="3041"/>
                  </a:cubicBezTo>
                  <a:cubicBezTo>
                    <a:pt x="21600" y="4418"/>
                    <a:pt x="19970" y="6225"/>
                    <a:pt x="16098" y="7602"/>
                  </a:cubicBezTo>
                  <a:cubicBezTo>
                    <a:pt x="12226" y="8979"/>
                    <a:pt x="6113" y="9926"/>
                    <a:pt x="0" y="1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4958091" y="388673"/>
              <a:ext cx="133351" cy="18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3343"/>
                  </a:moveTo>
                  <a:cubicBezTo>
                    <a:pt x="343" y="2143"/>
                    <a:pt x="686" y="943"/>
                    <a:pt x="1714" y="343"/>
                  </a:cubicBezTo>
                  <a:cubicBezTo>
                    <a:pt x="2743" y="-257"/>
                    <a:pt x="4457" y="-257"/>
                    <a:pt x="7200" y="1903"/>
                  </a:cubicBezTo>
                  <a:cubicBezTo>
                    <a:pt x="9943" y="4063"/>
                    <a:pt x="13714" y="8383"/>
                    <a:pt x="15429" y="11743"/>
                  </a:cubicBezTo>
                  <a:cubicBezTo>
                    <a:pt x="17143" y="15103"/>
                    <a:pt x="16800" y="17503"/>
                    <a:pt x="15429" y="19063"/>
                  </a:cubicBezTo>
                  <a:cubicBezTo>
                    <a:pt x="14057" y="20623"/>
                    <a:pt x="11657" y="21343"/>
                    <a:pt x="10286" y="20983"/>
                  </a:cubicBezTo>
                  <a:cubicBezTo>
                    <a:pt x="8914" y="20623"/>
                    <a:pt x="8571" y="19183"/>
                    <a:pt x="8914" y="16303"/>
                  </a:cubicBezTo>
                  <a:cubicBezTo>
                    <a:pt x="9257" y="13423"/>
                    <a:pt x="10286" y="9103"/>
                    <a:pt x="12514" y="6223"/>
                  </a:cubicBezTo>
                  <a:cubicBezTo>
                    <a:pt x="14743" y="3343"/>
                    <a:pt x="18171" y="1903"/>
                    <a:pt x="21600" y="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5269241" y="36735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5237491" y="5388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5841246" y="162228"/>
              <a:ext cx="183646" cy="418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41" fill="norm" stroke="1" extrusionOk="0">
                  <a:moveTo>
                    <a:pt x="17817" y="1402"/>
                  </a:moveTo>
                  <a:cubicBezTo>
                    <a:pt x="17320" y="859"/>
                    <a:pt x="16824" y="316"/>
                    <a:pt x="15831" y="99"/>
                  </a:cubicBezTo>
                  <a:cubicBezTo>
                    <a:pt x="14838" y="-118"/>
                    <a:pt x="13348" y="-9"/>
                    <a:pt x="11238" y="750"/>
                  </a:cubicBezTo>
                  <a:cubicBezTo>
                    <a:pt x="9127" y="1510"/>
                    <a:pt x="6396" y="2921"/>
                    <a:pt x="4534" y="4929"/>
                  </a:cubicBezTo>
                  <a:cubicBezTo>
                    <a:pt x="2672" y="6937"/>
                    <a:pt x="1679" y="9542"/>
                    <a:pt x="1058" y="12039"/>
                  </a:cubicBezTo>
                  <a:cubicBezTo>
                    <a:pt x="438" y="14535"/>
                    <a:pt x="189" y="16923"/>
                    <a:pt x="65" y="18389"/>
                  </a:cubicBezTo>
                  <a:cubicBezTo>
                    <a:pt x="-59" y="19854"/>
                    <a:pt x="-59" y="20397"/>
                    <a:pt x="562" y="20776"/>
                  </a:cubicBezTo>
                  <a:cubicBezTo>
                    <a:pt x="1182" y="21156"/>
                    <a:pt x="2424" y="21373"/>
                    <a:pt x="5279" y="21428"/>
                  </a:cubicBezTo>
                  <a:cubicBezTo>
                    <a:pt x="8134" y="21482"/>
                    <a:pt x="12603" y="21373"/>
                    <a:pt x="15582" y="21102"/>
                  </a:cubicBezTo>
                  <a:cubicBezTo>
                    <a:pt x="18562" y="20831"/>
                    <a:pt x="20051" y="20397"/>
                    <a:pt x="21541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5872491" y="443554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6221741" y="411804"/>
              <a:ext cx="431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6" y="17280"/>
                    <a:pt x="7412" y="12960"/>
                    <a:pt x="11012" y="9360"/>
                  </a:cubicBezTo>
                  <a:cubicBezTo>
                    <a:pt x="14612" y="5760"/>
                    <a:pt x="1810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6540457" y="320493"/>
              <a:ext cx="161584" cy="199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404" fill="norm" stroke="1" extrusionOk="0">
                  <a:moveTo>
                    <a:pt x="5447" y="2305"/>
                  </a:moveTo>
                  <a:cubicBezTo>
                    <a:pt x="3047" y="1396"/>
                    <a:pt x="647" y="486"/>
                    <a:pt x="113" y="145"/>
                  </a:cubicBezTo>
                  <a:cubicBezTo>
                    <a:pt x="-420" y="-196"/>
                    <a:pt x="913" y="31"/>
                    <a:pt x="4380" y="1168"/>
                  </a:cubicBezTo>
                  <a:cubicBezTo>
                    <a:pt x="7847" y="2305"/>
                    <a:pt x="13447" y="4351"/>
                    <a:pt x="16780" y="5943"/>
                  </a:cubicBezTo>
                  <a:cubicBezTo>
                    <a:pt x="20113" y="7535"/>
                    <a:pt x="21180" y="8671"/>
                    <a:pt x="19713" y="11172"/>
                  </a:cubicBezTo>
                  <a:cubicBezTo>
                    <a:pt x="18247" y="13673"/>
                    <a:pt x="14247" y="17539"/>
                    <a:pt x="10247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6951991" y="132404"/>
              <a:ext cx="31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14"/>
                    <a:pt x="21600" y="8229"/>
                    <a:pt x="18000" y="11829"/>
                  </a:cubicBezTo>
                  <a:cubicBezTo>
                    <a:pt x="14400" y="15429"/>
                    <a:pt x="7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7009141" y="265754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62"/>
                    <a:pt x="0" y="8123"/>
                    <a:pt x="3600" y="11723"/>
                  </a:cubicBezTo>
                  <a:cubicBezTo>
                    <a:pt x="7200" y="15323"/>
                    <a:pt x="14400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6971987" y="131999"/>
              <a:ext cx="195905" cy="36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78" fill="norm" stroke="1" extrusionOk="0">
                  <a:moveTo>
                    <a:pt x="1986" y="7019"/>
                  </a:moveTo>
                  <a:cubicBezTo>
                    <a:pt x="1057" y="5669"/>
                    <a:pt x="128" y="4319"/>
                    <a:pt x="12" y="3092"/>
                  </a:cubicBezTo>
                  <a:cubicBezTo>
                    <a:pt x="-104" y="1864"/>
                    <a:pt x="593" y="760"/>
                    <a:pt x="2451" y="269"/>
                  </a:cubicBezTo>
                  <a:cubicBezTo>
                    <a:pt x="4309" y="-222"/>
                    <a:pt x="7328" y="-99"/>
                    <a:pt x="9651" y="1128"/>
                  </a:cubicBezTo>
                  <a:cubicBezTo>
                    <a:pt x="11973" y="2355"/>
                    <a:pt x="13599" y="4687"/>
                    <a:pt x="13367" y="6344"/>
                  </a:cubicBezTo>
                  <a:cubicBezTo>
                    <a:pt x="13135" y="8001"/>
                    <a:pt x="11044" y="8983"/>
                    <a:pt x="9186" y="9658"/>
                  </a:cubicBezTo>
                  <a:cubicBezTo>
                    <a:pt x="7328" y="10333"/>
                    <a:pt x="5702" y="10701"/>
                    <a:pt x="4193" y="10885"/>
                  </a:cubicBezTo>
                  <a:cubicBezTo>
                    <a:pt x="2683" y="11069"/>
                    <a:pt x="1290" y="11069"/>
                    <a:pt x="1057" y="11253"/>
                  </a:cubicBezTo>
                  <a:cubicBezTo>
                    <a:pt x="825" y="11437"/>
                    <a:pt x="1754" y="11805"/>
                    <a:pt x="4890" y="12726"/>
                  </a:cubicBezTo>
                  <a:cubicBezTo>
                    <a:pt x="8025" y="13646"/>
                    <a:pt x="13367" y="15119"/>
                    <a:pt x="16502" y="16469"/>
                  </a:cubicBezTo>
                  <a:cubicBezTo>
                    <a:pt x="19638" y="17819"/>
                    <a:pt x="20567" y="19046"/>
                    <a:pt x="21031" y="19844"/>
                  </a:cubicBezTo>
                  <a:cubicBezTo>
                    <a:pt x="21496" y="20642"/>
                    <a:pt x="21496" y="21010"/>
                    <a:pt x="21496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7920961" y="318670"/>
              <a:ext cx="89927" cy="20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1461" fill="norm" stroke="1" extrusionOk="0">
                  <a:moveTo>
                    <a:pt x="19305" y="3786"/>
                  </a:moveTo>
                  <a:cubicBezTo>
                    <a:pt x="19305" y="2672"/>
                    <a:pt x="19305" y="1559"/>
                    <a:pt x="17625" y="891"/>
                  </a:cubicBezTo>
                  <a:cubicBezTo>
                    <a:pt x="15945" y="223"/>
                    <a:pt x="12585" y="0"/>
                    <a:pt x="9705" y="0"/>
                  </a:cubicBezTo>
                  <a:cubicBezTo>
                    <a:pt x="6825" y="0"/>
                    <a:pt x="4425" y="223"/>
                    <a:pt x="2505" y="1336"/>
                  </a:cubicBezTo>
                  <a:cubicBezTo>
                    <a:pt x="585" y="2449"/>
                    <a:pt x="-855" y="4454"/>
                    <a:pt x="585" y="6235"/>
                  </a:cubicBezTo>
                  <a:cubicBezTo>
                    <a:pt x="2025" y="8016"/>
                    <a:pt x="6345" y="9575"/>
                    <a:pt x="10185" y="11134"/>
                  </a:cubicBezTo>
                  <a:cubicBezTo>
                    <a:pt x="14025" y="12693"/>
                    <a:pt x="17385" y="14252"/>
                    <a:pt x="19065" y="15699"/>
                  </a:cubicBezTo>
                  <a:cubicBezTo>
                    <a:pt x="20745" y="17146"/>
                    <a:pt x="20745" y="18482"/>
                    <a:pt x="19545" y="19485"/>
                  </a:cubicBezTo>
                  <a:cubicBezTo>
                    <a:pt x="18345" y="20487"/>
                    <a:pt x="15945" y="21155"/>
                    <a:pt x="13065" y="21377"/>
                  </a:cubicBezTo>
                  <a:cubicBezTo>
                    <a:pt x="10185" y="21600"/>
                    <a:pt x="6825" y="21377"/>
                    <a:pt x="4905" y="20709"/>
                  </a:cubicBezTo>
                  <a:cubicBezTo>
                    <a:pt x="2985" y="20041"/>
                    <a:pt x="2505" y="18928"/>
                    <a:pt x="3465" y="17926"/>
                  </a:cubicBezTo>
                  <a:cubicBezTo>
                    <a:pt x="4425" y="16924"/>
                    <a:pt x="6825" y="16033"/>
                    <a:pt x="9225" y="15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8089553" y="373704"/>
              <a:ext cx="151489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4" fill="norm" stroke="1" extrusionOk="0">
                  <a:moveTo>
                    <a:pt x="2571" y="0"/>
                  </a:moveTo>
                  <a:cubicBezTo>
                    <a:pt x="1671" y="3273"/>
                    <a:pt x="771" y="6545"/>
                    <a:pt x="321" y="9818"/>
                  </a:cubicBezTo>
                  <a:cubicBezTo>
                    <a:pt x="-129" y="13091"/>
                    <a:pt x="-129" y="16364"/>
                    <a:pt x="471" y="18491"/>
                  </a:cubicBezTo>
                  <a:cubicBezTo>
                    <a:pt x="1071" y="20618"/>
                    <a:pt x="2271" y="21600"/>
                    <a:pt x="3621" y="21436"/>
                  </a:cubicBezTo>
                  <a:cubicBezTo>
                    <a:pt x="4971" y="21273"/>
                    <a:pt x="6471" y="19964"/>
                    <a:pt x="7671" y="18327"/>
                  </a:cubicBezTo>
                  <a:cubicBezTo>
                    <a:pt x="8871" y="16691"/>
                    <a:pt x="9771" y="14727"/>
                    <a:pt x="10971" y="12109"/>
                  </a:cubicBezTo>
                  <a:cubicBezTo>
                    <a:pt x="12171" y="9491"/>
                    <a:pt x="13671" y="6218"/>
                    <a:pt x="14421" y="6382"/>
                  </a:cubicBezTo>
                  <a:cubicBezTo>
                    <a:pt x="15171" y="6545"/>
                    <a:pt x="15171" y="10145"/>
                    <a:pt x="15471" y="12764"/>
                  </a:cubicBezTo>
                  <a:cubicBezTo>
                    <a:pt x="15771" y="15382"/>
                    <a:pt x="16371" y="17018"/>
                    <a:pt x="17421" y="18000"/>
                  </a:cubicBezTo>
                  <a:cubicBezTo>
                    <a:pt x="18471" y="18982"/>
                    <a:pt x="19971" y="19309"/>
                    <a:pt x="21471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8257574" y="394870"/>
              <a:ext cx="78718" cy="12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9" fill="norm" stroke="1" extrusionOk="0">
                  <a:moveTo>
                    <a:pt x="17728" y="2833"/>
                  </a:moveTo>
                  <a:cubicBezTo>
                    <a:pt x="15455" y="1416"/>
                    <a:pt x="13181" y="0"/>
                    <a:pt x="11192" y="0"/>
                  </a:cubicBezTo>
                  <a:cubicBezTo>
                    <a:pt x="9202" y="0"/>
                    <a:pt x="7497" y="1416"/>
                    <a:pt x="5507" y="4249"/>
                  </a:cubicBezTo>
                  <a:cubicBezTo>
                    <a:pt x="3518" y="7082"/>
                    <a:pt x="1244" y="11331"/>
                    <a:pt x="392" y="14341"/>
                  </a:cubicBezTo>
                  <a:cubicBezTo>
                    <a:pt x="-461" y="17351"/>
                    <a:pt x="107" y="19121"/>
                    <a:pt x="1813" y="20184"/>
                  </a:cubicBezTo>
                  <a:cubicBezTo>
                    <a:pt x="3518" y="21246"/>
                    <a:pt x="6360" y="21600"/>
                    <a:pt x="9771" y="21246"/>
                  </a:cubicBezTo>
                  <a:cubicBezTo>
                    <a:pt x="13181" y="20892"/>
                    <a:pt x="17160" y="19830"/>
                    <a:pt x="21139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8394291" y="195904"/>
              <a:ext cx="12247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14131" y="0"/>
                  </a:moveTo>
                  <a:cubicBezTo>
                    <a:pt x="12300" y="0"/>
                    <a:pt x="10470" y="0"/>
                    <a:pt x="8822" y="1543"/>
                  </a:cubicBezTo>
                  <a:cubicBezTo>
                    <a:pt x="7175" y="3086"/>
                    <a:pt x="5711" y="6171"/>
                    <a:pt x="4612" y="9064"/>
                  </a:cubicBezTo>
                  <a:cubicBezTo>
                    <a:pt x="3514" y="11957"/>
                    <a:pt x="2782" y="14657"/>
                    <a:pt x="2050" y="16457"/>
                  </a:cubicBezTo>
                  <a:cubicBezTo>
                    <a:pt x="1317" y="18257"/>
                    <a:pt x="585" y="19157"/>
                    <a:pt x="219" y="19286"/>
                  </a:cubicBezTo>
                  <a:cubicBezTo>
                    <a:pt x="-147" y="19414"/>
                    <a:pt x="-147" y="18771"/>
                    <a:pt x="951" y="17614"/>
                  </a:cubicBezTo>
                  <a:cubicBezTo>
                    <a:pt x="2050" y="16457"/>
                    <a:pt x="4246" y="14786"/>
                    <a:pt x="6077" y="13757"/>
                  </a:cubicBezTo>
                  <a:cubicBezTo>
                    <a:pt x="7907" y="12729"/>
                    <a:pt x="9372" y="12343"/>
                    <a:pt x="11202" y="12150"/>
                  </a:cubicBezTo>
                  <a:cubicBezTo>
                    <a:pt x="13033" y="11957"/>
                    <a:pt x="15229" y="11957"/>
                    <a:pt x="17060" y="12536"/>
                  </a:cubicBezTo>
                  <a:cubicBezTo>
                    <a:pt x="18890" y="13114"/>
                    <a:pt x="20355" y="14271"/>
                    <a:pt x="20904" y="15879"/>
                  </a:cubicBezTo>
                  <a:cubicBezTo>
                    <a:pt x="21453" y="17486"/>
                    <a:pt x="21087" y="19543"/>
                    <a:pt x="207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9205976" y="189554"/>
              <a:ext cx="260616" cy="3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39" fill="norm" stroke="1" extrusionOk="0">
                  <a:moveTo>
                    <a:pt x="7861" y="0"/>
                  </a:moveTo>
                  <a:cubicBezTo>
                    <a:pt x="6816" y="3986"/>
                    <a:pt x="5771" y="7971"/>
                    <a:pt x="5074" y="11250"/>
                  </a:cubicBezTo>
                  <a:cubicBezTo>
                    <a:pt x="4377" y="14529"/>
                    <a:pt x="4029" y="17100"/>
                    <a:pt x="3854" y="18836"/>
                  </a:cubicBezTo>
                  <a:cubicBezTo>
                    <a:pt x="3680" y="20571"/>
                    <a:pt x="3680" y="21471"/>
                    <a:pt x="3942" y="21536"/>
                  </a:cubicBezTo>
                  <a:cubicBezTo>
                    <a:pt x="4203" y="21600"/>
                    <a:pt x="4725" y="20829"/>
                    <a:pt x="4813" y="19157"/>
                  </a:cubicBezTo>
                  <a:cubicBezTo>
                    <a:pt x="4900" y="17486"/>
                    <a:pt x="4551" y="14914"/>
                    <a:pt x="4116" y="13371"/>
                  </a:cubicBezTo>
                  <a:cubicBezTo>
                    <a:pt x="3680" y="11829"/>
                    <a:pt x="3158" y="11314"/>
                    <a:pt x="2287" y="11186"/>
                  </a:cubicBezTo>
                  <a:cubicBezTo>
                    <a:pt x="1416" y="11057"/>
                    <a:pt x="196" y="11314"/>
                    <a:pt x="22" y="11507"/>
                  </a:cubicBezTo>
                  <a:cubicBezTo>
                    <a:pt x="-152" y="11700"/>
                    <a:pt x="719" y="11829"/>
                    <a:pt x="2635" y="11057"/>
                  </a:cubicBezTo>
                  <a:cubicBezTo>
                    <a:pt x="4551" y="10286"/>
                    <a:pt x="7513" y="8614"/>
                    <a:pt x="9603" y="7007"/>
                  </a:cubicBezTo>
                  <a:cubicBezTo>
                    <a:pt x="11693" y="5400"/>
                    <a:pt x="12913" y="3857"/>
                    <a:pt x="14045" y="2636"/>
                  </a:cubicBezTo>
                  <a:cubicBezTo>
                    <a:pt x="15177" y="1414"/>
                    <a:pt x="16222" y="514"/>
                    <a:pt x="16745" y="514"/>
                  </a:cubicBezTo>
                  <a:cubicBezTo>
                    <a:pt x="17267" y="514"/>
                    <a:pt x="17267" y="1414"/>
                    <a:pt x="16658" y="3857"/>
                  </a:cubicBezTo>
                  <a:cubicBezTo>
                    <a:pt x="16048" y="6300"/>
                    <a:pt x="14829" y="10286"/>
                    <a:pt x="13958" y="12793"/>
                  </a:cubicBezTo>
                  <a:cubicBezTo>
                    <a:pt x="13087" y="15300"/>
                    <a:pt x="12564" y="16329"/>
                    <a:pt x="12216" y="16521"/>
                  </a:cubicBezTo>
                  <a:cubicBezTo>
                    <a:pt x="11867" y="16714"/>
                    <a:pt x="11693" y="16071"/>
                    <a:pt x="11780" y="15429"/>
                  </a:cubicBezTo>
                  <a:cubicBezTo>
                    <a:pt x="11867" y="14786"/>
                    <a:pt x="12216" y="14143"/>
                    <a:pt x="12913" y="13629"/>
                  </a:cubicBezTo>
                  <a:cubicBezTo>
                    <a:pt x="13609" y="13114"/>
                    <a:pt x="14654" y="12729"/>
                    <a:pt x="15525" y="12921"/>
                  </a:cubicBezTo>
                  <a:cubicBezTo>
                    <a:pt x="16396" y="13114"/>
                    <a:pt x="17093" y="13886"/>
                    <a:pt x="17616" y="14979"/>
                  </a:cubicBezTo>
                  <a:cubicBezTo>
                    <a:pt x="18138" y="16071"/>
                    <a:pt x="18487" y="17486"/>
                    <a:pt x="18922" y="18450"/>
                  </a:cubicBezTo>
                  <a:cubicBezTo>
                    <a:pt x="19358" y="19414"/>
                    <a:pt x="19880" y="19929"/>
                    <a:pt x="20316" y="20121"/>
                  </a:cubicBezTo>
                  <a:cubicBezTo>
                    <a:pt x="20751" y="20314"/>
                    <a:pt x="21100" y="20186"/>
                    <a:pt x="21448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9470739" y="141843"/>
              <a:ext cx="256203" cy="366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51" fill="norm" stroke="1" extrusionOk="0">
                  <a:moveTo>
                    <a:pt x="7089" y="15742"/>
                  </a:moveTo>
                  <a:cubicBezTo>
                    <a:pt x="6558" y="15248"/>
                    <a:pt x="6027" y="14754"/>
                    <a:pt x="5319" y="14569"/>
                  </a:cubicBezTo>
                  <a:cubicBezTo>
                    <a:pt x="4610" y="14384"/>
                    <a:pt x="3725" y="14508"/>
                    <a:pt x="2840" y="15186"/>
                  </a:cubicBezTo>
                  <a:cubicBezTo>
                    <a:pt x="1955" y="15865"/>
                    <a:pt x="1069" y="17100"/>
                    <a:pt x="538" y="18087"/>
                  </a:cubicBezTo>
                  <a:cubicBezTo>
                    <a:pt x="7" y="19074"/>
                    <a:pt x="-170" y="19815"/>
                    <a:pt x="184" y="19938"/>
                  </a:cubicBezTo>
                  <a:cubicBezTo>
                    <a:pt x="538" y="20062"/>
                    <a:pt x="1423" y="19568"/>
                    <a:pt x="2132" y="19013"/>
                  </a:cubicBezTo>
                  <a:cubicBezTo>
                    <a:pt x="2840" y="18457"/>
                    <a:pt x="3371" y="17840"/>
                    <a:pt x="3725" y="17840"/>
                  </a:cubicBezTo>
                  <a:cubicBezTo>
                    <a:pt x="4079" y="17840"/>
                    <a:pt x="4256" y="18457"/>
                    <a:pt x="4345" y="19136"/>
                  </a:cubicBezTo>
                  <a:cubicBezTo>
                    <a:pt x="4433" y="19815"/>
                    <a:pt x="4433" y="20556"/>
                    <a:pt x="4876" y="20988"/>
                  </a:cubicBezTo>
                  <a:cubicBezTo>
                    <a:pt x="5319" y="21420"/>
                    <a:pt x="6204" y="21543"/>
                    <a:pt x="7355" y="20926"/>
                  </a:cubicBezTo>
                  <a:cubicBezTo>
                    <a:pt x="8505" y="20309"/>
                    <a:pt x="9922" y="18951"/>
                    <a:pt x="12046" y="16236"/>
                  </a:cubicBezTo>
                  <a:cubicBezTo>
                    <a:pt x="14171" y="13520"/>
                    <a:pt x="17004" y="9447"/>
                    <a:pt x="18686" y="6732"/>
                  </a:cubicBezTo>
                  <a:cubicBezTo>
                    <a:pt x="20368" y="4016"/>
                    <a:pt x="20899" y="2658"/>
                    <a:pt x="21164" y="1671"/>
                  </a:cubicBezTo>
                  <a:cubicBezTo>
                    <a:pt x="21430" y="684"/>
                    <a:pt x="21430" y="66"/>
                    <a:pt x="21076" y="5"/>
                  </a:cubicBezTo>
                  <a:cubicBezTo>
                    <a:pt x="20722" y="-57"/>
                    <a:pt x="20014" y="437"/>
                    <a:pt x="18774" y="2412"/>
                  </a:cubicBezTo>
                  <a:cubicBezTo>
                    <a:pt x="17535" y="4386"/>
                    <a:pt x="15764" y="7842"/>
                    <a:pt x="14702" y="10866"/>
                  </a:cubicBezTo>
                  <a:cubicBezTo>
                    <a:pt x="13640" y="13890"/>
                    <a:pt x="13286" y="16482"/>
                    <a:pt x="13374" y="18025"/>
                  </a:cubicBezTo>
                  <a:cubicBezTo>
                    <a:pt x="13463" y="19568"/>
                    <a:pt x="13994" y="20062"/>
                    <a:pt x="14791" y="20247"/>
                  </a:cubicBezTo>
                  <a:cubicBezTo>
                    <a:pt x="15587" y="20432"/>
                    <a:pt x="16650" y="20309"/>
                    <a:pt x="17800" y="19260"/>
                  </a:cubicBezTo>
                  <a:cubicBezTo>
                    <a:pt x="18951" y="18210"/>
                    <a:pt x="20191" y="16236"/>
                    <a:pt x="21430" y="14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9618730" y="310567"/>
              <a:ext cx="165362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82" fill="norm" stroke="1" extrusionOk="0">
                  <a:moveTo>
                    <a:pt x="4135" y="10182"/>
                  </a:moveTo>
                  <a:cubicBezTo>
                    <a:pt x="2221" y="6582"/>
                    <a:pt x="307" y="2982"/>
                    <a:pt x="33" y="1182"/>
                  </a:cubicBezTo>
                  <a:cubicBezTo>
                    <a:pt x="-240" y="-618"/>
                    <a:pt x="1127" y="-618"/>
                    <a:pt x="4955" y="2982"/>
                  </a:cubicBezTo>
                  <a:cubicBezTo>
                    <a:pt x="8783" y="6582"/>
                    <a:pt x="15071" y="13782"/>
                    <a:pt x="21360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5066041" y="1554804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5059691" y="140875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4936727" y="1479309"/>
              <a:ext cx="72165" cy="24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1350" fill="norm" stroke="1" extrusionOk="0">
                  <a:moveTo>
                    <a:pt x="20456" y="501"/>
                  </a:moveTo>
                  <a:cubicBezTo>
                    <a:pt x="15656" y="126"/>
                    <a:pt x="10856" y="-250"/>
                    <a:pt x="7856" y="220"/>
                  </a:cubicBezTo>
                  <a:cubicBezTo>
                    <a:pt x="4856" y="689"/>
                    <a:pt x="3656" y="2004"/>
                    <a:pt x="2156" y="4821"/>
                  </a:cubicBezTo>
                  <a:cubicBezTo>
                    <a:pt x="656" y="7639"/>
                    <a:pt x="-1144" y="11959"/>
                    <a:pt x="956" y="14964"/>
                  </a:cubicBezTo>
                  <a:cubicBezTo>
                    <a:pt x="3056" y="17969"/>
                    <a:pt x="9056" y="19660"/>
                    <a:pt x="1505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5110491" y="1478604"/>
              <a:ext cx="918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0" y="0"/>
                  </a:moveTo>
                  <a:cubicBezTo>
                    <a:pt x="6574" y="2080"/>
                    <a:pt x="13148" y="4160"/>
                    <a:pt x="16904" y="6960"/>
                  </a:cubicBezTo>
                  <a:cubicBezTo>
                    <a:pt x="20661" y="9760"/>
                    <a:pt x="21600" y="13280"/>
                    <a:pt x="18548" y="15840"/>
                  </a:cubicBezTo>
                  <a:cubicBezTo>
                    <a:pt x="15496" y="18400"/>
                    <a:pt x="8452" y="20000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5639657" y="1285805"/>
              <a:ext cx="117521" cy="49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401" fill="norm" stroke="1" extrusionOk="0">
                  <a:moveTo>
                    <a:pt x="3032" y="8408"/>
                  </a:moveTo>
                  <a:cubicBezTo>
                    <a:pt x="3411" y="9978"/>
                    <a:pt x="3789" y="11547"/>
                    <a:pt x="3979" y="13578"/>
                  </a:cubicBezTo>
                  <a:cubicBezTo>
                    <a:pt x="4168" y="15608"/>
                    <a:pt x="4168" y="18101"/>
                    <a:pt x="3789" y="19578"/>
                  </a:cubicBezTo>
                  <a:cubicBezTo>
                    <a:pt x="3411" y="21054"/>
                    <a:pt x="2653" y="21516"/>
                    <a:pt x="2084" y="21378"/>
                  </a:cubicBezTo>
                  <a:cubicBezTo>
                    <a:pt x="1516" y="21239"/>
                    <a:pt x="1137" y="20501"/>
                    <a:pt x="758" y="18608"/>
                  </a:cubicBezTo>
                  <a:cubicBezTo>
                    <a:pt x="379" y="16716"/>
                    <a:pt x="0" y="13670"/>
                    <a:pt x="0" y="10854"/>
                  </a:cubicBezTo>
                  <a:cubicBezTo>
                    <a:pt x="0" y="8039"/>
                    <a:pt x="379" y="5454"/>
                    <a:pt x="1137" y="3839"/>
                  </a:cubicBezTo>
                  <a:cubicBezTo>
                    <a:pt x="1895" y="2224"/>
                    <a:pt x="3032" y="1578"/>
                    <a:pt x="4168" y="1070"/>
                  </a:cubicBezTo>
                  <a:cubicBezTo>
                    <a:pt x="5305" y="562"/>
                    <a:pt x="6442" y="193"/>
                    <a:pt x="8147" y="54"/>
                  </a:cubicBezTo>
                  <a:cubicBezTo>
                    <a:pt x="9853" y="-84"/>
                    <a:pt x="12126" y="8"/>
                    <a:pt x="14589" y="747"/>
                  </a:cubicBezTo>
                  <a:cubicBezTo>
                    <a:pt x="17053" y="1485"/>
                    <a:pt x="19705" y="2870"/>
                    <a:pt x="20653" y="4254"/>
                  </a:cubicBezTo>
                  <a:cubicBezTo>
                    <a:pt x="21600" y="5639"/>
                    <a:pt x="20842" y="7024"/>
                    <a:pt x="18000" y="7993"/>
                  </a:cubicBezTo>
                  <a:cubicBezTo>
                    <a:pt x="15158" y="8962"/>
                    <a:pt x="10232" y="9516"/>
                    <a:pt x="5305" y="1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5764541" y="1465904"/>
              <a:ext cx="146051" cy="22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7200"/>
                  </a:moveTo>
                  <a:cubicBezTo>
                    <a:pt x="1565" y="6800"/>
                    <a:pt x="3130" y="6400"/>
                    <a:pt x="4383" y="6600"/>
                  </a:cubicBezTo>
                  <a:cubicBezTo>
                    <a:pt x="5635" y="6800"/>
                    <a:pt x="6574" y="7600"/>
                    <a:pt x="7200" y="9800"/>
                  </a:cubicBezTo>
                  <a:cubicBezTo>
                    <a:pt x="7826" y="12000"/>
                    <a:pt x="8139" y="15600"/>
                    <a:pt x="7513" y="17900"/>
                  </a:cubicBezTo>
                  <a:cubicBezTo>
                    <a:pt x="6887" y="20200"/>
                    <a:pt x="5322" y="21200"/>
                    <a:pt x="3913" y="21400"/>
                  </a:cubicBezTo>
                  <a:cubicBezTo>
                    <a:pt x="2504" y="21600"/>
                    <a:pt x="1252" y="21000"/>
                    <a:pt x="783" y="18600"/>
                  </a:cubicBezTo>
                  <a:cubicBezTo>
                    <a:pt x="313" y="16200"/>
                    <a:pt x="626" y="12000"/>
                    <a:pt x="2504" y="8700"/>
                  </a:cubicBezTo>
                  <a:cubicBezTo>
                    <a:pt x="4383" y="5400"/>
                    <a:pt x="7826" y="3000"/>
                    <a:pt x="11270" y="1700"/>
                  </a:cubicBezTo>
                  <a:cubicBezTo>
                    <a:pt x="14713" y="400"/>
                    <a:pt x="18157" y="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5928206" y="1398250"/>
              <a:ext cx="128436" cy="299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42" fill="norm" stroke="1" extrusionOk="0">
                  <a:moveTo>
                    <a:pt x="21139" y="3015"/>
                  </a:moveTo>
                  <a:cubicBezTo>
                    <a:pt x="20791" y="1958"/>
                    <a:pt x="20442" y="900"/>
                    <a:pt x="19397" y="372"/>
                  </a:cubicBezTo>
                  <a:cubicBezTo>
                    <a:pt x="18352" y="-157"/>
                    <a:pt x="16610" y="-157"/>
                    <a:pt x="14520" y="598"/>
                  </a:cubicBezTo>
                  <a:cubicBezTo>
                    <a:pt x="12429" y="1353"/>
                    <a:pt x="9991" y="2864"/>
                    <a:pt x="7378" y="5432"/>
                  </a:cubicBezTo>
                  <a:cubicBezTo>
                    <a:pt x="4765" y="8000"/>
                    <a:pt x="1978" y="11625"/>
                    <a:pt x="758" y="14419"/>
                  </a:cubicBezTo>
                  <a:cubicBezTo>
                    <a:pt x="-461" y="17214"/>
                    <a:pt x="-113" y="19177"/>
                    <a:pt x="1107" y="20235"/>
                  </a:cubicBezTo>
                  <a:cubicBezTo>
                    <a:pt x="2326" y="21292"/>
                    <a:pt x="4416" y="21443"/>
                    <a:pt x="7378" y="21292"/>
                  </a:cubicBezTo>
                  <a:cubicBezTo>
                    <a:pt x="10339" y="21141"/>
                    <a:pt x="14171" y="20688"/>
                    <a:pt x="18004" y="20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6141207" y="1407556"/>
              <a:ext cx="169435" cy="29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261" fill="norm" stroke="1" extrusionOk="0">
                  <a:moveTo>
                    <a:pt x="21346" y="1898"/>
                  </a:moveTo>
                  <a:cubicBezTo>
                    <a:pt x="20279" y="1293"/>
                    <a:pt x="19213" y="689"/>
                    <a:pt x="17746" y="312"/>
                  </a:cubicBezTo>
                  <a:cubicBezTo>
                    <a:pt x="16279" y="-66"/>
                    <a:pt x="14413" y="-217"/>
                    <a:pt x="12146" y="538"/>
                  </a:cubicBezTo>
                  <a:cubicBezTo>
                    <a:pt x="9879" y="1293"/>
                    <a:pt x="7213" y="2955"/>
                    <a:pt x="5079" y="5749"/>
                  </a:cubicBezTo>
                  <a:cubicBezTo>
                    <a:pt x="2946" y="8544"/>
                    <a:pt x="1346" y="12471"/>
                    <a:pt x="546" y="15114"/>
                  </a:cubicBezTo>
                  <a:cubicBezTo>
                    <a:pt x="-254" y="17758"/>
                    <a:pt x="-254" y="19117"/>
                    <a:pt x="1079" y="20024"/>
                  </a:cubicBezTo>
                  <a:cubicBezTo>
                    <a:pt x="2413" y="20930"/>
                    <a:pt x="5079" y="21383"/>
                    <a:pt x="8013" y="21232"/>
                  </a:cubicBezTo>
                  <a:cubicBezTo>
                    <a:pt x="10946" y="21081"/>
                    <a:pt x="14146" y="20326"/>
                    <a:pt x="17346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6151891" y="156750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1543" y="20160"/>
                    <a:pt x="0" y="18720"/>
                    <a:pt x="0" y="16560"/>
                  </a:cubicBezTo>
                  <a:cubicBezTo>
                    <a:pt x="0" y="14400"/>
                    <a:pt x="1543" y="11520"/>
                    <a:pt x="5400" y="8640"/>
                  </a:cubicBezTo>
                  <a:cubicBezTo>
                    <a:pt x="9257" y="5760"/>
                    <a:pt x="154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6431291" y="1389704"/>
              <a:ext cx="7722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6" h="21600" fill="norm" stroke="1" extrusionOk="0">
                  <a:moveTo>
                    <a:pt x="0" y="0"/>
                  </a:moveTo>
                  <a:cubicBezTo>
                    <a:pt x="6092" y="2038"/>
                    <a:pt x="12185" y="4075"/>
                    <a:pt x="16062" y="6725"/>
                  </a:cubicBezTo>
                  <a:cubicBezTo>
                    <a:pt x="19938" y="9374"/>
                    <a:pt x="21600" y="12634"/>
                    <a:pt x="18831" y="15215"/>
                  </a:cubicBezTo>
                  <a:cubicBezTo>
                    <a:pt x="16062" y="17796"/>
                    <a:pt x="8862" y="19698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6971041" y="1440504"/>
              <a:ext cx="20646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0" y="0"/>
                  </a:moveTo>
                  <a:cubicBezTo>
                    <a:pt x="4849" y="2090"/>
                    <a:pt x="9698" y="4181"/>
                    <a:pt x="13004" y="5574"/>
                  </a:cubicBezTo>
                  <a:cubicBezTo>
                    <a:pt x="16310" y="6968"/>
                    <a:pt x="18073" y="7665"/>
                    <a:pt x="19396" y="8361"/>
                  </a:cubicBezTo>
                  <a:cubicBezTo>
                    <a:pt x="20718" y="9058"/>
                    <a:pt x="21600" y="9755"/>
                    <a:pt x="21490" y="10568"/>
                  </a:cubicBezTo>
                  <a:cubicBezTo>
                    <a:pt x="21380" y="11381"/>
                    <a:pt x="20278" y="12310"/>
                    <a:pt x="18073" y="13587"/>
                  </a:cubicBezTo>
                  <a:cubicBezTo>
                    <a:pt x="15869" y="14865"/>
                    <a:pt x="12563" y="16490"/>
                    <a:pt x="9698" y="17884"/>
                  </a:cubicBezTo>
                  <a:cubicBezTo>
                    <a:pt x="6833" y="19277"/>
                    <a:pt x="4408" y="20439"/>
                    <a:pt x="19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7009141" y="1681804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26" y="2160"/>
                    <a:pt x="10452" y="4320"/>
                    <a:pt x="6852" y="7920"/>
                  </a:cubicBezTo>
                  <a:cubicBezTo>
                    <a:pt x="3252" y="11520"/>
                    <a:pt x="1626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7322179" y="1455496"/>
              <a:ext cx="174915" cy="24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87" fill="norm" stroke="1" extrusionOk="0">
                  <a:moveTo>
                    <a:pt x="19057" y="3646"/>
                  </a:moveTo>
                  <a:cubicBezTo>
                    <a:pt x="18800" y="2365"/>
                    <a:pt x="18542" y="1083"/>
                    <a:pt x="17771" y="443"/>
                  </a:cubicBezTo>
                  <a:cubicBezTo>
                    <a:pt x="17000" y="-198"/>
                    <a:pt x="15714" y="-198"/>
                    <a:pt x="14042" y="809"/>
                  </a:cubicBezTo>
                  <a:cubicBezTo>
                    <a:pt x="12371" y="1816"/>
                    <a:pt x="10314" y="3829"/>
                    <a:pt x="7871" y="6666"/>
                  </a:cubicBezTo>
                  <a:cubicBezTo>
                    <a:pt x="5428" y="9504"/>
                    <a:pt x="2600" y="13165"/>
                    <a:pt x="1185" y="15636"/>
                  </a:cubicBezTo>
                  <a:cubicBezTo>
                    <a:pt x="-229" y="18107"/>
                    <a:pt x="-229" y="19388"/>
                    <a:pt x="414" y="20212"/>
                  </a:cubicBezTo>
                  <a:cubicBezTo>
                    <a:pt x="1057" y="21036"/>
                    <a:pt x="2342" y="21402"/>
                    <a:pt x="5428" y="20761"/>
                  </a:cubicBezTo>
                  <a:cubicBezTo>
                    <a:pt x="8514" y="20121"/>
                    <a:pt x="13400" y="18473"/>
                    <a:pt x="16614" y="15910"/>
                  </a:cubicBezTo>
                  <a:cubicBezTo>
                    <a:pt x="19828" y="13348"/>
                    <a:pt x="21371" y="9870"/>
                    <a:pt x="21242" y="7399"/>
                  </a:cubicBezTo>
                  <a:cubicBezTo>
                    <a:pt x="21114" y="4927"/>
                    <a:pt x="19314" y="3463"/>
                    <a:pt x="17514" y="2548"/>
                  </a:cubicBezTo>
                  <a:cubicBezTo>
                    <a:pt x="15714" y="1633"/>
                    <a:pt x="13914" y="1266"/>
                    <a:pt x="12114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8444241" y="1410455"/>
              <a:ext cx="209551" cy="32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4043"/>
                  </a:moveTo>
                  <a:cubicBezTo>
                    <a:pt x="873" y="7781"/>
                    <a:pt x="1745" y="11520"/>
                    <a:pt x="2291" y="14012"/>
                  </a:cubicBezTo>
                  <a:cubicBezTo>
                    <a:pt x="2836" y="16504"/>
                    <a:pt x="3055" y="17751"/>
                    <a:pt x="3273" y="18927"/>
                  </a:cubicBezTo>
                  <a:cubicBezTo>
                    <a:pt x="3491" y="20104"/>
                    <a:pt x="3709" y="21212"/>
                    <a:pt x="4255" y="21351"/>
                  </a:cubicBezTo>
                  <a:cubicBezTo>
                    <a:pt x="4800" y="21489"/>
                    <a:pt x="5673" y="20658"/>
                    <a:pt x="7527" y="17751"/>
                  </a:cubicBezTo>
                  <a:cubicBezTo>
                    <a:pt x="9382" y="14843"/>
                    <a:pt x="12218" y="9858"/>
                    <a:pt x="13964" y="6812"/>
                  </a:cubicBezTo>
                  <a:cubicBezTo>
                    <a:pt x="15709" y="3766"/>
                    <a:pt x="16364" y="2658"/>
                    <a:pt x="16909" y="1758"/>
                  </a:cubicBezTo>
                  <a:cubicBezTo>
                    <a:pt x="17455" y="858"/>
                    <a:pt x="17891" y="166"/>
                    <a:pt x="18655" y="27"/>
                  </a:cubicBezTo>
                  <a:cubicBezTo>
                    <a:pt x="19418" y="-111"/>
                    <a:pt x="20509" y="304"/>
                    <a:pt x="21600" y="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8374391" y="1548454"/>
              <a:ext cx="311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" y="19482"/>
                    <a:pt x="588" y="17365"/>
                    <a:pt x="3380" y="14400"/>
                  </a:cubicBezTo>
                  <a:cubicBezTo>
                    <a:pt x="6171" y="11435"/>
                    <a:pt x="11461" y="7624"/>
                    <a:pt x="14914" y="5082"/>
                  </a:cubicBezTo>
                  <a:cubicBezTo>
                    <a:pt x="18367" y="2541"/>
                    <a:pt x="1998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8972614" y="1397337"/>
              <a:ext cx="233628" cy="34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92" fill="norm" stroke="1" extrusionOk="0">
                  <a:moveTo>
                    <a:pt x="21478" y="2319"/>
                  </a:moveTo>
                  <a:cubicBezTo>
                    <a:pt x="21089" y="1519"/>
                    <a:pt x="20700" y="719"/>
                    <a:pt x="20019" y="319"/>
                  </a:cubicBezTo>
                  <a:cubicBezTo>
                    <a:pt x="19337" y="-81"/>
                    <a:pt x="18364" y="-81"/>
                    <a:pt x="16710" y="186"/>
                  </a:cubicBezTo>
                  <a:cubicBezTo>
                    <a:pt x="15056" y="452"/>
                    <a:pt x="12721" y="986"/>
                    <a:pt x="10289" y="2919"/>
                  </a:cubicBezTo>
                  <a:cubicBezTo>
                    <a:pt x="7856" y="4852"/>
                    <a:pt x="5327" y="8186"/>
                    <a:pt x="3575" y="11119"/>
                  </a:cubicBezTo>
                  <a:cubicBezTo>
                    <a:pt x="1824" y="14052"/>
                    <a:pt x="851" y="16586"/>
                    <a:pt x="364" y="18186"/>
                  </a:cubicBezTo>
                  <a:cubicBezTo>
                    <a:pt x="-122" y="19786"/>
                    <a:pt x="-122" y="20452"/>
                    <a:pt x="364" y="20852"/>
                  </a:cubicBezTo>
                  <a:cubicBezTo>
                    <a:pt x="851" y="21252"/>
                    <a:pt x="1824" y="21386"/>
                    <a:pt x="4354" y="21452"/>
                  </a:cubicBezTo>
                  <a:cubicBezTo>
                    <a:pt x="6883" y="21519"/>
                    <a:pt x="10970" y="21519"/>
                    <a:pt x="13402" y="21319"/>
                  </a:cubicBezTo>
                  <a:cubicBezTo>
                    <a:pt x="15835" y="21119"/>
                    <a:pt x="16613" y="20719"/>
                    <a:pt x="17392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8977641" y="1618304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4900941" y="2469204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4913641" y="237395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4977141" y="2469204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4977141" y="236125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4989841" y="2348554"/>
              <a:ext cx="14454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600" fill="norm" stroke="1" extrusionOk="0">
                  <a:moveTo>
                    <a:pt x="10952" y="0"/>
                  </a:moveTo>
                  <a:cubicBezTo>
                    <a:pt x="14907" y="3233"/>
                    <a:pt x="18862" y="6465"/>
                    <a:pt x="20231" y="9184"/>
                  </a:cubicBezTo>
                  <a:cubicBezTo>
                    <a:pt x="21600" y="11902"/>
                    <a:pt x="20383" y="14106"/>
                    <a:pt x="16580" y="16090"/>
                  </a:cubicBezTo>
                  <a:cubicBezTo>
                    <a:pt x="12777" y="18073"/>
                    <a:pt x="6389" y="19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4740583" y="2401055"/>
              <a:ext cx="90509" cy="25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8" h="21455" fill="norm" stroke="1" extrusionOk="0">
                  <a:moveTo>
                    <a:pt x="14443" y="935"/>
                  </a:moveTo>
                  <a:cubicBezTo>
                    <a:pt x="12565" y="395"/>
                    <a:pt x="10687" y="-145"/>
                    <a:pt x="8808" y="35"/>
                  </a:cubicBezTo>
                  <a:cubicBezTo>
                    <a:pt x="6930" y="215"/>
                    <a:pt x="5052" y="1115"/>
                    <a:pt x="2939" y="3185"/>
                  </a:cubicBezTo>
                  <a:cubicBezTo>
                    <a:pt x="826" y="5255"/>
                    <a:pt x="-1522" y="8495"/>
                    <a:pt x="1295" y="11735"/>
                  </a:cubicBezTo>
                  <a:cubicBezTo>
                    <a:pt x="4113" y="14975"/>
                    <a:pt x="12095" y="18215"/>
                    <a:pt x="20078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612141" y="2277486"/>
              <a:ext cx="91579" cy="45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512" fill="norm" stroke="1" extrusionOk="0">
                  <a:moveTo>
                    <a:pt x="4226" y="9569"/>
                  </a:moveTo>
                  <a:cubicBezTo>
                    <a:pt x="4696" y="12641"/>
                    <a:pt x="5165" y="15712"/>
                    <a:pt x="5400" y="17496"/>
                  </a:cubicBezTo>
                  <a:cubicBezTo>
                    <a:pt x="5635" y="19279"/>
                    <a:pt x="5635" y="19775"/>
                    <a:pt x="5165" y="20319"/>
                  </a:cubicBezTo>
                  <a:cubicBezTo>
                    <a:pt x="4696" y="20864"/>
                    <a:pt x="3757" y="21459"/>
                    <a:pt x="3052" y="21508"/>
                  </a:cubicBezTo>
                  <a:cubicBezTo>
                    <a:pt x="2348" y="21558"/>
                    <a:pt x="1878" y="21063"/>
                    <a:pt x="1643" y="18883"/>
                  </a:cubicBezTo>
                  <a:cubicBezTo>
                    <a:pt x="1409" y="16703"/>
                    <a:pt x="1409" y="12839"/>
                    <a:pt x="1409" y="9767"/>
                  </a:cubicBezTo>
                  <a:cubicBezTo>
                    <a:pt x="1409" y="6696"/>
                    <a:pt x="1409" y="4417"/>
                    <a:pt x="1878" y="2980"/>
                  </a:cubicBezTo>
                  <a:cubicBezTo>
                    <a:pt x="2348" y="1543"/>
                    <a:pt x="3287" y="949"/>
                    <a:pt x="4930" y="552"/>
                  </a:cubicBezTo>
                  <a:cubicBezTo>
                    <a:pt x="6574" y="156"/>
                    <a:pt x="8922" y="-42"/>
                    <a:pt x="11035" y="8"/>
                  </a:cubicBezTo>
                  <a:cubicBezTo>
                    <a:pt x="13148" y="57"/>
                    <a:pt x="15026" y="354"/>
                    <a:pt x="17139" y="1345"/>
                  </a:cubicBezTo>
                  <a:cubicBezTo>
                    <a:pt x="19252" y="2336"/>
                    <a:pt x="21600" y="4020"/>
                    <a:pt x="19487" y="5507"/>
                  </a:cubicBezTo>
                  <a:cubicBezTo>
                    <a:pt x="17374" y="6993"/>
                    <a:pt x="10800" y="8281"/>
                    <a:pt x="6809" y="9173"/>
                  </a:cubicBezTo>
                  <a:cubicBezTo>
                    <a:pt x="2817" y="10064"/>
                    <a:pt x="1409" y="10560"/>
                    <a:pt x="0" y="1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711297" y="2469204"/>
              <a:ext cx="154845" cy="20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22" fill="norm" stroke="1" extrusionOk="0">
                  <a:moveTo>
                    <a:pt x="337" y="9164"/>
                  </a:moveTo>
                  <a:cubicBezTo>
                    <a:pt x="45" y="7636"/>
                    <a:pt x="-247" y="6109"/>
                    <a:pt x="337" y="5345"/>
                  </a:cubicBezTo>
                  <a:cubicBezTo>
                    <a:pt x="921" y="4582"/>
                    <a:pt x="2380" y="4582"/>
                    <a:pt x="4277" y="5782"/>
                  </a:cubicBezTo>
                  <a:cubicBezTo>
                    <a:pt x="6175" y="6982"/>
                    <a:pt x="8510" y="9382"/>
                    <a:pt x="9677" y="12000"/>
                  </a:cubicBezTo>
                  <a:cubicBezTo>
                    <a:pt x="10845" y="14618"/>
                    <a:pt x="10845" y="17455"/>
                    <a:pt x="10261" y="19200"/>
                  </a:cubicBezTo>
                  <a:cubicBezTo>
                    <a:pt x="9677" y="20945"/>
                    <a:pt x="8510" y="21600"/>
                    <a:pt x="7634" y="21382"/>
                  </a:cubicBezTo>
                  <a:cubicBezTo>
                    <a:pt x="6758" y="21164"/>
                    <a:pt x="6175" y="20073"/>
                    <a:pt x="6321" y="17455"/>
                  </a:cubicBezTo>
                  <a:cubicBezTo>
                    <a:pt x="6467" y="14836"/>
                    <a:pt x="7342" y="10691"/>
                    <a:pt x="9969" y="7527"/>
                  </a:cubicBezTo>
                  <a:cubicBezTo>
                    <a:pt x="12596" y="4364"/>
                    <a:pt x="16975" y="2182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5949688" y="2356315"/>
              <a:ext cx="157754" cy="373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19" fill="norm" stroke="1" extrusionOk="0">
                  <a:moveTo>
                    <a:pt x="21464" y="1017"/>
                  </a:moveTo>
                  <a:cubicBezTo>
                    <a:pt x="20312" y="651"/>
                    <a:pt x="19160" y="285"/>
                    <a:pt x="17720" y="102"/>
                  </a:cubicBezTo>
                  <a:cubicBezTo>
                    <a:pt x="16280" y="-81"/>
                    <a:pt x="14552" y="-81"/>
                    <a:pt x="12248" y="651"/>
                  </a:cubicBezTo>
                  <a:cubicBezTo>
                    <a:pt x="9944" y="1383"/>
                    <a:pt x="7064" y="2848"/>
                    <a:pt x="4616" y="5227"/>
                  </a:cubicBezTo>
                  <a:cubicBezTo>
                    <a:pt x="2168" y="7607"/>
                    <a:pt x="152" y="10902"/>
                    <a:pt x="8" y="13587"/>
                  </a:cubicBezTo>
                  <a:cubicBezTo>
                    <a:pt x="-136" y="16272"/>
                    <a:pt x="1592" y="18346"/>
                    <a:pt x="3896" y="19566"/>
                  </a:cubicBezTo>
                  <a:cubicBezTo>
                    <a:pt x="6200" y="20787"/>
                    <a:pt x="9080" y="21153"/>
                    <a:pt x="1196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132841" y="2365163"/>
              <a:ext cx="501651" cy="27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1460"/>
                  </a:moveTo>
                  <a:cubicBezTo>
                    <a:pt x="2187" y="21130"/>
                    <a:pt x="4375" y="20800"/>
                    <a:pt x="5742" y="20636"/>
                  </a:cubicBezTo>
                  <a:cubicBezTo>
                    <a:pt x="7109" y="20471"/>
                    <a:pt x="7656" y="20471"/>
                    <a:pt x="7792" y="20141"/>
                  </a:cubicBezTo>
                  <a:cubicBezTo>
                    <a:pt x="7929" y="19811"/>
                    <a:pt x="7656" y="19152"/>
                    <a:pt x="7382" y="17420"/>
                  </a:cubicBezTo>
                  <a:cubicBezTo>
                    <a:pt x="7109" y="15689"/>
                    <a:pt x="6835" y="12886"/>
                    <a:pt x="6744" y="10165"/>
                  </a:cubicBezTo>
                  <a:cubicBezTo>
                    <a:pt x="6653" y="7445"/>
                    <a:pt x="6744" y="4807"/>
                    <a:pt x="7291" y="2993"/>
                  </a:cubicBezTo>
                  <a:cubicBezTo>
                    <a:pt x="7838" y="1179"/>
                    <a:pt x="8841" y="190"/>
                    <a:pt x="9797" y="25"/>
                  </a:cubicBezTo>
                  <a:cubicBezTo>
                    <a:pt x="10754" y="-140"/>
                    <a:pt x="11666" y="520"/>
                    <a:pt x="12441" y="1509"/>
                  </a:cubicBezTo>
                  <a:cubicBezTo>
                    <a:pt x="13215" y="2498"/>
                    <a:pt x="13853" y="3817"/>
                    <a:pt x="14354" y="4889"/>
                  </a:cubicBezTo>
                  <a:cubicBezTo>
                    <a:pt x="14856" y="5961"/>
                    <a:pt x="15220" y="6785"/>
                    <a:pt x="15403" y="7610"/>
                  </a:cubicBezTo>
                  <a:cubicBezTo>
                    <a:pt x="15585" y="8434"/>
                    <a:pt x="15585" y="9258"/>
                    <a:pt x="15038" y="10660"/>
                  </a:cubicBezTo>
                  <a:cubicBezTo>
                    <a:pt x="14491" y="12062"/>
                    <a:pt x="13397" y="14040"/>
                    <a:pt x="12623" y="15442"/>
                  </a:cubicBezTo>
                  <a:cubicBezTo>
                    <a:pt x="11848" y="16843"/>
                    <a:pt x="11392" y="17668"/>
                    <a:pt x="11438" y="18162"/>
                  </a:cubicBezTo>
                  <a:cubicBezTo>
                    <a:pt x="11484" y="18657"/>
                    <a:pt x="12030" y="18822"/>
                    <a:pt x="13580" y="18904"/>
                  </a:cubicBezTo>
                  <a:cubicBezTo>
                    <a:pt x="15129" y="18987"/>
                    <a:pt x="17681" y="18987"/>
                    <a:pt x="19185" y="18822"/>
                  </a:cubicBezTo>
                  <a:cubicBezTo>
                    <a:pt x="20689" y="18657"/>
                    <a:pt x="21144" y="18327"/>
                    <a:pt x="21600" y="17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621791" y="2324398"/>
              <a:ext cx="146051" cy="36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98"/>
                  </a:moveTo>
                  <a:cubicBezTo>
                    <a:pt x="1878" y="51"/>
                    <a:pt x="3757" y="-196"/>
                    <a:pt x="6417" y="236"/>
                  </a:cubicBezTo>
                  <a:cubicBezTo>
                    <a:pt x="9078" y="668"/>
                    <a:pt x="12522" y="1779"/>
                    <a:pt x="15652" y="3569"/>
                  </a:cubicBezTo>
                  <a:cubicBezTo>
                    <a:pt x="18783" y="5358"/>
                    <a:pt x="21600" y="7827"/>
                    <a:pt x="21600" y="10666"/>
                  </a:cubicBezTo>
                  <a:cubicBezTo>
                    <a:pt x="21600" y="13505"/>
                    <a:pt x="18783" y="16714"/>
                    <a:pt x="16435" y="18565"/>
                  </a:cubicBezTo>
                  <a:cubicBezTo>
                    <a:pt x="14087" y="20417"/>
                    <a:pt x="12209" y="20910"/>
                    <a:pt x="1033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7161541" y="2424754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7205991" y="2558104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612391" y="2373954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582"/>
                    <a:pt x="19200" y="9164"/>
                    <a:pt x="15600" y="12764"/>
                  </a:cubicBezTo>
                  <a:cubicBezTo>
                    <a:pt x="12000" y="16364"/>
                    <a:pt x="60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4812041" y="340900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818391" y="325025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900941" y="334550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894591" y="32439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989841" y="3332804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977141" y="3199454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5053341" y="3231204"/>
              <a:ext cx="8868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600" fill="norm" stroke="1" extrusionOk="0">
                  <a:moveTo>
                    <a:pt x="2945" y="0"/>
                  </a:moveTo>
                  <a:cubicBezTo>
                    <a:pt x="9327" y="2127"/>
                    <a:pt x="15709" y="4255"/>
                    <a:pt x="18655" y="6955"/>
                  </a:cubicBezTo>
                  <a:cubicBezTo>
                    <a:pt x="21600" y="9655"/>
                    <a:pt x="21109" y="12927"/>
                    <a:pt x="17427" y="15464"/>
                  </a:cubicBezTo>
                  <a:cubicBezTo>
                    <a:pt x="13745" y="18000"/>
                    <a:pt x="6873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4637244" y="3239255"/>
              <a:ext cx="123998" cy="3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87" fill="norm" stroke="1" extrusionOk="0">
                  <a:moveTo>
                    <a:pt x="15689" y="734"/>
                  </a:moveTo>
                  <a:cubicBezTo>
                    <a:pt x="14249" y="311"/>
                    <a:pt x="12809" y="-113"/>
                    <a:pt x="11189" y="28"/>
                  </a:cubicBezTo>
                  <a:cubicBezTo>
                    <a:pt x="9569" y="169"/>
                    <a:pt x="7769" y="875"/>
                    <a:pt x="5609" y="2711"/>
                  </a:cubicBezTo>
                  <a:cubicBezTo>
                    <a:pt x="3449" y="4546"/>
                    <a:pt x="929" y="7511"/>
                    <a:pt x="209" y="10193"/>
                  </a:cubicBezTo>
                  <a:cubicBezTo>
                    <a:pt x="-511" y="12875"/>
                    <a:pt x="569" y="15275"/>
                    <a:pt x="4349" y="17111"/>
                  </a:cubicBezTo>
                  <a:cubicBezTo>
                    <a:pt x="8129" y="18946"/>
                    <a:pt x="14609" y="20216"/>
                    <a:pt x="21089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5681428" y="3240993"/>
              <a:ext cx="113921" cy="49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23" fill="norm" stroke="1" extrusionOk="0">
                  <a:moveTo>
                    <a:pt x="3639" y="7572"/>
                  </a:moveTo>
                  <a:cubicBezTo>
                    <a:pt x="4032" y="11065"/>
                    <a:pt x="4425" y="14557"/>
                    <a:pt x="4621" y="16672"/>
                  </a:cubicBezTo>
                  <a:cubicBezTo>
                    <a:pt x="4817" y="18786"/>
                    <a:pt x="4817" y="19521"/>
                    <a:pt x="4621" y="20210"/>
                  </a:cubicBezTo>
                  <a:cubicBezTo>
                    <a:pt x="4425" y="20900"/>
                    <a:pt x="4032" y="21543"/>
                    <a:pt x="3443" y="21405"/>
                  </a:cubicBezTo>
                  <a:cubicBezTo>
                    <a:pt x="2854" y="21267"/>
                    <a:pt x="2068" y="20348"/>
                    <a:pt x="1283" y="18096"/>
                  </a:cubicBezTo>
                  <a:cubicBezTo>
                    <a:pt x="497" y="15844"/>
                    <a:pt x="-288" y="12260"/>
                    <a:pt x="105" y="9272"/>
                  </a:cubicBezTo>
                  <a:cubicBezTo>
                    <a:pt x="497" y="6285"/>
                    <a:pt x="2068" y="3895"/>
                    <a:pt x="3639" y="2471"/>
                  </a:cubicBezTo>
                  <a:cubicBezTo>
                    <a:pt x="5210" y="1046"/>
                    <a:pt x="6781" y="586"/>
                    <a:pt x="8548" y="311"/>
                  </a:cubicBezTo>
                  <a:cubicBezTo>
                    <a:pt x="10316" y="35"/>
                    <a:pt x="12279" y="-57"/>
                    <a:pt x="14047" y="35"/>
                  </a:cubicBezTo>
                  <a:cubicBezTo>
                    <a:pt x="15814" y="127"/>
                    <a:pt x="17385" y="403"/>
                    <a:pt x="18759" y="1322"/>
                  </a:cubicBezTo>
                  <a:cubicBezTo>
                    <a:pt x="20134" y="2241"/>
                    <a:pt x="21312" y="3803"/>
                    <a:pt x="21116" y="5044"/>
                  </a:cubicBezTo>
                  <a:cubicBezTo>
                    <a:pt x="20919" y="6285"/>
                    <a:pt x="19348" y="7204"/>
                    <a:pt x="16796" y="7848"/>
                  </a:cubicBezTo>
                  <a:cubicBezTo>
                    <a:pt x="14243" y="8491"/>
                    <a:pt x="10708" y="8859"/>
                    <a:pt x="7959" y="8951"/>
                  </a:cubicBezTo>
                  <a:cubicBezTo>
                    <a:pt x="5210" y="9043"/>
                    <a:pt x="3247" y="8859"/>
                    <a:pt x="2657" y="8629"/>
                  </a:cubicBezTo>
                  <a:cubicBezTo>
                    <a:pt x="2068" y="8399"/>
                    <a:pt x="2854" y="8123"/>
                    <a:pt x="3639" y="7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5766871" y="3453454"/>
              <a:ext cx="175471" cy="22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56" fill="norm" stroke="1" extrusionOk="0">
                  <a:moveTo>
                    <a:pt x="1260" y="4756"/>
                  </a:moveTo>
                  <a:cubicBezTo>
                    <a:pt x="488" y="3765"/>
                    <a:pt x="-283" y="2774"/>
                    <a:pt x="103" y="2279"/>
                  </a:cubicBezTo>
                  <a:cubicBezTo>
                    <a:pt x="488" y="1783"/>
                    <a:pt x="2031" y="1783"/>
                    <a:pt x="4346" y="2675"/>
                  </a:cubicBezTo>
                  <a:cubicBezTo>
                    <a:pt x="6660" y="3567"/>
                    <a:pt x="9746" y="5350"/>
                    <a:pt x="11803" y="8026"/>
                  </a:cubicBezTo>
                  <a:cubicBezTo>
                    <a:pt x="13860" y="10701"/>
                    <a:pt x="14888" y="14268"/>
                    <a:pt x="15017" y="16547"/>
                  </a:cubicBezTo>
                  <a:cubicBezTo>
                    <a:pt x="15146" y="18826"/>
                    <a:pt x="14374" y="19817"/>
                    <a:pt x="13346" y="20510"/>
                  </a:cubicBezTo>
                  <a:cubicBezTo>
                    <a:pt x="12317" y="21204"/>
                    <a:pt x="11031" y="21600"/>
                    <a:pt x="10003" y="20312"/>
                  </a:cubicBezTo>
                  <a:cubicBezTo>
                    <a:pt x="8974" y="19024"/>
                    <a:pt x="8203" y="16051"/>
                    <a:pt x="8203" y="13079"/>
                  </a:cubicBezTo>
                  <a:cubicBezTo>
                    <a:pt x="8203" y="10106"/>
                    <a:pt x="8974" y="7134"/>
                    <a:pt x="11288" y="4954"/>
                  </a:cubicBezTo>
                  <a:cubicBezTo>
                    <a:pt x="13603" y="2774"/>
                    <a:pt x="17460" y="1387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065726" y="3271500"/>
              <a:ext cx="156016" cy="43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86" fill="norm" stroke="1" extrusionOk="0">
                  <a:moveTo>
                    <a:pt x="21228" y="2093"/>
                  </a:moveTo>
                  <a:cubicBezTo>
                    <a:pt x="20076" y="1359"/>
                    <a:pt x="18924" y="625"/>
                    <a:pt x="17628" y="258"/>
                  </a:cubicBezTo>
                  <a:cubicBezTo>
                    <a:pt x="16332" y="-109"/>
                    <a:pt x="14892" y="-109"/>
                    <a:pt x="13164" y="415"/>
                  </a:cubicBezTo>
                  <a:cubicBezTo>
                    <a:pt x="11436" y="940"/>
                    <a:pt x="9420" y="1988"/>
                    <a:pt x="7116" y="4242"/>
                  </a:cubicBezTo>
                  <a:cubicBezTo>
                    <a:pt x="4812" y="6497"/>
                    <a:pt x="2220" y="9957"/>
                    <a:pt x="924" y="12683"/>
                  </a:cubicBezTo>
                  <a:cubicBezTo>
                    <a:pt x="-372" y="15409"/>
                    <a:pt x="-372" y="17402"/>
                    <a:pt x="1356" y="18765"/>
                  </a:cubicBezTo>
                  <a:cubicBezTo>
                    <a:pt x="3084" y="20128"/>
                    <a:pt x="6540" y="20862"/>
                    <a:pt x="9132" y="21176"/>
                  </a:cubicBezTo>
                  <a:cubicBezTo>
                    <a:pt x="11724" y="21491"/>
                    <a:pt x="13452" y="21386"/>
                    <a:pt x="1518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383930" y="3370904"/>
              <a:ext cx="205386" cy="3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35" fill="norm" stroke="1" extrusionOk="0">
                  <a:moveTo>
                    <a:pt x="5593" y="0"/>
                  </a:moveTo>
                  <a:cubicBezTo>
                    <a:pt x="4270" y="1296"/>
                    <a:pt x="2948" y="2592"/>
                    <a:pt x="1956" y="4968"/>
                  </a:cubicBezTo>
                  <a:cubicBezTo>
                    <a:pt x="964" y="7344"/>
                    <a:pt x="303" y="10800"/>
                    <a:pt x="82" y="13536"/>
                  </a:cubicBezTo>
                  <a:cubicBezTo>
                    <a:pt x="-138" y="16272"/>
                    <a:pt x="82" y="18288"/>
                    <a:pt x="744" y="19584"/>
                  </a:cubicBezTo>
                  <a:cubicBezTo>
                    <a:pt x="1405" y="20880"/>
                    <a:pt x="2507" y="21456"/>
                    <a:pt x="4601" y="21528"/>
                  </a:cubicBezTo>
                  <a:cubicBezTo>
                    <a:pt x="6695" y="21600"/>
                    <a:pt x="9780" y="21168"/>
                    <a:pt x="12535" y="19584"/>
                  </a:cubicBezTo>
                  <a:cubicBezTo>
                    <a:pt x="15291" y="18000"/>
                    <a:pt x="17715" y="15264"/>
                    <a:pt x="19148" y="12600"/>
                  </a:cubicBezTo>
                  <a:cubicBezTo>
                    <a:pt x="20580" y="9936"/>
                    <a:pt x="21021" y="7344"/>
                    <a:pt x="21242" y="5688"/>
                  </a:cubicBezTo>
                  <a:cubicBezTo>
                    <a:pt x="21462" y="4032"/>
                    <a:pt x="21462" y="3312"/>
                    <a:pt x="21021" y="2448"/>
                  </a:cubicBezTo>
                  <a:cubicBezTo>
                    <a:pt x="20580" y="1584"/>
                    <a:pt x="19699" y="576"/>
                    <a:pt x="19148" y="648"/>
                  </a:cubicBezTo>
                  <a:cubicBezTo>
                    <a:pt x="18597" y="720"/>
                    <a:pt x="18376" y="1872"/>
                    <a:pt x="18156" y="3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6711316" y="3334983"/>
              <a:ext cx="183526" cy="31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02" fill="norm" stroke="1" extrusionOk="0">
                  <a:moveTo>
                    <a:pt x="21527" y="2444"/>
                  </a:moveTo>
                  <a:cubicBezTo>
                    <a:pt x="21279" y="1580"/>
                    <a:pt x="21030" y="716"/>
                    <a:pt x="20286" y="284"/>
                  </a:cubicBezTo>
                  <a:cubicBezTo>
                    <a:pt x="19541" y="-148"/>
                    <a:pt x="18299" y="-148"/>
                    <a:pt x="16189" y="716"/>
                  </a:cubicBezTo>
                  <a:cubicBezTo>
                    <a:pt x="14079" y="1580"/>
                    <a:pt x="11099" y="3308"/>
                    <a:pt x="8244" y="5972"/>
                  </a:cubicBezTo>
                  <a:cubicBezTo>
                    <a:pt x="5389" y="8636"/>
                    <a:pt x="2658" y="12236"/>
                    <a:pt x="1293" y="14468"/>
                  </a:cubicBezTo>
                  <a:cubicBezTo>
                    <a:pt x="-73" y="16700"/>
                    <a:pt x="-73" y="17564"/>
                    <a:pt x="51" y="18356"/>
                  </a:cubicBezTo>
                  <a:cubicBezTo>
                    <a:pt x="175" y="19148"/>
                    <a:pt x="424" y="19868"/>
                    <a:pt x="1168" y="20372"/>
                  </a:cubicBezTo>
                  <a:cubicBezTo>
                    <a:pt x="1913" y="20876"/>
                    <a:pt x="3155" y="21164"/>
                    <a:pt x="6134" y="21308"/>
                  </a:cubicBezTo>
                  <a:cubicBezTo>
                    <a:pt x="9113" y="21452"/>
                    <a:pt x="13830" y="21452"/>
                    <a:pt x="16686" y="21164"/>
                  </a:cubicBezTo>
                  <a:cubicBezTo>
                    <a:pt x="19541" y="20876"/>
                    <a:pt x="20534" y="20300"/>
                    <a:pt x="21527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6755141" y="352965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4400"/>
                    <a:pt x="6092" y="7200"/>
                    <a:pt x="9692" y="3600"/>
                  </a:cubicBezTo>
                  <a:cubicBezTo>
                    <a:pt x="13292" y="0"/>
                    <a:pt x="174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6983741" y="357410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7009141" y="3434404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7104391" y="3294704"/>
              <a:ext cx="11516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1600" fill="norm" stroke="1" extrusionOk="0">
                  <a:moveTo>
                    <a:pt x="0" y="0"/>
                  </a:moveTo>
                  <a:cubicBezTo>
                    <a:pt x="5959" y="2215"/>
                    <a:pt x="11917" y="4431"/>
                    <a:pt x="15828" y="6812"/>
                  </a:cubicBezTo>
                  <a:cubicBezTo>
                    <a:pt x="19738" y="9194"/>
                    <a:pt x="21600" y="11742"/>
                    <a:pt x="19179" y="14234"/>
                  </a:cubicBezTo>
                  <a:cubicBezTo>
                    <a:pt x="16759" y="16726"/>
                    <a:pt x="10055" y="19163"/>
                    <a:pt x="33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253491" y="385350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272541" y="3764604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6310641" y="3821754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6336041" y="3878904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6456691" y="382175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6418591" y="3106312"/>
              <a:ext cx="120651" cy="16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10801"/>
                  </a:moveTo>
                  <a:cubicBezTo>
                    <a:pt x="0" y="13436"/>
                    <a:pt x="0" y="16070"/>
                    <a:pt x="0" y="18045"/>
                  </a:cubicBezTo>
                  <a:cubicBezTo>
                    <a:pt x="0" y="20021"/>
                    <a:pt x="0" y="21338"/>
                    <a:pt x="0" y="20943"/>
                  </a:cubicBezTo>
                  <a:cubicBezTo>
                    <a:pt x="0" y="20548"/>
                    <a:pt x="0" y="18440"/>
                    <a:pt x="947" y="15148"/>
                  </a:cubicBezTo>
                  <a:cubicBezTo>
                    <a:pt x="1895" y="11855"/>
                    <a:pt x="3789" y="7377"/>
                    <a:pt x="5305" y="4611"/>
                  </a:cubicBezTo>
                  <a:cubicBezTo>
                    <a:pt x="6821" y="1845"/>
                    <a:pt x="7958" y="792"/>
                    <a:pt x="9474" y="265"/>
                  </a:cubicBezTo>
                  <a:cubicBezTo>
                    <a:pt x="10989" y="-262"/>
                    <a:pt x="12884" y="-262"/>
                    <a:pt x="14968" y="2767"/>
                  </a:cubicBezTo>
                  <a:cubicBezTo>
                    <a:pt x="17053" y="5797"/>
                    <a:pt x="19326" y="11855"/>
                    <a:pt x="21600" y="1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345691" y="3552061"/>
              <a:ext cx="2032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625" y="11918"/>
                    <a:pt x="11250" y="3818"/>
                    <a:pt x="14850" y="1118"/>
                  </a:cubicBezTo>
                  <a:cubicBezTo>
                    <a:pt x="18450" y="-1582"/>
                    <a:pt x="2002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7396491" y="3675704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8111581" y="3349423"/>
              <a:ext cx="313611" cy="389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01" fill="norm" stroke="1" extrusionOk="0">
                  <a:moveTo>
                    <a:pt x="19305" y="1536"/>
                  </a:moveTo>
                  <a:cubicBezTo>
                    <a:pt x="19884" y="835"/>
                    <a:pt x="20464" y="135"/>
                    <a:pt x="20537" y="18"/>
                  </a:cubicBezTo>
                  <a:cubicBezTo>
                    <a:pt x="20609" y="-99"/>
                    <a:pt x="20174" y="368"/>
                    <a:pt x="18000" y="1594"/>
                  </a:cubicBezTo>
                  <a:cubicBezTo>
                    <a:pt x="15825" y="2820"/>
                    <a:pt x="11911" y="4805"/>
                    <a:pt x="9519" y="5972"/>
                  </a:cubicBezTo>
                  <a:cubicBezTo>
                    <a:pt x="7127" y="7140"/>
                    <a:pt x="6258" y="7490"/>
                    <a:pt x="5533" y="7957"/>
                  </a:cubicBezTo>
                  <a:cubicBezTo>
                    <a:pt x="4808" y="8424"/>
                    <a:pt x="4228" y="9008"/>
                    <a:pt x="4300" y="9358"/>
                  </a:cubicBezTo>
                  <a:cubicBezTo>
                    <a:pt x="4373" y="9709"/>
                    <a:pt x="5098" y="9825"/>
                    <a:pt x="6765" y="9942"/>
                  </a:cubicBezTo>
                  <a:cubicBezTo>
                    <a:pt x="8432" y="10059"/>
                    <a:pt x="11041" y="10176"/>
                    <a:pt x="12709" y="10409"/>
                  </a:cubicBezTo>
                  <a:cubicBezTo>
                    <a:pt x="14376" y="10643"/>
                    <a:pt x="15100" y="10993"/>
                    <a:pt x="15318" y="11518"/>
                  </a:cubicBezTo>
                  <a:cubicBezTo>
                    <a:pt x="15535" y="12044"/>
                    <a:pt x="15245" y="12744"/>
                    <a:pt x="13941" y="13562"/>
                  </a:cubicBezTo>
                  <a:cubicBezTo>
                    <a:pt x="12636" y="14379"/>
                    <a:pt x="10317" y="15313"/>
                    <a:pt x="8070" y="16189"/>
                  </a:cubicBezTo>
                  <a:cubicBezTo>
                    <a:pt x="5823" y="17064"/>
                    <a:pt x="3648" y="17882"/>
                    <a:pt x="2271" y="18465"/>
                  </a:cubicBezTo>
                  <a:cubicBezTo>
                    <a:pt x="894" y="19049"/>
                    <a:pt x="314" y="19399"/>
                    <a:pt x="96" y="19866"/>
                  </a:cubicBezTo>
                  <a:cubicBezTo>
                    <a:pt x="-121" y="20333"/>
                    <a:pt x="24" y="20917"/>
                    <a:pt x="604" y="21209"/>
                  </a:cubicBezTo>
                  <a:cubicBezTo>
                    <a:pt x="1184" y="21501"/>
                    <a:pt x="2198" y="21501"/>
                    <a:pt x="4518" y="21326"/>
                  </a:cubicBezTo>
                  <a:cubicBezTo>
                    <a:pt x="6837" y="21151"/>
                    <a:pt x="10462" y="20800"/>
                    <a:pt x="13506" y="20800"/>
                  </a:cubicBezTo>
                  <a:cubicBezTo>
                    <a:pt x="16550" y="20800"/>
                    <a:pt x="19015" y="21151"/>
                    <a:pt x="21479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8111597" y="3917004"/>
              <a:ext cx="278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618"/>
                    <a:pt x="4867" y="5236"/>
                    <a:pt x="1782" y="8836"/>
                  </a:cubicBezTo>
                  <a:cubicBezTo>
                    <a:pt x="-1304" y="12436"/>
                    <a:pt x="239" y="17018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8120391" y="382175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8171191" y="3885254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8183891" y="3936054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8339963" y="3878904"/>
              <a:ext cx="2172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00"/>
                    <a:pt x="4448" y="10400"/>
                    <a:pt x="1502" y="14000"/>
                  </a:cubicBezTo>
                  <a:cubicBezTo>
                    <a:pt x="-1443" y="17600"/>
                    <a:pt x="521" y="196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8177904" y="3198370"/>
              <a:ext cx="107588" cy="1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198" fill="norm" stroke="1" extrusionOk="0">
                  <a:moveTo>
                    <a:pt x="1198" y="8238"/>
                  </a:moveTo>
                  <a:cubicBezTo>
                    <a:pt x="1198" y="9588"/>
                    <a:pt x="1198" y="10938"/>
                    <a:pt x="986" y="12693"/>
                  </a:cubicBezTo>
                  <a:cubicBezTo>
                    <a:pt x="774" y="14448"/>
                    <a:pt x="351" y="16608"/>
                    <a:pt x="139" y="16338"/>
                  </a:cubicBezTo>
                  <a:cubicBezTo>
                    <a:pt x="-73" y="16068"/>
                    <a:pt x="-73" y="13368"/>
                    <a:pt x="351" y="10533"/>
                  </a:cubicBezTo>
                  <a:cubicBezTo>
                    <a:pt x="774" y="7698"/>
                    <a:pt x="1621" y="4728"/>
                    <a:pt x="2892" y="2703"/>
                  </a:cubicBezTo>
                  <a:cubicBezTo>
                    <a:pt x="4162" y="678"/>
                    <a:pt x="5856" y="-402"/>
                    <a:pt x="8609" y="138"/>
                  </a:cubicBezTo>
                  <a:cubicBezTo>
                    <a:pt x="11362" y="678"/>
                    <a:pt x="15174" y="2838"/>
                    <a:pt x="17503" y="6618"/>
                  </a:cubicBezTo>
                  <a:cubicBezTo>
                    <a:pt x="19833" y="10398"/>
                    <a:pt x="20680" y="15798"/>
                    <a:pt x="21527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581497" y="3273349"/>
              <a:ext cx="116019" cy="429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3" h="21399" fill="norm" stroke="1" extrusionOk="0">
                  <a:moveTo>
                    <a:pt x="2664" y="11179"/>
                  </a:moveTo>
                  <a:cubicBezTo>
                    <a:pt x="2292" y="14234"/>
                    <a:pt x="1919" y="17290"/>
                    <a:pt x="1547" y="19081"/>
                  </a:cubicBezTo>
                  <a:cubicBezTo>
                    <a:pt x="1175" y="20872"/>
                    <a:pt x="802" y="21399"/>
                    <a:pt x="430" y="21399"/>
                  </a:cubicBezTo>
                  <a:cubicBezTo>
                    <a:pt x="57" y="21399"/>
                    <a:pt x="-315" y="20872"/>
                    <a:pt x="430" y="18818"/>
                  </a:cubicBezTo>
                  <a:cubicBezTo>
                    <a:pt x="1175" y="16763"/>
                    <a:pt x="3037" y="13180"/>
                    <a:pt x="4899" y="10178"/>
                  </a:cubicBezTo>
                  <a:cubicBezTo>
                    <a:pt x="6761" y="7175"/>
                    <a:pt x="8623" y="4751"/>
                    <a:pt x="10113" y="3065"/>
                  </a:cubicBezTo>
                  <a:cubicBezTo>
                    <a:pt x="11602" y="1379"/>
                    <a:pt x="12719" y="431"/>
                    <a:pt x="14023" y="115"/>
                  </a:cubicBezTo>
                  <a:cubicBezTo>
                    <a:pt x="15326" y="-201"/>
                    <a:pt x="16816" y="115"/>
                    <a:pt x="18306" y="1327"/>
                  </a:cubicBezTo>
                  <a:cubicBezTo>
                    <a:pt x="19795" y="2539"/>
                    <a:pt x="21285" y="4646"/>
                    <a:pt x="19795" y="6332"/>
                  </a:cubicBezTo>
                  <a:cubicBezTo>
                    <a:pt x="18306" y="8018"/>
                    <a:pt x="13837" y="9282"/>
                    <a:pt x="10485" y="9861"/>
                  </a:cubicBezTo>
                  <a:cubicBezTo>
                    <a:pt x="7133" y="10441"/>
                    <a:pt x="4899" y="10336"/>
                    <a:pt x="2664" y="1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691891" y="3447104"/>
              <a:ext cx="127001" cy="2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3927"/>
                  </a:moveTo>
                  <a:cubicBezTo>
                    <a:pt x="1800" y="4145"/>
                    <a:pt x="3600" y="4364"/>
                    <a:pt x="5940" y="6218"/>
                  </a:cubicBezTo>
                  <a:cubicBezTo>
                    <a:pt x="8280" y="8073"/>
                    <a:pt x="11160" y="11564"/>
                    <a:pt x="12600" y="14073"/>
                  </a:cubicBezTo>
                  <a:cubicBezTo>
                    <a:pt x="14040" y="16582"/>
                    <a:pt x="14040" y="18109"/>
                    <a:pt x="13500" y="19309"/>
                  </a:cubicBezTo>
                  <a:cubicBezTo>
                    <a:pt x="12960" y="20509"/>
                    <a:pt x="11880" y="21382"/>
                    <a:pt x="10620" y="21491"/>
                  </a:cubicBezTo>
                  <a:cubicBezTo>
                    <a:pt x="9360" y="21600"/>
                    <a:pt x="7920" y="20945"/>
                    <a:pt x="7560" y="18545"/>
                  </a:cubicBezTo>
                  <a:cubicBezTo>
                    <a:pt x="7200" y="16145"/>
                    <a:pt x="7920" y="12000"/>
                    <a:pt x="10440" y="8618"/>
                  </a:cubicBezTo>
                  <a:cubicBezTo>
                    <a:pt x="12960" y="5236"/>
                    <a:pt x="1728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8904387" y="3340096"/>
              <a:ext cx="136755" cy="30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88" fill="norm" stroke="1" extrusionOk="0">
                  <a:moveTo>
                    <a:pt x="21470" y="828"/>
                  </a:moveTo>
                  <a:cubicBezTo>
                    <a:pt x="20141" y="381"/>
                    <a:pt x="18812" y="-66"/>
                    <a:pt x="17150" y="8"/>
                  </a:cubicBezTo>
                  <a:cubicBezTo>
                    <a:pt x="15488" y="83"/>
                    <a:pt x="13495" y="679"/>
                    <a:pt x="10836" y="2615"/>
                  </a:cubicBezTo>
                  <a:cubicBezTo>
                    <a:pt x="8178" y="4552"/>
                    <a:pt x="4855" y="7829"/>
                    <a:pt x="2861" y="10883"/>
                  </a:cubicBezTo>
                  <a:cubicBezTo>
                    <a:pt x="867" y="13937"/>
                    <a:pt x="202" y="16767"/>
                    <a:pt x="36" y="18555"/>
                  </a:cubicBezTo>
                  <a:cubicBezTo>
                    <a:pt x="-130" y="20342"/>
                    <a:pt x="202" y="21087"/>
                    <a:pt x="2695" y="21311"/>
                  </a:cubicBezTo>
                  <a:cubicBezTo>
                    <a:pt x="5187" y="21534"/>
                    <a:pt x="9839" y="21236"/>
                    <a:pt x="14492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9075825" y="3328252"/>
              <a:ext cx="225667" cy="30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00" fill="norm" stroke="1" extrusionOk="0">
                  <a:moveTo>
                    <a:pt x="21522" y="1627"/>
                  </a:moveTo>
                  <a:cubicBezTo>
                    <a:pt x="20715" y="1044"/>
                    <a:pt x="19907" y="460"/>
                    <a:pt x="18999" y="168"/>
                  </a:cubicBezTo>
                  <a:cubicBezTo>
                    <a:pt x="18090" y="-124"/>
                    <a:pt x="17081" y="-124"/>
                    <a:pt x="15163" y="898"/>
                  </a:cubicBezTo>
                  <a:cubicBezTo>
                    <a:pt x="13245" y="1919"/>
                    <a:pt x="10419" y="3962"/>
                    <a:pt x="7896" y="6517"/>
                  </a:cubicBezTo>
                  <a:cubicBezTo>
                    <a:pt x="5372" y="9071"/>
                    <a:pt x="3152" y="12135"/>
                    <a:pt x="1840" y="14252"/>
                  </a:cubicBezTo>
                  <a:cubicBezTo>
                    <a:pt x="528" y="16368"/>
                    <a:pt x="124" y="17535"/>
                    <a:pt x="23" y="18484"/>
                  </a:cubicBezTo>
                  <a:cubicBezTo>
                    <a:pt x="-78" y="19433"/>
                    <a:pt x="124" y="20162"/>
                    <a:pt x="1234" y="20673"/>
                  </a:cubicBezTo>
                  <a:cubicBezTo>
                    <a:pt x="2344" y="21184"/>
                    <a:pt x="4363" y="21476"/>
                    <a:pt x="6786" y="21184"/>
                  </a:cubicBezTo>
                  <a:cubicBezTo>
                    <a:pt x="9208" y="20892"/>
                    <a:pt x="12034" y="20017"/>
                    <a:pt x="14860" y="19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9123691" y="351060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9295141" y="3574104"/>
              <a:ext cx="444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9333241" y="3478854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9403091" y="3332804"/>
              <a:ext cx="8498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9257" y="0"/>
                  </a:moveTo>
                  <a:cubicBezTo>
                    <a:pt x="13886" y="2779"/>
                    <a:pt x="18514" y="5558"/>
                    <a:pt x="20057" y="8337"/>
                  </a:cubicBezTo>
                  <a:cubicBezTo>
                    <a:pt x="21600" y="11116"/>
                    <a:pt x="20057" y="13895"/>
                    <a:pt x="16200" y="16105"/>
                  </a:cubicBezTo>
                  <a:cubicBezTo>
                    <a:pt x="12343" y="18316"/>
                    <a:pt x="6171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0012691" y="3280316"/>
              <a:ext cx="69851" cy="41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3377"/>
                  </a:moveTo>
                  <a:cubicBezTo>
                    <a:pt x="21600" y="2828"/>
                    <a:pt x="21600" y="2280"/>
                    <a:pt x="20945" y="1622"/>
                  </a:cubicBezTo>
                  <a:cubicBezTo>
                    <a:pt x="20291" y="964"/>
                    <a:pt x="18982" y="197"/>
                    <a:pt x="16691" y="32"/>
                  </a:cubicBezTo>
                  <a:cubicBezTo>
                    <a:pt x="14400" y="-132"/>
                    <a:pt x="11127" y="307"/>
                    <a:pt x="8182" y="1787"/>
                  </a:cubicBezTo>
                  <a:cubicBezTo>
                    <a:pt x="5236" y="3267"/>
                    <a:pt x="2618" y="5789"/>
                    <a:pt x="1309" y="9243"/>
                  </a:cubicBezTo>
                  <a:cubicBezTo>
                    <a:pt x="0" y="12696"/>
                    <a:pt x="0" y="17082"/>
                    <a:pt x="0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9949554" y="3565267"/>
              <a:ext cx="190138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09" fill="norm" stroke="1" extrusionOk="0">
                  <a:moveTo>
                    <a:pt x="671" y="20709"/>
                  </a:moveTo>
                  <a:cubicBezTo>
                    <a:pt x="197" y="14229"/>
                    <a:pt x="-278" y="7749"/>
                    <a:pt x="197" y="3969"/>
                  </a:cubicBezTo>
                  <a:cubicBezTo>
                    <a:pt x="671" y="189"/>
                    <a:pt x="2096" y="-891"/>
                    <a:pt x="5775" y="729"/>
                  </a:cubicBezTo>
                  <a:cubicBezTo>
                    <a:pt x="9454" y="2349"/>
                    <a:pt x="15388" y="6669"/>
                    <a:pt x="21322" y="1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0110861" y="3558917"/>
              <a:ext cx="60581" cy="11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01" fill="norm" stroke="1" extrusionOk="0">
                  <a:moveTo>
                    <a:pt x="21317" y="3855"/>
                  </a:moveTo>
                  <a:cubicBezTo>
                    <a:pt x="19083" y="2340"/>
                    <a:pt x="16848" y="824"/>
                    <a:pt x="13869" y="255"/>
                  </a:cubicBezTo>
                  <a:cubicBezTo>
                    <a:pt x="10889" y="-313"/>
                    <a:pt x="7165" y="66"/>
                    <a:pt x="4558" y="1392"/>
                  </a:cubicBezTo>
                  <a:cubicBezTo>
                    <a:pt x="1951" y="2719"/>
                    <a:pt x="462" y="4992"/>
                    <a:pt x="89" y="8213"/>
                  </a:cubicBezTo>
                  <a:cubicBezTo>
                    <a:pt x="-283" y="11434"/>
                    <a:pt x="462" y="15603"/>
                    <a:pt x="3069" y="18066"/>
                  </a:cubicBezTo>
                  <a:cubicBezTo>
                    <a:pt x="5676" y="20529"/>
                    <a:pt x="10145" y="21287"/>
                    <a:pt x="13869" y="20908"/>
                  </a:cubicBezTo>
                  <a:cubicBezTo>
                    <a:pt x="17593" y="20529"/>
                    <a:pt x="20572" y="19013"/>
                    <a:pt x="20572" y="15982"/>
                  </a:cubicBezTo>
                  <a:cubicBezTo>
                    <a:pt x="20572" y="12950"/>
                    <a:pt x="17593" y="8403"/>
                    <a:pt x="14614" y="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0190491" y="3542354"/>
              <a:ext cx="127001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4563"/>
                  </a:moveTo>
                  <a:cubicBezTo>
                    <a:pt x="2160" y="4563"/>
                    <a:pt x="4320" y="4563"/>
                    <a:pt x="7020" y="6541"/>
                  </a:cubicBezTo>
                  <a:cubicBezTo>
                    <a:pt x="9720" y="8518"/>
                    <a:pt x="12960" y="12473"/>
                    <a:pt x="14400" y="15211"/>
                  </a:cubicBezTo>
                  <a:cubicBezTo>
                    <a:pt x="15840" y="17949"/>
                    <a:pt x="15480" y="19470"/>
                    <a:pt x="14400" y="20383"/>
                  </a:cubicBezTo>
                  <a:cubicBezTo>
                    <a:pt x="13320" y="21296"/>
                    <a:pt x="11520" y="21600"/>
                    <a:pt x="10080" y="21144"/>
                  </a:cubicBezTo>
                  <a:cubicBezTo>
                    <a:pt x="8640" y="20687"/>
                    <a:pt x="7560" y="19470"/>
                    <a:pt x="7020" y="17189"/>
                  </a:cubicBezTo>
                  <a:cubicBezTo>
                    <a:pt x="6480" y="14907"/>
                    <a:pt x="6480" y="11561"/>
                    <a:pt x="9000" y="8518"/>
                  </a:cubicBezTo>
                  <a:cubicBezTo>
                    <a:pt x="11520" y="5476"/>
                    <a:pt x="16560" y="2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0533656" y="3384551"/>
              <a:ext cx="196586" cy="279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52" fill="norm" stroke="1" extrusionOk="0">
                  <a:moveTo>
                    <a:pt x="4152" y="7722"/>
                  </a:moveTo>
                  <a:cubicBezTo>
                    <a:pt x="3455" y="9347"/>
                    <a:pt x="2758" y="10971"/>
                    <a:pt x="2177" y="13001"/>
                  </a:cubicBezTo>
                  <a:cubicBezTo>
                    <a:pt x="1597" y="15031"/>
                    <a:pt x="1132" y="17467"/>
                    <a:pt x="900" y="19091"/>
                  </a:cubicBezTo>
                  <a:cubicBezTo>
                    <a:pt x="668" y="20715"/>
                    <a:pt x="668" y="21527"/>
                    <a:pt x="552" y="21446"/>
                  </a:cubicBezTo>
                  <a:cubicBezTo>
                    <a:pt x="436" y="21365"/>
                    <a:pt x="203" y="20390"/>
                    <a:pt x="87" y="17386"/>
                  </a:cubicBezTo>
                  <a:cubicBezTo>
                    <a:pt x="-29" y="14381"/>
                    <a:pt x="-29" y="9347"/>
                    <a:pt x="87" y="6342"/>
                  </a:cubicBezTo>
                  <a:cubicBezTo>
                    <a:pt x="203" y="3338"/>
                    <a:pt x="436" y="2363"/>
                    <a:pt x="900" y="1551"/>
                  </a:cubicBezTo>
                  <a:cubicBezTo>
                    <a:pt x="1365" y="739"/>
                    <a:pt x="2061" y="89"/>
                    <a:pt x="2874" y="8"/>
                  </a:cubicBezTo>
                  <a:cubicBezTo>
                    <a:pt x="3687" y="-73"/>
                    <a:pt x="4616" y="414"/>
                    <a:pt x="5661" y="1957"/>
                  </a:cubicBezTo>
                  <a:cubicBezTo>
                    <a:pt x="6706" y="3500"/>
                    <a:pt x="7868" y="6098"/>
                    <a:pt x="8797" y="7804"/>
                  </a:cubicBezTo>
                  <a:cubicBezTo>
                    <a:pt x="9726" y="9509"/>
                    <a:pt x="10423" y="10321"/>
                    <a:pt x="11119" y="10402"/>
                  </a:cubicBezTo>
                  <a:cubicBezTo>
                    <a:pt x="11816" y="10483"/>
                    <a:pt x="12513" y="9834"/>
                    <a:pt x="13210" y="8535"/>
                  </a:cubicBezTo>
                  <a:cubicBezTo>
                    <a:pt x="13906" y="7235"/>
                    <a:pt x="14603" y="5286"/>
                    <a:pt x="15184" y="3906"/>
                  </a:cubicBezTo>
                  <a:cubicBezTo>
                    <a:pt x="15765" y="2525"/>
                    <a:pt x="16229" y="1713"/>
                    <a:pt x="16926" y="1713"/>
                  </a:cubicBezTo>
                  <a:cubicBezTo>
                    <a:pt x="17623" y="1713"/>
                    <a:pt x="18552" y="2525"/>
                    <a:pt x="19248" y="4799"/>
                  </a:cubicBezTo>
                  <a:cubicBezTo>
                    <a:pt x="19945" y="7073"/>
                    <a:pt x="20410" y="10808"/>
                    <a:pt x="20410" y="13163"/>
                  </a:cubicBezTo>
                  <a:cubicBezTo>
                    <a:pt x="20410" y="15518"/>
                    <a:pt x="19945" y="16492"/>
                    <a:pt x="20061" y="16736"/>
                  </a:cubicBezTo>
                  <a:cubicBezTo>
                    <a:pt x="20177" y="16980"/>
                    <a:pt x="20874" y="16492"/>
                    <a:pt x="21571" y="16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10781986" y="3391691"/>
              <a:ext cx="119706" cy="24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84" fill="norm" stroke="1" extrusionOk="0">
                  <a:moveTo>
                    <a:pt x="16884" y="2617"/>
                  </a:moveTo>
                  <a:cubicBezTo>
                    <a:pt x="17642" y="1694"/>
                    <a:pt x="18399" y="771"/>
                    <a:pt x="17642" y="310"/>
                  </a:cubicBezTo>
                  <a:cubicBezTo>
                    <a:pt x="16884" y="-152"/>
                    <a:pt x="14610" y="-152"/>
                    <a:pt x="11957" y="679"/>
                  </a:cubicBezTo>
                  <a:cubicBezTo>
                    <a:pt x="9305" y="1510"/>
                    <a:pt x="6273" y="3171"/>
                    <a:pt x="3999" y="5756"/>
                  </a:cubicBezTo>
                  <a:cubicBezTo>
                    <a:pt x="1726" y="8340"/>
                    <a:pt x="210" y="11848"/>
                    <a:pt x="20" y="14617"/>
                  </a:cubicBezTo>
                  <a:cubicBezTo>
                    <a:pt x="-169" y="17386"/>
                    <a:pt x="968" y="19417"/>
                    <a:pt x="3431" y="20433"/>
                  </a:cubicBezTo>
                  <a:cubicBezTo>
                    <a:pt x="5894" y="21448"/>
                    <a:pt x="9684" y="21448"/>
                    <a:pt x="12905" y="20986"/>
                  </a:cubicBezTo>
                  <a:cubicBezTo>
                    <a:pt x="16126" y="20525"/>
                    <a:pt x="18778" y="19602"/>
                    <a:pt x="21431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10812791" y="3523304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11142991" y="3479705"/>
              <a:ext cx="133351" cy="14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10985"/>
                  </a:moveTo>
                  <a:cubicBezTo>
                    <a:pt x="2057" y="10985"/>
                    <a:pt x="4114" y="10985"/>
                    <a:pt x="6343" y="10059"/>
                  </a:cubicBezTo>
                  <a:cubicBezTo>
                    <a:pt x="8571" y="9133"/>
                    <a:pt x="10971" y="7282"/>
                    <a:pt x="12171" y="5430"/>
                  </a:cubicBezTo>
                  <a:cubicBezTo>
                    <a:pt x="13371" y="3579"/>
                    <a:pt x="13371" y="1727"/>
                    <a:pt x="12343" y="802"/>
                  </a:cubicBezTo>
                  <a:cubicBezTo>
                    <a:pt x="11314" y="-124"/>
                    <a:pt x="9257" y="-124"/>
                    <a:pt x="7371" y="185"/>
                  </a:cubicBezTo>
                  <a:cubicBezTo>
                    <a:pt x="5486" y="493"/>
                    <a:pt x="3771" y="1110"/>
                    <a:pt x="2400" y="4196"/>
                  </a:cubicBezTo>
                  <a:cubicBezTo>
                    <a:pt x="1029" y="7282"/>
                    <a:pt x="0" y="12836"/>
                    <a:pt x="1714" y="16385"/>
                  </a:cubicBezTo>
                  <a:cubicBezTo>
                    <a:pt x="3429" y="19933"/>
                    <a:pt x="7886" y="21476"/>
                    <a:pt x="11657" y="20705"/>
                  </a:cubicBezTo>
                  <a:cubicBezTo>
                    <a:pt x="15429" y="19933"/>
                    <a:pt x="18514" y="16847"/>
                    <a:pt x="21600" y="13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11294168" y="3440732"/>
              <a:ext cx="265014" cy="167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42" fill="norm" stroke="1" extrusionOk="0">
                  <a:moveTo>
                    <a:pt x="614" y="4003"/>
                  </a:moveTo>
                  <a:cubicBezTo>
                    <a:pt x="271" y="8536"/>
                    <a:pt x="-72" y="13069"/>
                    <a:pt x="14" y="16136"/>
                  </a:cubicBezTo>
                  <a:cubicBezTo>
                    <a:pt x="99" y="19203"/>
                    <a:pt x="614" y="20803"/>
                    <a:pt x="1128" y="20803"/>
                  </a:cubicBezTo>
                  <a:cubicBezTo>
                    <a:pt x="1642" y="20803"/>
                    <a:pt x="2157" y="19203"/>
                    <a:pt x="2842" y="17069"/>
                  </a:cubicBezTo>
                  <a:cubicBezTo>
                    <a:pt x="3528" y="14936"/>
                    <a:pt x="4385" y="12269"/>
                    <a:pt x="5071" y="10403"/>
                  </a:cubicBezTo>
                  <a:cubicBezTo>
                    <a:pt x="5757" y="8536"/>
                    <a:pt x="6271" y="7469"/>
                    <a:pt x="6699" y="7603"/>
                  </a:cubicBezTo>
                  <a:cubicBezTo>
                    <a:pt x="7128" y="7736"/>
                    <a:pt x="7471" y="9069"/>
                    <a:pt x="7899" y="10269"/>
                  </a:cubicBezTo>
                  <a:cubicBezTo>
                    <a:pt x="8328" y="11469"/>
                    <a:pt x="8842" y="12536"/>
                    <a:pt x="9442" y="12669"/>
                  </a:cubicBezTo>
                  <a:cubicBezTo>
                    <a:pt x="10042" y="12803"/>
                    <a:pt x="10728" y="12003"/>
                    <a:pt x="11328" y="10803"/>
                  </a:cubicBezTo>
                  <a:cubicBezTo>
                    <a:pt x="11928" y="9603"/>
                    <a:pt x="12442" y="8003"/>
                    <a:pt x="12699" y="6136"/>
                  </a:cubicBezTo>
                  <a:cubicBezTo>
                    <a:pt x="12957" y="4269"/>
                    <a:pt x="12957" y="2136"/>
                    <a:pt x="12528" y="1203"/>
                  </a:cubicBezTo>
                  <a:cubicBezTo>
                    <a:pt x="12099" y="269"/>
                    <a:pt x="11242" y="536"/>
                    <a:pt x="10299" y="2003"/>
                  </a:cubicBezTo>
                  <a:cubicBezTo>
                    <a:pt x="9357" y="3469"/>
                    <a:pt x="8328" y="6136"/>
                    <a:pt x="7728" y="8936"/>
                  </a:cubicBezTo>
                  <a:cubicBezTo>
                    <a:pt x="7128" y="11736"/>
                    <a:pt x="6957" y="14669"/>
                    <a:pt x="6957" y="16803"/>
                  </a:cubicBezTo>
                  <a:cubicBezTo>
                    <a:pt x="6957" y="18936"/>
                    <a:pt x="7128" y="20269"/>
                    <a:pt x="8071" y="20803"/>
                  </a:cubicBezTo>
                  <a:cubicBezTo>
                    <a:pt x="9014" y="21336"/>
                    <a:pt x="10728" y="21069"/>
                    <a:pt x="12185" y="19069"/>
                  </a:cubicBezTo>
                  <a:cubicBezTo>
                    <a:pt x="13642" y="17069"/>
                    <a:pt x="14842" y="13336"/>
                    <a:pt x="15528" y="10803"/>
                  </a:cubicBezTo>
                  <a:cubicBezTo>
                    <a:pt x="16214" y="8269"/>
                    <a:pt x="16385" y="6936"/>
                    <a:pt x="16471" y="6936"/>
                  </a:cubicBezTo>
                  <a:cubicBezTo>
                    <a:pt x="16557" y="6936"/>
                    <a:pt x="16557" y="8269"/>
                    <a:pt x="16471" y="9603"/>
                  </a:cubicBezTo>
                  <a:cubicBezTo>
                    <a:pt x="16385" y="10936"/>
                    <a:pt x="16214" y="12269"/>
                    <a:pt x="15957" y="13603"/>
                  </a:cubicBezTo>
                  <a:cubicBezTo>
                    <a:pt x="15699" y="14936"/>
                    <a:pt x="15357" y="16269"/>
                    <a:pt x="15014" y="16269"/>
                  </a:cubicBezTo>
                  <a:cubicBezTo>
                    <a:pt x="14671" y="16269"/>
                    <a:pt x="14328" y="14936"/>
                    <a:pt x="14499" y="12669"/>
                  </a:cubicBezTo>
                  <a:cubicBezTo>
                    <a:pt x="14671" y="10403"/>
                    <a:pt x="15357" y="7203"/>
                    <a:pt x="16042" y="5069"/>
                  </a:cubicBezTo>
                  <a:cubicBezTo>
                    <a:pt x="16728" y="2936"/>
                    <a:pt x="17414" y="1869"/>
                    <a:pt x="18185" y="1069"/>
                  </a:cubicBezTo>
                  <a:cubicBezTo>
                    <a:pt x="18957" y="269"/>
                    <a:pt x="19814" y="-264"/>
                    <a:pt x="20414" y="136"/>
                  </a:cubicBezTo>
                  <a:cubicBezTo>
                    <a:pt x="21014" y="536"/>
                    <a:pt x="21357" y="1869"/>
                    <a:pt x="21442" y="4269"/>
                  </a:cubicBezTo>
                  <a:cubicBezTo>
                    <a:pt x="21528" y="6669"/>
                    <a:pt x="21357" y="10136"/>
                    <a:pt x="20928" y="12669"/>
                  </a:cubicBezTo>
                  <a:cubicBezTo>
                    <a:pt x="20499" y="15203"/>
                    <a:pt x="19814" y="16803"/>
                    <a:pt x="19557" y="16803"/>
                  </a:cubicBezTo>
                  <a:cubicBezTo>
                    <a:pt x="19299" y="16803"/>
                    <a:pt x="19471" y="15203"/>
                    <a:pt x="19642" y="13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11612891" y="3289352"/>
              <a:ext cx="27517" cy="299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14954" y="2210"/>
                  </a:moveTo>
                  <a:cubicBezTo>
                    <a:pt x="18277" y="1145"/>
                    <a:pt x="21600" y="80"/>
                    <a:pt x="21600" y="4"/>
                  </a:cubicBezTo>
                  <a:cubicBezTo>
                    <a:pt x="21600" y="-72"/>
                    <a:pt x="18277" y="841"/>
                    <a:pt x="14123" y="3579"/>
                  </a:cubicBezTo>
                  <a:cubicBezTo>
                    <a:pt x="9969" y="6317"/>
                    <a:pt x="4985" y="10880"/>
                    <a:pt x="2492" y="13922"/>
                  </a:cubicBezTo>
                  <a:cubicBezTo>
                    <a:pt x="0" y="16965"/>
                    <a:pt x="0" y="18486"/>
                    <a:pt x="0" y="19627"/>
                  </a:cubicBezTo>
                  <a:cubicBezTo>
                    <a:pt x="0" y="20767"/>
                    <a:pt x="0" y="21528"/>
                    <a:pt x="1662" y="21528"/>
                  </a:cubicBezTo>
                  <a:cubicBezTo>
                    <a:pt x="3323" y="21528"/>
                    <a:pt x="6646" y="20767"/>
                    <a:pt x="9969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11559144" y="3440754"/>
              <a:ext cx="16169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878" y="21600"/>
                  </a:moveTo>
                  <a:cubicBezTo>
                    <a:pt x="1217" y="18000"/>
                    <a:pt x="-445" y="14400"/>
                    <a:pt x="109" y="11700"/>
                  </a:cubicBezTo>
                  <a:cubicBezTo>
                    <a:pt x="663" y="9000"/>
                    <a:pt x="3432" y="7200"/>
                    <a:pt x="7309" y="5400"/>
                  </a:cubicBezTo>
                  <a:cubicBezTo>
                    <a:pt x="11186" y="3600"/>
                    <a:pt x="16170" y="1800"/>
                    <a:pt x="21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1625591" y="3429049"/>
              <a:ext cx="106790" cy="188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882" fill="norm" stroke="1" extrusionOk="0">
                  <a:moveTo>
                    <a:pt x="18692" y="594"/>
                  </a:moveTo>
                  <a:cubicBezTo>
                    <a:pt x="16615" y="125"/>
                    <a:pt x="14538" y="-345"/>
                    <a:pt x="13292" y="359"/>
                  </a:cubicBezTo>
                  <a:cubicBezTo>
                    <a:pt x="12046" y="1064"/>
                    <a:pt x="11631" y="2942"/>
                    <a:pt x="12462" y="4468"/>
                  </a:cubicBezTo>
                  <a:cubicBezTo>
                    <a:pt x="13292" y="5994"/>
                    <a:pt x="15369" y="7168"/>
                    <a:pt x="17446" y="8929"/>
                  </a:cubicBezTo>
                  <a:cubicBezTo>
                    <a:pt x="19523" y="10690"/>
                    <a:pt x="21600" y="13038"/>
                    <a:pt x="20769" y="15268"/>
                  </a:cubicBezTo>
                  <a:cubicBezTo>
                    <a:pt x="19938" y="17498"/>
                    <a:pt x="16200" y="19612"/>
                    <a:pt x="12254" y="20433"/>
                  </a:cubicBezTo>
                  <a:cubicBezTo>
                    <a:pt x="8308" y="21255"/>
                    <a:pt x="4154" y="20785"/>
                    <a:pt x="0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0330191" y="3912770"/>
              <a:ext cx="146051" cy="28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299"/>
                  </a:moveTo>
                  <a:cubicBezTo>
                    <a:pt x="20661" y="650"/>
                    <a:pt x="19722" y="0"/>
                    <a:pt x="17530" y="0"/>
                  </a:cubicBezTo>
                  <a:cubicBezTo>
                    <a:pt x="15339" y="0"/>
                    <a:pt x="11896" y="650"/>
                    <a:pt x="8765" y="3005"/>
                  </a:cubicBezTo>
                  <a:cubicBezTo>
                    <a:pt x="5635" y="5359"/>
                    <a:pt x="2817" y="9420"/>
                    <a:pt x="1409" y="12262"/>
                  </a:cubicBezTo>
                  <a:cubicBezTo>
                    <a:pt x="0" y="15104"/>
                    <a:pt x="0" y="16728"/>
                    <a:pt x="0" y="17946"/>
                  </a:cubicBezTo>
                  <a:cubicBezTo>
                    <a:pt x="0" y="19164"/>
                    <a:pt x="0" y="19976"/>
                    <a:pt x="783" y="20544"/>
                  </a:cubicBezTo>
                  <a:cubicBezTo>
                    <a:pt x="1565" y="21113"/>
                    <a:pt x="3130" y="21438"/>
                    <a:pt x="5635" y="21519"/>
                  </a:cubicBezTo>
                  <a:cubicBezTo>
                    <a:pt x="8139" y="21600"/>
                    <a:pt x="11583" y="21438"/>
                    <a:pt x="14087" y="21113"/>
                  </a:cubicBezTo>
                  <a:cubicBezTo>
                    <a:pt x="16591" y="20788"/>
                    <a:pt x="18157" y="20301"/>
                    <a:pt x="18470" y="19732"/>
                  </a:cubicBezTo>
                  <a:cubicBezTo>
                    <a:pt x="18783" y="19164"/>
                    <a:pt x="17843" y="18514"/>
                    <a:pt x="16904" y="17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0336541" y="4069404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4400"/>
                    <a:pt x="2504" y="7200"/>
                    <a:pt x="6104" y="36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0544868" y="4132904"/>
              <a:ext cx="1392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0577841" y="4234504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0753560" y="3911898"/>
              <a:ext cx="160832" cy="27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57" fill="norm" stroke="1" extrusionOk="0">
                  <a:moveTo>
                    <a:pt x="21315" y="386"/>
                  </a:moveTo>
                  <a:cubicBezTo>
                    <a:pt x="18229" y="66"/>
                    <a:pt x="15144" y="-254"/>
                    <a:pt x="12619" y="306"/>
                  </a:cubicBezTo>
                  <a:cubicBezTo>
                    <a:pt x="10094" y="866"/>
                    <a:pt x="8131" y="2306"/>
                    <a:pt x="6588" y="4786"/>
                  </a:cubicBezTo>
                  <a:cubicBezTo>
                    <a:pt x="5045" y="7266"/>
                    <a:pt x="3923" y="10786"/>
                    <a:pt x="2941" y="13266"/>
                  </a:cubicBezTo>
                  <a:cubicBezTo>
                    <a:pt x="1959" y="15746"/>
                    <a:pt x="1118" y="17186"/>
                    <a:pt x="557" y="18386"/>
                  </a:cubicBezTo>
                  <a:cubicBezTo>
                    <a:pt x="-4" y="19586"/>
                    <a:pt x="-285" y="20546"/>
                    <a:pt x="416" y="20946"/>
                  </a:cubicBezTo>
                  <a:cubicBezTo>
                    <a:pt x="1118" y="21346"/>
                    <a:pt x="2801" y="21186"/>
                    <a:pt x="5746" y="20386"/>
                  </a:cubicBezTo>
                  <a:cubicBezTo>
                    <a:pt x="8692" y="19586"/>
                    <a:pt x="12899" y="18146"/>
                    <a:pt x="17107" y="16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0755641" y="4050354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0914391" y="4104511"/>
              <a:ext cx="63501" cy="9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650"/>
                  </a:moveTo>
                  <a:cubicBezTo>
                    <a:pt x="3600" y="191"/>
                    <a:pt x="7200" y="-269"/>
                    <a:pt x="10440" y="191"/>
                  </a:cubicBezTo>
                  <a:cubicBezTo>
                    <a:pt x="13680" y="650"/>
                    <a:pt x="16560" y="2029"/>
                    <a:pt x="17640" y="3867"/>
                  </a:cubicBezTo>
                  <a:cubicBezTo>
                    <a:pt x="18720" y="5705"/>
                    <a:pt x="18000" y="8003"/>
                    <a:pt x="15840" y="10071"/>
                  </a:cubicBezTo>
                  <a:cubicBezTo>
                    <a:pt x="13680" y="12140"/>
                    <a:pt x="10080" y="13978"/>
                    <a:pt x="7200" y="15816"/>
                  </a:cubicBezTo>
                  <a:cubicBezTo>
                    <a:pt x="4320" y="17654"/>
                    <a:pt x="2160" y="19493"/>
                    <a:pt x="3600" y="20412"/>
                  </a:cubicBezTo>
                  <a:cubicBezTo>
                    <a:pt x="5040" y="21331"/>
                    <a:pt x="10080" y="21331"/>
                    <a:pt x="13680" y="21101"/>
                  </a:cubicBezTo>
                  <a:cubicBezTo>
                    <a:pt x="17280" y="20871"/>
                    <a:pt x="19440" y="20412"/>
                    <a:pt x="21600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0996941" y="4183704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1187441" y="415195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1428741" y="4132904"/>
              <a:ext cx="317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1479541" y="4171004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1667733" y="3854639"/>
              <a:ext cx="173759" cy="30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62" fill="norm" stroke="1" extrusionOk="0">
                  <a:moveTo>
                    <a:pt x="21363" y="2601"/>
                  </a:moveTo>
                  <a:cubicBezTo>
                    <a:pt x="21363" y="1857"/>
                    <a:pt x="21363" y="1112"/>
                    <a:pt x="20712" y="590"/>
                  </a:cubicBezTo>
                  <a:cubicBezTo>
                    <a:pt x="20062" y="69"/>
                    <a:pt x="18761" y="-229"/>
                    <a:pt x="16549" y="218"/>
                  </a:cubicBezTo>
                  <a:cubicBezTo>
                    <a:pt x="14336" y="665"/>
                    <a:pt x="11214" y="1857"/>
                    <a:pt x="8741" y="4091"/>
                  </a:cubicBezTo>
                  <a:cubicBezTo>
                    <a:pt x="6269" y="6325"/>
                    <a:pt x="4447" y="9603"/>
                    <a:pt x="3146" y="12284"/>
                  </a:cubicBezTo>
                  <a:cubicBezTo>
                    <a:pt x="1845" y="14965"/>
                    <a:pt x="1064" y="17051"/>
                    <a:pt x="544" y="18466"/>
                  </a:cubicBezTo>
                  <a:cubicBezTo>
                    <a:pt x="23" y="19881"/>
                    <a:pt x="-237" y="20626"/>
                    <a:pt x="283" y="20999"/>
                  </a:cubicBezTo>
                  <a:cubicBezTo>
                    <a:pt x="804" y="21371"/>
                    <a:pt x="2105" y="21371"/>
                    <a:pt x="4838" y="20850"/>
                  </a:cubicBezTo>
                  <a:cubicBezTo>
                    <a:pt x="7570" y="20328"/>
                    <a:pt x="11734" y="19285"/>
                    <a:pt x="15898" y="18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1676391" y="4037654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1843608" y="4082104"/>
              <a:ext cx="108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263" fill="norm" stroke="1" extrusionOk="0">
                  <a:moveTo>
                    <a:pt x="3323" y="0"/>
                  </a:moveTo>
                  <a:cubicBezTo>
                    <a:pt x="2492" y="3374"/>
                    <a:pt x="1662" y="6749"/>
                    <a:pt x="1038" y="9281"/>
                  </a:cubicBezTo>
                  <a:cubicBezTo>
                    <a:pt x="415" y="11812"/>
                    <a:pt x="0" y="13499"/>
                    <a:pt x="0" y="13499"/>
                  </a:cubicBezTo>
                  <a:cubicBezTo>
                    <a:pt x="0" y="13499"/>
                    <a:pt x="415" y="11812"/>
                    <a:pt x="2908" y="9112"/>
                  </a:cubicBezTo>
                  <a:cubicBezTo>
                    <a:pt x="5400" y="6412"/>
                    <a:pt x="9969" y="2700"/>
                    <a:pt x="13292" y="1181"/>
                  </a:cubicBezTo>
                  <a:cubicBezTo>
                    <a:pt x="16615" y="-338"/>
                    <a:pt x="18692" y="337"/>
                    <a:pt x="19938" y="3037"/>
                  </a:cubicBezTo>
                  <a:cubicBezTo>
                    <a:pt x="21185" y="5737"/>
                    <a:pt x="21600" y="10462"/>
                    <a:pt x="20977" y="13837"/>
                  </a:cubicBezTo>
                  <a:cubicBezTo>
                    <a:pt x="20354" y="17212"/>
                    <a:pt x="18692" y="19237"/>
                    <a:pt x="17031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294141" y="3227943"/>
              <a:ext cx="342901" cy="44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10033"/>
                  </a:moveTo>
                  <a:cubicBezTo>
                    <a:pt x="800" y="13530"/>
                    <a:pt x="1600" y="17027"/>
                    <a:pt x="2067" y="19033"/>
                  </a:cubicBezTo>
                  <a:cubicBezTo>
                    <a:pt x="2533" y="21039"/>
                    <a:pt x="2667" y="21553"/>
                    <a:pt x="2667" y="21450"/>
                  </a:cubicBezTo>
                  <a:cubicBezTo>
                    <a:pt x="2667" y="21347"/>
                    <a:pt x="2533" y="20627"/>
                    <a:pt x="2400" y="18467"/>
                  </a:cubicBezTo>
                  <a:cubicBezTo>
                    <a:pt x="2267" y="16307"/>
                    <a:pt x="2133" y="12707"/>
                    <a:pt x="2067" y="9570"/>
                  </a:cubicBezTo>
                  <a:cubicBezTo>
                    <a:pt x="2000" y="6433"/>
                    <a:pt x="2000" y="3759"/>
                    <a:pt x="2133" y="2164"/>
                  </a:cubicBezTo>
                  <a:cubicBezTo>
                    <a:pt x="2267" y="570"/>
                    <a:pt x="2533" y="56"/>
                    <a:pt x="2867" y="4"/>
                  </a:cubicBezTo>
                  <a:cubicBezTo>
                    <a:pt x="3200" y="-47"/>
                    <a:pt x="3600" y="364"/>
                    <a:pt x="4400" y="1856"/>
                  </a:cubicBezTo>
                  <a:cubicBezTo>
                    <a:pt x="5200" y="3347"/>
                    <a:pt x="6400" y="5919"/>
                    <a:pt x="7267" y="7410"/>
                  </a:cubicBezTo>
                  <a:cubicBezTo>
                    <a:pt x="8133" y="8902"/>
                    <a:pt x="8667" y="9313"/>
                    <a:pt x="9200" y="9364"/>
                  </a:cubicBezTo>
                  <a:cubicBezTo>
                    <a:pt x="9733" y="9416"/>
                    <a:pt x="10267" y="9107"/>
                    <a:pt x="10933" y="8387"/>
                  </a:cubicBezTo>
                  <a:cubicBezTo>
                    <a:pt x="11600" y="7667"/>
                    <a:pt x="12400" y="6536"/>
                    <a:pt x="13133" y="5713"/>
                  </a:cubicBezTo>
                  <a:cubicBezTo>
                    <a:pt x="13867" y="4890"/>
                    <a:pt x="14533" y="4376"/>
                    <a:pt x="15133" y="3964"/>
                  </a:cubicBezTo>
                  <a:cubicBezTo>
                    <a:pt x="15733" y="3553"/>
                    <a:pt x="16267" y="3244"/>
                    <a:pt x="16733" y="3399"/>
                  </a:cubicBezTo>
                  <a:cubicBezTo>
                    <a:pt x="17200" y="3553"/>
                    <a:pt x="17600" y="4170"/>
                    <a:pt x="18133" y="5764"/>
                  </a:cubicBezTo>
                  <a:cubicBezTo>
                    <a:pt x="18667" y="7359"/>
                    <a:pt x="19333" y="9930"/>
                    <a:pt x="19933" y="11473"/>
                  </a:cubicBezTo>
                  <a:cubicBezTo>
                    <a:pt x="20533" y="13016"/>
                    <a:pt x="21067" y="13530"/>
                    <a:pt x="21600" y="14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703468" y="3201921"/>
              <a:ext cx="155824" cy="37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69" fill="norm" stroke="1" extrusionOk="0">
                  <a:moveTo>
                    <a:pt x="21488" y="1987"/>
                  </a:moveTo>
                  <a:cubicBezTo>
                    <a:pt x="21196" y="1396"/>
                    <a:pt x="20904" y="806"/>
                    <a:pt x="20029" y="393"/>
                  </a:cubicBezTo>
                  <a:cubicBezTo>
                    <a:pt x="19153" y="-20"/>
                    <a:pt x="17693" y="-256"/>
                    <a:pt x="15650" y="452"/>
                  </a:cubicBezTo>
                  <a:cubicBezTo>
                    <a:pt x="13607" y="1160"/>
                    <a:pt x="10980" y="2813"/>
                    <a:pt x="8499" y="5233"/>
                  </a:cubicBezTo>
                  <a:cubicBezTo>
                    <a:pt x="6018" y="7652"/>
                    <a:pt x="3683" y="10839"/>
                    <a:pt x="2223" y="13259"/>
                  </a:cubicBezTo>
                  <a:cubicBezTo>
                    <a:pt x="764" y="15678"/>
                    <a:pt x="180" y="17331"/>
                    <a:pt x="34" y="18511"/>
                  </a:cubicBezTo>
                  <a:cubicBezTo>
                    <a:pt x="-112" y="19692"/>
                    <a:pt x="180" y="20400"/>
                    <a:pt x="1493" y="20813"/>
                  </a:cubicBezTo>
                  <a:cubicBezTo>
                    <a:pt x="2807" y="21226"/>
                    <a:pt x="5142" y="21344"/>
                    <a:pt x="8207" y="20813"/>
                  </a:cubicBezTo>
                  <a:cubicBezTo>
                    <a:pt x="11272" y="20282"/>
                    <a:pt x="15066" y="19101"/>
                    <a:pt x="18861" y="17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725941" y="3389954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000"/>
                    <a:pt x="11148" y="10400"/>
                    <a:pt x="14748" y="6800"/>
                  </a:cubicBezTo>
                  <a:cubicBezTo>
                    <a:pt x="18348" y="3200"/>
                    <a:pt x="1997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443491" y="3429870"/>
              <a:ext cx="146051" cy="170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3725"/>
                  </a:moveTo>
                  <a:cubicBezTo>
                    <a:pt x="0" y="2408"/>
                    <a:pt x="0" y="1091"/>
                    <a:pt x="939" y="433"/>
                  </a:cubicBezTo>
                  <a:cubicBezTo>
                    <a:pt x="1878" y="-226"/>
                    <a:pt x="3757" y="-226"/>
                    <a:pt x="5635" y="1091"/>
                  </a:cubicBezTo>
                  <a:cubicBezTo>
                    <a:pt x="7513" y="2408"/>
                    <a:pt x="9391" y="5042"/>
                    <a:pt x="9861" y="8203"/>
                  </a:cubicBezTo>
                  <a:cubicBezTo>
                    <a:pt x="10330" y="11364"/>
                    <a:pt x="9391" y="15052"/>
                    <a:pt x="7983" y="17554"/>
                  </a:cubicBezTo>
                  <a:cubicBezTo>
                    <a:pt x="6574" y="20057"/>
                    <a:pt x="4696" y="21374"/>
                    <a:pt x="3600" y="21242"/>
                  </a:cubicBezTo>
                  <a:cubicBezTo>
                    <a:pt x="2504" y="21111"/>
                    <a:pt x="2191" y="19530"/>
                    <a:pt x="2974" y="16896"/>
                  </a:cubicBezTo>
                  <a:cubicBezTo>
                    <a:pt x="3757" y="14262"/>
                    <a:pt x="5635" y="10574"/>
                    <a:pt x="8922" y="7808"/>
                  </a:cubicBezTo>
                  <a:cubicBezTo>
                    <a:pt x="12209" y="5042"/>
                    <a:pt x="16904" y="3198"/>
                    <a:pt x="21600" y="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2621291" y="3238552"/>
              <a:ext cx="381001" cy="37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1440" y="11103"/>
                  </a:moveTo>
                  <a:cubicBezTo>
                    <a:pt x="960" y="12423"/>
                    <a:pt x="480" y="13743"/>
                    <a:pt x="240" y="15243"/>
                  </a:cubicBezTo>
                  <a:cubicBezTo>
                    <a:pt x="0" y="16743"/>
                    <a:pt x="0" y="18423"/>
                    <a:pt x="0" y="19563"/>
                  </a:cubicBezTo>
                  <a:cubicBezTo>
                    <a:pt x="0" y="20703"/>
                    <a:pt x="0" y="21303"/>
                    <a:pt x="240" y="21423"/>
                  </a:cubicBezTo>
                  <a:cubicBezTo>
                    <a:pt x="480" y="21543"/>
                    <a:pt x="960" y="21183"/>
                    <a:pt x="1500" y="20343"/>
                  </a:cubicBezTo>
                  <a:cubicBezTo>
                    <a:pt x="2040" y="19503"/>
                    <a:pt x="2640" y="18183"/>
                    <a:pt x="3060" y="17223"/>
                  </a:cubicBezTo>
                  <a:cubicBezTo>
                    <a:pt x="3480" y="16263"/>
                    <a:pt x="3720" y="15663"/>
                    <a:pt x="3900" y="15723"/>
                  </a:cubicBezTo>
                  <a:cubicBezTo>
                    <a:pt x="4080" y="15783"/>
                    <a:pt x="4200" y="16503"/>
                    <a:pt x="4440" y="17103"/>
                  </a:cubicBezTo>
                  <a:cubicBezTo>
                    <a:pt x="4680" y="17703"/>
                    <a:pt x="5040" y="18183"/>
                    <a:pt x="5580" y="18303"/>
                  </a:cubicBezTo>
                  <a:cubicBezTo>
                    <a:pt x="6120" y="18423"/>
                    <a:pt x="6840" y="18183"/>
                    <a:pt x="7560" y="17043"/>
                  </a:cubicBezTo>
                  <a:cubicBezTo>
                    <a:pt x="8280" y="15903"/>
                    <a:pt x="9000" y="13863"/>
                    <a:pt x="9780" y="11163"/>
                  </a:cubicBezTo>
                  <a:cubicBezTo>
                    <a:pt x="10560" y="8463"/>
                    <a:pt x="11400" y="5103"/>
                    <a:pt x="11940" y="3003"/>
                  </a:cubicBezTo>
                  <a:cubicBezTo>
                    <a:pt x="12480" y="903"/>
                    <a:pt x="12720" y="63"/>
                    <a:pt x="12840" y="3"/>
                  </a:cubicBezTo>
                  <a:cubicBezTo>
                    <a:pt x="12960" y="-57"/>
                    <a:pt x="12960" y="663"/>
                    <a:pt x="12720" y="2823"/>
                  </a:cubicBezTo>
                  <a:cubicBezTo>
                    <a:pt x="12480" y="4983"/>
                    <a:pt x="12000" y="8583"/>
                    <a:pt x="11700" y="10983"/>
                  </a:cubicBezTo>
                  <a:cubicBezTo>
                    <a:pt x="11400" y="13383"/>
                    <a:pt x="11280" y="14583"/>
                    <a:pt x="11220" y="15543"/>
                  </a:cubicBezTo>
                  <a:cubicBezTo>
                    <a:pt x="11160" y="16503"/>
                    <a:pt x="11160" y="17223"/>
                    <a:pt x="11460" y="17763"/>
                  </a:cubicBezTo>
                  <a:cubicBezTo>
                    <a:pt x="11760" y="18303"/>
                    <a:pt x="12360" y="18663"/>
                    <a:pt x="12900" y="18603"/>
                  </a:cubicBezTo>
                  <a:cubicBezTo>
                    <a:pt x="13440" y="18543"/>
                    <a:pt x="13920" y="18063"/>
                    <a:pt x="14700" y="17103"/>
                  </a:cubicBezTo>
                  <a:cubicBezTo>
                    <a:pt x="15480" y="16143"/>
                    <a:pt x="16560" y="14703"/>
                    <a:pt x="17100" y="13563"/>
                  </a:cubicBezTo>
                  <a:cubicBezTo>
                    <a:pt x="17640" y="12423"/>
                    <a:pt x="17640" y="11583"/>
                    <a:pt x="17340" y="11283"/>
                  </a:cubicBezTo>
                  <a:cubicBezTo>
                    <a:pt x="17040" y="10983"/>
                    <a:pt x="16440" y="11223"/>
                    <a:pt x="15780" y="12003"/>
                  </a:cubicBezTo>
                  <a:cubicBezTo>
                    <a:pt x="15120" y="12783"/>
                    <a:pt x="14400" y="14103"/>
                    <a:pt x="14040" y="15123"/>
                  </a:cubicBezTo>
                  <a:cubicBezTo>
                    <a:pt x="13680" y="16143"/>
                    <a:pt x="13680" y="16863"/>
                    <a:pt x="14040" y="17283"/>
                  </a:cubicBezTo>
                  <a:cubicBezTo>
                    <a:pt x="14400" y="17703"/>
                    <a:pt x="15120" y="17823"/>
                    <a:pt x="16440" y="17703"/>
                  </a:cubicBezTo>
                  <a:cubicBezTo>
                    <a:pt x="17760" y="17583"/>
                    <a:pt x="19680" y="17223"/>
                    <a:pt x="21600" y="16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336528" y="3421704"/>
              <a:ext cx="770664" cy="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113" fill="norm" stroke="1" extrusionOk="0">
                  <a:moveTo>
                    <a:pt x="1130" y="17446"/>
                  </a:moveTo>
                  <a:cubicBezTo>
                    <a:pt x="597" y="18277"/>
                    <a:pt x="64" y="19108"/>
                    <a:pt x="5" y="19938"/>
                  </a:cubicBezTo>
                  <a:cubicBezTo>
                    <a:pt x="-54" y="20769"/>
                    <a:pt x="360" y="21600"/>
                    <a:pt x="1544" y="20769"/>
                  </a:cubicBezTo>
                  <a:cubicBezTo>
                    <a:pt x="2727" y="19938"/>
                    <a:pt x="4680" y="17446"/>
                    <a:pt x="6692" y="15369"/>
                  </a:cubicBezTo>
                  <a:cubicBezTo>
                    <a:pt x="8704" y="13292"/>
                    <a:pt x="10776" y="11631"/>
                    <a:pt x="13054" y="9969"/>
                  </a:cubicBezTo>
                  <a:cubicBezTo>
                    <a:pt x="15332" y="8308"/>
                    <a:pt x="17818" y="6646"/>
                    <a:pt x="19268" y="4985"/>
                  </a:cubicBezTo>
                  <a:cubicBezTo>
                    <a:pt x="20718" y="3323"/>
                    <a:pt x="21132" y="1662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914797" y="3353555"/>
              <a:ext cx="176152" cy="22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439" fill="norm" stroke="1" extrusionOk="0">
                  <a:moveTo>
                    <a:pt x="6180" y="1039"/>
                  </a:moveTo>
                  <a:cubicBezTo>
                    <a:pt x="3698" y="439"/>
                    <a:pt x="1215" y="-161"/>
                    <a:pt x="346" y="39"/>
                  </a:cubicBezTo>
                  <a:cubicBezTo>
                    <a:pt x="-523" y="239"/>
                    <a:pt x="222" y="1239"/>
                    <a:pt x="2829" y="2739"/>
                  </a:cubicBezTo>
                  <a:cubicBezTo>
                    <a:pt x="5436" y="4239"/>
                    <a:pt x="9905" y="6239"/>
                    <a:pt x="13256" y="8239"/>
                  </a:cubicBezTo>
                  <a:cubicBezTo>
                    <a:pt x="16608" y="10239"/>
                    <a:pt x="18843" y="12239"/>
                    <a:pt x="19960" y="13739"/>
                  </a:cubicBezTo>
                  <a:cubicBezTo>
                    <a:pt x="21077" y="15239"/>
                    <a:pt x="21077" y="16239"/>
                    <a:pt x="18346" y="17439"/>
                  </a:cubicBezTo>
                  <a:cubicBezTo>
                    <a:pt x="15615" y="18639"/>
                    <a:pt x="10153" y="20039"/>
                    <a:pt x="4691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0" y="4419127"/>
              <a:ext cx="12414250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447"/>
                  </a:moveTo>
                  <a:cubicBezTo>
                    <a:pt x="81" y="4306"/>
                    <a:pt x="162" y="4165"/>
                    <a:pt x="276" y="4094"/>
                  </a:cubicBezTo>
                  <a:cubicBezTo>
                    <a:pt x="390" y="4024"/>
                    <a:pt x="538" y="4024"/>
                    <a:pt x="672" y="3988"/>
                  </a:cubicBezTo>
                  <a:cubicBezTo>
                    <a:pt x="807" y="3953"/>
                    <a:pt x="928" y="3882"/>
                    <a:pt x="1061" y="3812"/>
                  </a:cubicBezTo>
                  <a:cubicBezTo>
                    <a:pt x="1193" y="3741"/>
                    <a:pt x="1337" y="3671"/>
                    <a:pt x="1488" y="3565"/>
                  </a:cubicBezTo>
                  <a:cubicBezTo>
                    <a:pt x="1639" y="3459"/>
                    <a:pt x="1797" y="3318"/>
                    <a:pt x="1943" y="3212"/>
                  </a:cubicBezTo>
                  <a:cubicBezTo>
                    <a:pt x="2088" y="3106"/>
                    <a:pt x="2221" y="3035"/>
                    <a:pt x="2353" y="2929"/>
                  </a:cubicBezTo>
                  <a:cubicBezTo>
                    <a:pt x="2486" y="2824"/>
                    <a:pt x="2619" y="2682"/>
                    <a:pt x="2762" y="2541"/>
                  </a:cubicBezTo>
                  <a:cubicBezTo>
                    <a:pt x="2906" y="2400"/>
                    <a:pt x="3060" y="2259"/>
                    <a:pt x="3215" y="2082"/>
                  </a:cubicBezTo>
                  <a:cubicBezTo>
                    <a:pt x="3370" y="1906"/>
                    <a:pt x="3525" y="1694"/>
                    <a:pt x="3646" y="1553"/>
                  </a:cubicBezTo>
                  <a:cubicBezTo>
                    <a:pt x="3768" y="1412"/>
                    <a:pt x="3856" y="1341"/>
                    <a:pt x="3996" y="1235"/>
                  </a:cubicBezTo>
                  <a:cubicBezTo>
                    <a:pt x="4136" y="1129"/>
                    <a:pt x="4327" y="988"/>
                    <a:pt x="4521" y="847"/>
                  </a:cubicBezTo>
                  <a:cubicBezTo>
                    <a:pt x="4714" y="706"/>
                    <a:pt x="4909" y="565"/>
                    <a:pt x="5058" y="459"/>
                  </a:cubicBezTo>
                  <a:cubicBezTo>
                    <a:pt x="5208" y="353"/>
                    <a:pt x="5311" y="282"/>
                    <a:pt x="5467" y="212"/>
                  </a:cubicBezTo>
                  <a:cubicBezTo>
                    <a:pt x="5624" y="141"/>
                    <a:pt x="5834" y="71"/>
                    <a:pt x="5998" y="35"/>
                  </a:cubicBezTo>
                  <a:cubicBezTo>
                    <a:pt x="6161" y="0"/>
                    <a:pt x="6279" y="0"/>
                    <a:pt x="6395" y="0"/>
                  </a:cubicBezTo>
                  <a:cubicBezTo>
                    <a:pt x="6511" y="0"/>
                    <a:pt x="6625" y="0"/>
                    <a:pt x="6743" y="0"/>
                  </a:cubicBezTo>
                  <a:cubicBezTo>
                    <a:pt x="6861" y="0"/>
                    <a:pt x="6983" y="0"/>
                    <a:pt x="7097" y="0"/>
                  </a:cubicBezTo>
                  <a:cubicBezTo>
                    <a:pt x="7211" y="0"/>
                    <a:pt x="7318" y="0"/>
                    <a:pt x="7436" y="0"/>
                  </a:cubicBezTo>
                  <a:cubicBezTo>
                    <a:pt x="7554" y="0"/>
                    <a:pt x="7682" y="0"/>
                    <a:pt x="7808" y="35"/>
                  </a:cubicBezTo>
                  <a:cubicBezTo>
                    <a:pt x="7933" y="71"/>
                    <a:pt x="8054" y="141"/>
                    <a:pt x="8235" y="247"/>
                  </a:cubicBezTo>
                  <a:cubicBezTo>
                    <a:pt x="8415" y="353"/>
                    <a:pt x="8655" y="494"/>
                    <a:pt x="8839" y="635"/>
                  </a:cubicBezTo>
                  <a:cubicBezTo>
                    <a:pt x="9023" y="776"/>
                    <a:pt x="9152" y="918"/>
                    <a:pt x="9279" y="1059"/>
                  </a:cubicBezTo>
                  <a:cubicBezTo>
                    <a:pt x="9406" y="1200"/>
                    <a:pt x="9531" y="1341"/>
                    <a:pt x="9656" y="1447"/>
                  </a:cubicBezTo>
                  <a:cubicBezTo>
                    <a:pt x="9782" y="1553"/>
                    <a:pt x="9907" y="1624"/>
                    <a:pt x="10027" y="1729"/>
                  </a:cubicBezTo>
                  <a:cubicBezTo>
                    <a:pt x="10146" y="1835"/>
                    <a:pt x="10260" y="1976"/>
                    <a:pt x="10382" y="2118"/>
                  </a:cubicBezTo>
                  <a:cubicBezTo>
                    <a:pt x="10504" y="2259"/>
                    <a:pt x="10632" y="2400"/>
                    <a:pt x="10758" y="2541"/>
                  </a:cubicBezTo>
                  <a:cubicBezTo>
                    <a:pt x="10883" y="2682"/>
                    <a:pt x="11004" y="2824"/>
                    <a:pt x="11128" y="2965"/>
                  </a:cubicBezTo>
                  <a:cubicBezTo>
                    <a:pt x="11251" y="3106"/>
                    <a:pt x="11376" y="3247"/>
                    <a:pt x="11496" y="3388"/>
                  </a:cubicBezTo>
                  <a:cubicBezTo>
                    <a:pt x="11616" y="3529"/>
                    <a:pt x="11730" y="3671"/>
                    <a:pt x="11851" y="3847"/>
                  </a:cubicBezTo>
                  <a:cubicBezTo>
                    <a:pt x="11973" y="4024"/>
                    <a:pt x="12102" y="4235"/>
                    <a:pt x="12229" y="4412"/>
                  </a:cubicBezTo>
                  <a:cubicBezTo>
                    <a:pt x="12356" y="4588"/>
                    <a:pt x="12481" y="4729"/>
                    <a:pt x="12608" y="4906"/>
                  </a:cubicBezTo>
                  <a:cubicBezTo>
                    <a:pt x="12735" y="5082"/>
                    <a:pt x="12864" y="5294"/>
                    <a:pt x="13054" y="5612"/>
                  </a:cubicBezTo>
                  <a:cubicBezTo>
                    <a:pt x="13244" y="5929"/>
                    <a:pt x="13494" y="6353"/>
                    <a:pt x="13684" y="6671"/>
                  </a:cubicBezTo>
                  <a:cubicBezTo>
                    <a:pt x="13873" y="6988"/>
                    <a:pt x="14002" y="7200"/>
                    <a:pt x="14131" y="7412"/>
                  </a:cubicBezTo>
                  <a:cubicBezTo>
                    <a:pt x="14260" y="7624"/>
                    <a:pt x="14389" y="7835"/>
                    <a:pt x="14512" y="8082"/>
                  </a:cubicBezTo>
                  <a:cubicBezTo>
                    <a:pt x="14636" y="8329"/>
                    <a:pt x="14754" y="8612"/>
                    <a:pt x="14877" y="8859"/>
                  </a:cubicBezTo>
                  <a:cubicBezTo>
                    <a:pt x="15000" y="9106"/>
                    <a:pt x="15129" y="9318"/>
                    <a:pt x="15256" y="9565"/>
                  </a:cubicBezTo>
                  <a:cubicBezTo>
                    <a:pt x="15383" y="9812"/>
                    <a:pt x="15509" y="10094"/>
                    <a:pt x="15634" y="10376"/>
                  </a:cubicBezTo>
                  <a:cubicBezTo>
                    <a:pt x="15759" y="10659"/>
                    <a:pt x="15884" y="10941"/>
                    <a:pt x="16002" y="11188"/>
                  </a:cubicBezTo>
                  <a:cubicBezTo>
                    <a:pt x="16120" y="11435"/>
                    <a:pt x="16230" y="11647"/>
                    <a:pt x="16346" y="11894"/>
                  </a:cubicBezTo>
                  <a:cubicBezTo>
                    <a:pt x="16462" y="12141"/>
                    <a:pt x="16584" y="12424"/>
                    <a:pt x="16759" y="12812"/>
                  </a:cubicBezTo>
                  <a:cubicBezTo>
                    <a:pt x="16934" y="13200"/>
                    <a:pt x="17162" y="13694"/>
                    <a:pt x="17381" y="14153"/>
                  </a:cubicBezTo>
                  <a:cubicBezTo>
                    <a:pt x="17600" y="14612"/>
                    <a:pt x="17810" y="15035"/>
                    <a:pt x="17965" y="15318"/>
                  </a:cubicBezTo>
                  <a:cubicBezTo>
                    <a:pt x="18120" y="15600"/>
                    <a:pt x="18219" y="15741"/>
                    <a:pt x="18315" y="15882"/>
                  </a:cubicBezTo>
                  <a:cubicBezTo>
                    <a:pt x="18411" y="16024"/>
                    <a:pt x="18503" y="16165"/>
                    <a:pt x="18595" y="16306"/>
                  </a:cubicBezTo>
                  <a:cubicBezTo>
                    <a:pt x="18687" y="16447"/>
                    <a:pt x="18779" y="16588"/>
                    <a:pt x="18867" y="16729"/>
                  </a:cubicBezTo>
                  <a:cubicBezTo>
                    <a:pt x="18956" y="16871"/>
                    <a:pt x="19040" y="17012"/>
                    <a:pt x="19202" y="17224"/>
                  </a:cubicBezTo>
                  <a:cubicBezTo>
                    <a:pt x="19365" y="17435"/>
                    <a:pt x="19604" y="17718"/>
                    <a:pt x="19797" y="17965"/>
                  </a:cubicBezTo>
                  <a:cubicBezTo>
                    <a:pt x="19991" y="18212"/>
                    <a:pt x="20138" y="18424"/>
                    <a:pt x="20276" y="18635"/>
                  </a:cubicBezTo>
                  <a:cubicBezTo>
                    <a:pt x="20414" y="18847"/>
                    <a:pt x="20543" y="19059"/>
                    <a:pt x="20703" y="19376"/>
                  </a:cubicBezTo>
                  <a:cubicBezTo>
                    <a:pt x="20863" y="19694"/>
                    <a:pt x="21055" y="20118"/>
                    <a:pt x="21210" y="20506"/>
                  </a:cubicBezTo>
                  <a:cubicBezTo>
                    <a:pt x="21364" y="20894"/>
                    <a:pt x="21482" y="21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49199" y="4907526"/>
              <a:ext cx="207895" cy="34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46" fill="norm" stroke="1" extrusionOk="0">
                  <a:moveTo>
                    <a:pt x="653" y="3938"/>
                  </a:moveTo>
                  <a:cubicBezTo>
                    <a:pt x="221" y="4588"/>
                    <a:pt x="-211" y="5239"/>
                    <a:pt x="113" y="5629"/>
                  </a:cubicBezTo>
                  <a:cubicBezTo>
                    <a:pt x="437" y="6020"/>
                    <a:pt x="1517" y="6150"/>
                    <a:pt x="4433" y="5694"/>
                  </a:cubicBezTo>
                  <a:cubicBezTo>
                    <a:pt x="7349" y="5239"/>
                    <a:pt x="12101" y="4198"/>
                    <a:pt x="15017" y="3482"/>
                  </a:cubicBezTo>
                  <a:cubicBezTo>
                    <a:pt x="17933" y="2767"/>
                    <a:pt x="19013" y="2376"/>
                    <a:pt x="19877" y="1921"/>
                  </a:cubicBezTo>
                  <a:cubicBezTo>
                    <a:pt x="20741" y="1465"/>
                    <a:pt x="21389" y="945"/>
                    <a:pt x="21173" y="555"/>
                  </a:cubicBezTo>
                  <a:cubicBezTo>
                    <a:pt x="20957" y="164"/>
                    <a:pt x="19877" y="-96"/>
                    <a:pt x="18257" y="34"/>
                  </a:cubicBezTo>
                  <a:cubicBezTo>
                    <a:pt x="16637" y="164"/>
                    <a:pt x="14477" y="685"/>
                    <a:pt x="12857" y="1531"/>
                  </a:cubicBezTo>
                  <a:cubicBezTo>
                    <a:pt x="11237" y="2376"/>
                    <a:pt x="10157" y="3547"/>
                    <a:pt x="10265" y="4458"/>
                  </a:cubicBezTo>
                  <a:cubicBezTo>
                    <a:pt x="10373" y="5369"/>
                    <a:pt x="11669" y="6020"/>
                    <a:pt x="12641" y="6605"/>
                  </a:cubicBezTo>
                  <a:cubicBezTo>
                    <a:pt x="13613" y="7191"/>
                    <a:pt x="14261" y="7711"/>
                    <a:pt x="14369" y="8297"/>
                  </a:cubicBezTo>
                  <a:cubicBezTo>
                    <a:pt x="14477" y="8882"/>
                    <a:pt x="14045" y="9533"/>
                    <a:pt x="12317" y="10834"/>
                  </a:cubicBezTo>
                  <a:cubicBezTo>
                    <a:pt x="10589" y="12135"/>
                    <a:pt x="7565" y="14087"/>
                    <a:pt x="5837" y="15844"/>
                  </a:cubicBezTo>
                  <a:cubicBezTo>
                    <a:pt x="4109" y="17600"/>
                    <a:pt x="3677" y="19162"/>
                    <a:pt x="3893" y="20138"/>
                  </a:cubicBezTo>
                  <a:cubicBezTo>
                    <a:pt x="4109" y="21114"/>
                    <a:pt x="4973" y="21504"/>
                    <a:pt x="7673" y="21439"/>
                  </a:cubicBezTo>
                  <a:cubicBezTo>
                    <a:pt x="10373" y="21374"/>
                    <a:pt x="14909" y="20853"/>
                    <a:pt x="19445" y="20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34489" y="5049893"/>
              <a:ext cx="284661" cy="19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92" fill="norm" stroke="1" extrusionOk="0">
                  <a:moveTo>
                    <a:pt x="1358" y="6735"/>
                  </a:moveTo>
                  <a:cubicBezTo>
                    <a:pt x="878" y="5806"/>
                    <a:pt x="398" y="4877"/>
                    <a:pt x="158" y="3832"/>
                  </a:cubicBezTo>
                  <a:cubicBezTo>
                    <a:pt x="-82" y="2787"/>
                    <a:pt x="-82" y="1626"/>
                    <a:pt x="398" y="929"/>
                  </a:cubicBezTo>
                  <a:cubicBezTo>
                    <a:pt x="878" y="232"/>
                    <a:pt x="1838" y="0"/>
                    <a:pt x="2718" y="0"/>
                  </a:cubicBezTo>
                  <a:cubicBezTo>
                    <a:pt x="3598" y="0"/>
                    <a:pt x="4398" y="232"/>
                    <a:pt x="5278" y="2787"/>
                  </a:cubicBezTo>
                  <a:cubicBezTo>
                    <a:pt x="6158" y="5342"/>
                    <a:pt x="7118" y="10219"/>
                    <a:pt x="7518" y="13355"/>
                  </a:cubicBezTo>
                  <a:cubicBezTo>
                    <a:pt x="7918" y="16490"/>
                    <a:pt x="7758" y="17884"/>
                    <a:pt x="7358" y="19161"/>
                  </a:cubicBezTo>
                  <a:cubicBezTo>
                    <a:pt x="6958" y="20439"/>
                    <a:pt x="6318" y="21600"/>
                    <a:pt x="6158" y="21484"/>
                  </a:cubicBezTo>
                  <a:cubicBezTo>
                    <a:pt x="5998" y="21368"/>
                    <a:pt x="6318" y="19974"/>
                    <a:pt x="7198" y="17652"/>
                  </a:cubicBezTo>
                  <a:cubicBezTo>
                    <a:pt x="8078" y="15329"/>
                    <a:pt x="9518" y="12077"/>
                    <a:pt x="10958" y="9058"/>
                  </a:cubicBezTo>
                  <a:cubicBezTo>
                    <a:pt x="12398" y="6039"/>
                    <a:pt x="13838" y="3252"/>
                    <a:pt x="14558" y="2555"/>
                  </a:cubicBezTo>
                  <a:cubicBezTo>
                    <a:pt x="15278" y="1858"/>
                    <a:pt x="15278" y="3252"/>
                    <a:pt x="15278" y="4529"/>
                  </a:cubicBezTo>
                  <a:cubicBezTo>
                    <a:pt x="15278" y="5806"/>
                    <a:pt x="15278" y="6968"/>
                    <a:pt x="16318" y="8477"/>
                  </a:cubicBezTo>
                  <a:cubicBezTo>
                    <a:pt x="17358" y="9987"/>
                    <a:pt x="19438" y="11845"/>
                    <a:pt x="21518" y="13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996950" y="4917747"/>
              <a:ext cx="222250" cy="262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760"/>
                  </a:moveTo>
                  <a:cubicBezTo>
                    <a:pt x="823" y="245"/>
                    <a:pt x="1646" y="-269"/>
                    <a:pt x="3086" y="160"/>
                  </a:cubicBezTo>
                  <a:cubicBezTo>
                    <a:pt x="4526" y="588"/>
                    <a:pt x="6583" y="1960"/>
                    <a:pt x="7200" y="4102"/>
                  </a:cubicBezTo>
                  <a:cubicBezTo>
                    <a:pt x="7817" y="6245"/>
                    <a:pt x="6994" y="9160"/>
                    <a:pt x="5554" y="11731"/>
                  </a:cubicBezTo>
                  <a:cubicBezTo>
                    <a:pt x="4114" y="14302"/>
                    <a:pt x="2057" y="16531"/>
                    <a:pt x="1029" y="18074"/>
                  </a:cubicBezTo>
                  <a:cubicBezTo>
                    <a:pt x="0" y="19617"/>
                    <a:pt x="0" y="20474"/>
                    <a:pt x="926" y="20902"/>
                  </a:cubicBezTo>
                  <a:cubicBezTo>
                    <a:pt x="1851" y="21331"/>
                    <a:pt x="3703" y="21331"/>
                    <a:pt x="7303" y="21245"/>
                  </a:cubicBezTo>
                  <a:cubicBezTo>
                    <a:pt x="10903" y="21160"/>
                    <a:pt x="16251" y="20988"/>
                    <a:pt x="21600" y="208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476250" y="5317370"/>
              <a:ext cx="482600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3126" y="15620"/>
                    <a:pt x="6253" y="9985"/>
                    <a:pt x="9426" y="6229"/>
                  </a:cubicBezTo>
                  <a:cubicBezTo>
                    <a:pt x="12600" y="2472"/>
                    <a:pt x="15821" y="594"/>
                    <a:pt x="17858" y="125"/>
                  </a:cubicBezTo>
                  <a:cubicBezTo>
                    <a:pt x="19895" y="-345"/>
                    <a:pt x="20747" y="594"/>
                    <a:pt x="21600" y="15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69431" y="5308127"/>
              <a:ext cx="422769" cy="125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28" fill="norm" stroke="1" extrusionOk="0">
                  <a:moveTo>
                    <a:pt x="1154" y="19440"/>
                  </a:moveTo>
                  <a:cubicBezTo>
                    <a:pt x="509" y="20160"/>
                    <a:pt x="-136" y="20880"/>
                    <a:pt x="25" y="21240"/>
                  </a:cubicBezTo>
                  <a:cubicBezTo>
                    <a:pt x="186" y="21600"/>
                    <a:pt x="1154" y="21600"/>
                    <a:pt x="3303" y="19800"/>
                  </a:cubicBezTo>
                  <a:cubicBezTo>
                    <a:pt x="5452" y="18000"/>
                    <a:pt x="8783" y="14400"/>
                    <a:pt x="12007" y="10800"/>
                  </a:cubicBezTo>
                  <a:cubicBezTo>
                    <a:pt x="15231" y="7200"/>
                    <a:pt x="18348" y="3600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346200" y="4939827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1377950" y="5085877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2698750" y="4759637"/>
              <a:ext cx="141817" cy="529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7842"/>
                  </a:moveTo>
                  <a:cubicBezTo>
                    <a:pt x="645" y="10252"/>
                    <a:pt x="1290" y="12661"/>
                    <a:pt x="1773" y="14684"/>
                  </a:cubicBezTo>
                  <a:cubicBezTo>
                    <a:pt x="2257" y="16706"/>
                    <a:pt x="2579" y="18341"/>
                    <a:pt x="3063" y="19546"/>
                  </a:cubicBezTo>
                  <a:cubicBezTo>
                    <a:pt x="3546" y="20750"/>
                    <a:pt x="4191" y="21525"/>
                    <a:pt x="4513" y="21525"/>
                  </a:cubicBezTo>
                  <a:cubicBezTo>
                    <a:pt x="4836" y="21525"/>
                    <a:pt x="4836" y="20750"/>
                    <a:pt x="4513" y="18857"/>
                  </a:cubicBezTo>
                  <a:cubicBezTo>
                    <a:pt x="4191" y="16964"/>
                    <a:pt x="3546" y="13952"/>
                    <a:pt x="3385" y="11069"/>
                  </a:cubicBezTo>
                  <a:cubicBezTo>
                    <a:pt x="3224" y="8186"/>
                    <a:pt x="3546" y="5433"/>
                    <a:pt x="4675" y="3625"/>
                  </a:cubicBezTo>
                  <a:cubicBezTo>
                    <a:pt x="5803" y="1818"/>
                    <a:pt x="7737" y="958"/>
                    <a:pt x="9510" y="484"/>
                  </a:cubicBezTo>
                  <a:cubicBezTo>
                    <a:pt x="11284" y="11"/>
                    <a:pt x="12896" y="-75"/>
                    <a:pt x="14346" y="54"/>
                  </a:cubicBezTo>
                  <a:cubicBezTo>
                    <a:pt x="15797" y="183"/>
                    <a:pt x="17087" y="527"/>
                    <a:pt x="18537" y="1904"/>
                  </a:cubicBezTo>
                  <a:cubicBezTo>
                    <a:pt x="19988" y="3281"/>
                    <a:pt x="21600" y="5691"/>
                    <a:pt x="21600" y="7412"/>
                  </a:cubicBezTo>
                  <a:cubicBezTo>
                    <a:pt x="21600" y="9133"/>
                    <a:pt x="19988" y="10166"/>
                    <a:pt x="17087" y="10897"/>
                  </a:cubicBezTo>
                  <a:cubicBezTo>
                    <a:pt x="14185" y="11629"/>
                    <a:pt x="9994" y="12059"/>
                    <a:pt x="7415" y="12102"/>
                  </a:cubicBezTo>
                  <a:cubicBezTo>
                    <a:pt x="4836" y="12145"/>
                    <a:pt x="3869" y="11801"/>
                    <a:pt x="3546" y="11370"/>
                  </a:cubicBezTo>
                  <a:cubicBezTo>
                    <a:pt x="3224" y="10940"/>
                    <a:pt x="3546" y="10424"/>
                    <a:pt x="3869" y="99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2832100" y="5032083"/>
              <a:ext cx="190500" cy="230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6697"/>
                  </a:moveTo>
                  <a:cubicBezTo>
                    <a:pt x="0" y="5724"/>
                    <a:pt x="0" y="4751"/>
                    <a:pt x="600" y="4070"/>
                  </a:cubicBezTo>
                  <a:cubicBezTo>
                    <a:pt x="1200" y="3389"/>
                    <a:pt x="2400" y="3000"/>
                    <a:pt x="4320" y="3486"/>
                  </a:cubicBezTo>
                  <a:cubicBezTo>
                    <a:pt x="6240" y="3972"/>
                    <a:pt x="8880" y="5335"/>
                    <a:pt x="10560" y="7962"/>
                  </a:cubicBezTo>
                  <a:cubicBezTo>
                    <a:pt x="12240" y="10589"/>
                    <a:pt x="12960" y="14481"/>
                    <a:pt x="12960" y="16816"/>
                  </a:cubicBezTo>
                  <a:cubicBezTo>
                    <a:pt x="12960" y="19151"/>
                    <a:pt x="12240" y="19929"/>
                    <a:pt x="11280" y="20513"/>
                  </a:cubicBezTo>
                  <a:cubicBezTo>
                    <a:pt x="10320" y="21097"/>
                    <a:pt x="9120" y="21486"/>
                    <a:pt x="8520" y="21000"/>
                  </a:cubicBezTo>
                  <a:cubicBezTo>
                    <a:pt x="7920" y="20513"/>
                    <a:pt x="7920" y="19151"/>
                    <a:pt x="9000" y="15745"/>
                  </a:cubicBezTo>
                  <a:cubicBezTo>
                    <a:pt x="10080" y="12340"/>
                    <a:pt x="12240" y="6891"/>
                    <a:pt x="13920" y="3875"/>
                  </a:cubicBezTo>
                  <a:cubicBezTo>
                    <a:pt x="15600" y="859"/>
                    <a:pt x="16800" y="275"/>
                    <a:pt x="18000" y="81"/>
                  </a:cubicBezTo>
                  <a:cubicBezTo>
                    <a:pt x="19200" y="-114"/>
                    <a:pt x="20400" y="81"/>
                    <a:pt x="21600" y="2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3108160" y="4866437"/>
              <a:ext cx="174791" cy="373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92" fill="norm" stroke="1" extrusionOk="0">
                  <a:moveTo>
                    <a:pt x="17377" y="2374"/>
                  </a:moveTo>
                  <a:cubicBezTo>
                    <a:pt x="17377" y="1529"/>
                    <a:pt x="17377" y="685"/>
                    <a:pt x="16734" y="262"/>
                  </a:cubicBezTo>
                  <a:cubicBezTo>
                    <a:pt x="16091" y="-160"/>
                    <a:pt x="14805" y="-160"/>
                    <a:pt x="12620" y="926"/>
                  </a:cubicBezTo>
                  <a:cubicBezTo>
                    <a:pt x="10434" y="2012"/>
                    <a:pt x="7348" y="4184"/>
                    <a:pt x="4905" y="7080"/>
                  </a:cubicBezTo>
                  <a:cubicBezTo>
                    <a:pt x="2463" y="9976"/>
                    <a:pt x="663" y="13596"/>
                    <a:pt x="148" y="16070"/>
                  </a:cubicBezTo>
                  <a:cubicBezTo>
                    <a:pt x="-366" y="18544"/>
                    <a:pt x="405" y="19871"/>
                    <a:pt x="3234" y="20595"/>
                  </a:cubicBezTo>
                  <a:cubicBezTo>
                    <a:pt x="6063" y="21319"/>
                    <a:pt x="10948" y="21440"/>
                    <a:pt x="14291" y="21138"/>
                  </a:cubicBezTo>
                  <a:cubicBezTo>
                    <a:pt x="17634" y="20837"/>
                    <a:pt x="19434" y="20113"/>
                    <a:pt x="21234" y="193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3391989" y="4808188"/>
              <a:ext cx="150886" cy="433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83" fill="norm" stroke="1" extrusionOk="0">
                  <a:moveTo>
                    <a:pt x="9746" y="6177"/>
                  </a:moveTo>
                  <a:cubicBezTo>
                    <a:pt x="7946" y="8681"/>
                    <a:pt x="6146" y="11186"/>
                    <a:pt x="4946" y="13533"/>
                  </a:cubicBezTo>
                  <a:cubicBezTo>
                    <a:pt x="3746" y="15881"/>
                    <a:pt x="3146" y="18073"/>
                    <a:pt x="2396" y="19481"/>
                  </a:cubicBezTo>
                  <a:cubicBezTo>
                    <a:pt x="1646" y="20890"/>
                    <a:pt x="746" y="21516"/>
                    <a:pt x="296" y="21359"/>
                  </a:cubicBezTo>
                  <a:cubicBezTo>
                    <a:pt x="-154" y="21203"/>
                    <a:pt x="-154" y="20264"/>
                    <a:pt x="746" y="17916"/>
                  </a:cubicBezTo>
                  <a:cubicBezTo>
                    <a:pt x="1646" y="15568"/>
                    <a:pt x="3446" y="11812"/>
                    <a:pt x="5096" y="9046"/>
                  </a:cubicBezTo>
                  <a:cubicBezTo>
                    <a:pt x="6746" y="6281"/>
                    <a:pt x="8246" y="4507"/>
                    <a:pt x="9446" y="3255"/>
                  </a:cubicBezTo>
                  <a:cubicBezTo>
                    <a:pt x="10646" y="2003"/>
                    <a:pt x="11546" y="1273"/>
                    <a:pt x="12596" y="751"/>
                  </a:cubicBezTo>
                  <a:cubicBezTo>
                    <a:pt x="13646" y="229"/>
                    <a:pt x="14846" y="-84"/>
                    <a:pt x="15896" y="20"/>
                  </a:cubicBezTo>
                  <a:cubicBezTo>
                    <a:pt x="16946" y="125"/>
                    <a:pt x="17846" y="646"/>
                    <a:pt x="18446" y="2420"/>
                  </a:cubicBezTo>
                  <a:cubicBezTo>
                    <a:pt x="19046" y="4194"/>
                    <a:pt x="19346" y="7220"/>
                    <a:pt x="19646" y="9986"/>
                  </a:cubicBezTo>
                  <a:cubicBezTo>
                    <a:pt x="19946" y="12751"/>
                    <a:pt x="20246" y="15255"/>
                    <a:pt x="20546" y="17081"/>
                  </a:cubicBezTo>
                  <a:cubicBezTo>
                    <a:pt x="20846" y="18907"/>
                    <a:pt x="21146" y="20055"/>
                    <a:pt x="21296" y="20212"/>
                  </a:cubicBezTo>
                  <a:cubicBezTo>
                    <a:pt x="21446" y="20368"/>
                    <a:pt x="21446" y="19533"/>
                    <a:pt x="20996" y="18907"/>
                  </a:cubicBezTo>
                  <a:cubicBezTo>
                    <a:pt x="20546" y="18281"/>
                    <a:pt x="19646" y="17864"/>
                    <a:pt x="18746" y="17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435349" y="5047777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3944796" y="4895377"/>
              <a:ext cx="184821" cy="31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1" fill="norm" stroke="1" extrusionOk="0">
                  <a:moveTo>
                    <a:pt x="4250" y="0"/>
                  </a:moveTo>
                  <a:cubicBezTo>
                    <a:pt x="2777" y="1847"/>
                    <a:pt x="1305" y="3695"/>
                    <a:pt x="568" y="6750"/>
                  </a:cubicBezTo>
                  <a:cubicBezTo>
                    <a:pt x="-168" y="9805"/>
                    <a:pt x="-168" y="14068"/>
                    <a:pt x="446" y="16697"/>
                  </a:cubicBezTo>
                  <a:cubicBezTo>
                    <a:pt x="1059" y="19326"/>
                    <a:pt x="2287" y="20321"/>
                    <a:pt x="4250" y="20889"/>
                  </a:cubicBezTo>
                  <a:cubicBezTo>
                    <a:pt x="6214" y="21458"/>
                    <a:pt x="8914" y="21600"/>
                    <a:pt x="11737" y="20747"/>
                  </a:cubicBezTo>
                  <a:cubicBezTo>
                    <a:pt x="14559" y="19895"/>
                    <a:pt x="17505" y="18047"/>
                    <a:pt x="19223" y="15489"/>
                  </a:cubicBezTo>
                  <a:cubicBezTo>
                    <a:pt x="20941" y="12932"/>
                    <a:pt x="21432" y="9663"/>
                    <a:pt x="21432" y="7389"/>
                  </a:cubicBezTo>
                  <a:cubicBezTo>
                    <a:pt x="21432" y="5116"/>
                    <a:pt x="20941" y="3837"/>
                    <a:pt x="20327" y="2913"/>
                  </a:cubicBezTo>
                  <a:cubicBezTo>
                    <a:pt x="19714" y="1989"/>
                    <a:pt x="18977" y="1421"/>
                    <a:pt x="18855" y="1492"/>
                  </a:cubicBezTo>
                  <a:cubicBezTo>
                    <a:pt x="18732" y="1563"/>
                    <a:pt x="19223" y="2274"/>
                    <a:pt x="19714" y="29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4553214" y="4908077"/>
              <a:ext cx="18786" cy="36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41" fill="norm" stroke="1" extrusionOk="0">
                  <a:moveTo>
                    <a:pt x="21300" y="0"/>
                  </a:moveTo>
                  <a:cubicBezTo>
                    <a:pt x="16500" y="3352"/>
                    <a:pt x="11700" y="6703"/>
                    <a:pt x="8100" y="10055"/>
                  </a:cubicBezTo>
                  <a:cubicBezTo>
                    <a:pt x="4500" y="13407"/>
                    <a:pt x="2100" y="16759"/>
                    <a:pt x="900" y="18807"/>
                  </a:cubicBezTo>
                  <a:cubicBezTo>
                    <a:pt x="-300" y="20855"/>
                    <a:pt x="-300" y="21600"/>
                    <a:pt x="900" y="21538"/>
                  </a:cubicBezTo>
                  <a:cubicBezTo>
                    <a:pt x="2100" y="21476"/>
                    <a:pt x="4500" y="20607"/>
                    <a:pt x="6900" y="19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540199" y="4896322"/>
              <a:ext cx="186640" cy="33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04" fill="norm" stroke="1" extrusionOk="0">
                  <a:moveTo>
                    <a:pt x="726" y="3965"/>
                  </a:moveTo>
                  <a:cubicBezTo>
                    <a:pt x="246" y="3026"/>
                    <a:pt x="-234" y="2087"/>
                    <a:pt x="126" y="1349"/>
                  </a:cubicBezTo>
                  <a:cubicBezTo>
                    <a:pt x="486" y="611"/>
                    <a:pt x="1686" y="74"/>
                    <a:pt x="4446" y="7"/>
                  </a:cubicBezTo>
                  <a:cubicBezTo>
                    <a:pt x="7206" y="-60"/>
                    <a:pt x="11526" y="342"/>
                    <a:pt x="14046" y="1349"/>
                  </a:cubicBezTo>
                  <a:cubicBezTo>
                    <a:pt x="16566" y="2355"/>
                    <a:pt x="17286" y="3965"/>
                    <a:pt x="16686" y="5374"/>
                  </a:cubicBezTo>
                  <a:cubicBezTo>
                    <a:pt x="16086" y="6782"/>
                    <a:pt x="14166" y="7990"/>
                    <a:pt x="12246" y="8795"/>
                  </a:cubicBezTo>
                  <a:cubicBezTo>
                    <a:pt x="10326" y="9600"/>
                    <a:pt x="8406" y="10002"/>
                    <a:pt x="8166" y="10203"/>
                  </a:cubicBezTo>
                  <a:cubicBezTo>
                    <a:pt x="7926" y="10405"/>
                    <a:pt x="9366" y="10405"/>
                    <a:pt x="11286" y="10539"/>
                  </a:cubicBezTo>
                  <a:cubicBezTo>
                    <a:pt x="13206" y="10673"/>
                    <a:pt x="15606" y="10941"/>
                    <a:pt x="17526" y="11612"/>
                  </a:cubicBezTo>
                  <a:cubicBezTo>
                    <a:pt x="19446" y="12283"/>
                    <a:pt x="20886" y="13356"/>
                    <a:pt x="21126" y="14765"/>
                  </a:cubicBezTo>
                  <a:cubicBezTo>
                    <a:pt x="21366" y="16174"/>
                    <a:pt x="20406" y="17918"/>
                    <a:pt x="18726" y="19125"/>
                  </a:cubicBezTo>
                  <a:cubicBezTo>
                    <a:pt x="17046" y="20333"/>
                    <a:pt x="14646" y="21003"/>
                    <a:pt x="12726" y="21272"/>
                  </a:cubicBezTo>
                  <a:cubicBezTo>
                    <a:pt x="10806" y="21540"/>
                    <a:pt x="9366" y="21406"/>
                    <a:pt x="8046" y="20802"/>
                  </a:cubicBezTo>
                  <a:cubicBezTo>
                    <a:pt x="6726" y="20198"/>
                    <a:pt x="5526" y="19125"/>
                    <a:pt x="4326" y="180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749800" y="4819177"/>
              <a:ext cx="137812" cy="50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20" fill="norm" stroke="1" extrusionOk="0">
                  <a:moveTo>
                    <a:pt x="982" y="0"/>
                  </a:moveTo>
                  <a:cubicBezTo>
                    <a:pt x="6545" y="1815"/>
                    <a:pt x="12109" y="3630"/>
                    <a:pt x="15873" y="6081"/>
                  </a:cubicBezTo>
                  <a:cubicBezTo>
                    <a:pt x="19636" y="8531"/>
                    <a:pt x="21600" y="11617"/>
                    <a:pt x="21273" y="14158"/>
                  </a:cubicBezTo>
                  <a:cubicBezTo>
                    <a:pt x="20945" y="16699"/>
                    <a:pt x="18327" y="18696"/>
                    <a:pt x="15709" y="19921"/>
                  </a:cubicBezTo>
                  <a:cubicBezTo>
                    <a:pt x="13091" y="21146"/>
                    <a:pt x="10473" y="21600"/>
                    <a:pt x="7855" y="21509"/>
                  </a:cubicBezTo>
                  <a:cubicBezTo>
                    <a:pt x="5236" y="21418"/>
                    <a:pt x="2618" y="20783"/>
                    <a:pt x="0" y="20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5313068" y="4996977"/>
              <a:ext cx="24146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19159" y="0"/>
                  </a:moveTo>
                  <a:cubicBezTo>
                    <a:pt x="20090" y="185"/>
                    <a:pt x="21021" y="369"/>
                    <a:pt x="20927" y="923"/>
                  </a:cubicBezTo>
                  <a:cubicBezTo>
                    <a:pt x="20834" y="1477"/>
                    <a:pt x="19717" y="2400"/>
                    <a:pt x="16645" y="3969"/>
                  </a:cubicBezTo>
                  <a:cubicBezTo>
                    <a:pt x="13572" y="5538"/>
                    <a:pt x="8545" y="7754"/>
                    <a:pt x="5472" y="9046"/>
                  </a:cubicBezTo>
                  <a:cubicBezTo>
                    <a:pt x="2400" y="10338"/>
                    <a:pt x="1283" y="10708"/>
                    <a:pt x="631" y="11354"/>
                  </a:cubicBezTo>
                  <a:cubicBezTo>
                    <a:pt x="-21" y="12000"/>
                    <a:pt x="-207" y="12923"/>
                    <a:pt x="259" y="13569"/>
                  </a:cubicBezTo>
                  <a:cubicBezTo>
                    <a:pt x="724" y="14215"/>
                    <a:pt x="1841" y="14585"/>
                    <a:pt x="4355" y="15046"/>
                  </a:cubicBezTo>
                  <a:cubicBezTo>
                    <a:pt x="6869" y="15508"/>
                    <a:pt x="10779" y="16062"/>
                    <a:pt x="13665" y="16523"/>
                  </a:cubicBezTo>
                  <a:cubicBezTo>
                    <a:pt x="16552" y="16985"/>
                    <a:pt x="18414" y="17354"/>
                    <a:pt x="19624" y="17908"/>
                  </a:cubicBezTo>
                  <a:cubicBezTo>
                    <a:pt x="20834" y="18462"/>
                    <a:pt x="21393" y="19200"/>
                    <a:pt x="21207" y="19846"/>
                  </a:cubicBezTo>
                  <a:cubicBezTo>
                    <a:pt x="21021" y="20492"/>
                    <a:pt x="20090" y="21046"/>
                    <a:pt x="191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5359400" y="5276377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6020064" y="4844026"/>
              <a:ext cx="105390" cy="483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530" fill="norm" stroke="1" extrusionOk="0">
                  <a:moveTo>
                    <a:pt x="1194" y="6533"/>
                  </a:moveTo>
                  <a:cubicBezTo>
                    <a:pt x="1194" y="9457"/>
                    <a:pt x="1194" y="12381"/>
                    <a:pt x="1194" y="14692"/>
                  </a:cubicBezTo>
                  <a:cubicBezTo>
                    <a:pt x="1194" y="17002"/>
                    <a:pt x="1194" y="18700"/>
                    <a:pt x="986" y="19832"/>
                  </a:cubicBezTo>
                  <a:cubicBezTo>
                    <a:pt x="779" y="20964"/>
                    <a:pt x="363" y="21530"/>
                    <a:pt x="156" y="21530"/>
                  </a:cubicBezTo>
                  <a:cubicBezTo>
                    <a:pt x="-52" y="21530"/>
                    <a:pt x="-52" y="20964"/>
                    <a:pt x="156" y="18747"/>
                  </a:cubicBezTo>
                  <a:cubicBezTo>
                    <a:pt x="363" y="16531"/>
                    <a:pt x="779" y="12664"/>
                    <a:pt x="1402" y="9504"/>
                  </a:cubicBezTo>
                  <a:cubicBezTo>
                    <a:pt x="2025" y="6344"/>
                    <a:pt x="2856" y="3892"/>
                    <a:pt x="3894" y="2477"/>
                  </a:cubicBezTo>
                  <a:cubicBezTo>
                    <a:pt x="4933" y="1062"/>
                    <a:pt x="6179" y="685"/>
                    <a:pt x="7840" y="402"/>
                  </a:cubicBezTo>
                  <a:cubicBezTo>
                    <a:pt x="9502" y="119"/>
                    <a:pt x="11579" y="-70"/>
                    <a:pt x="13240" y="24"/>
                  </a:cubicBezTo>
                  <a:cubicBezTo>
                    <a:pt x="14902" y="119"/>
                    <a:pt x="16148" y="496"/>
                    <a:pt x="17810" y="1675"/>
                  </a:cubicBezTo>
                  <a:cubicBezTo>
                    <a:pt x="19471" y="2854"/>
                    <a:pt x="21548" y="4835"/>
                    <a:pt x="20302" y="6438"/>
                  </a:cubicBezTo>
                  <a:cubicBezTo>
                    <a:pt x="19056" y="8042"/>
                    <a:pt x="14486" y="9268"/>
                    <a:pt x="11163" y="9787"/>
                  </a:cubicBezTo>
                  <a:cubicBezTo>
                    <a:pt x="7840" y="10306"/>
                    <a:pt x="5763" y="10117"/>
                    <a:pt x="3686" y="99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6108699" y="5060477"/>
              <a:ext cx="165101" cy="23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6308"/>
                  </a:moveTo>
                  <a:cubicBezTo>
                    <a:pt x="0" y="5352"/>
                    <a:pt x="0" y="4396"/>
                    <a:pt x="831" y="3919"/>
                  </a:cubicBezTo>
                  <a:cubicBezTo>
                    <a:pt x="1662" y="3441"/>
                    <a:pt x="3323" y="3441"/>
                    <a:pt x="5262" y="4492"/>
                  </a:cubicBezTo>
                  <a:cubicBezTo>
                    <a:pt x="7200" y="5543"/>
                    <a:pt x="9415" y="7646"/>
                    <a:pt x="10800" y="9940"/>
                  </a:cubicBezTo>
                  <a:cubicBezTo>
                    <a:pt x="12185" y="12234"/>
                    <a:pt x="12738" y="14719"/>
                    <a:pt x="12600" y="16630"/>
                  </a:cubicBezTo>
                  <a:cubicBezTo>
                    <a:pt x="12462" y="18542"/>
                    <a:pt x="11631" y="19880"/>
                    <a:pt x="10523" y="20644"/>
                  </a:cubicBezTo>
                  <a:cubicBezTo>
                    <a:pt x="9415" y="21409"/>
                    <a:pt x="8031" y="21600"/>
                    <a:pt x="7062" y="21027"/>
                  </a:cubicBezTo>
                  <a:cubicBezTo>
                    <a:pt x="6092" y="20453"/>
                    <a:pt x="5538" y="19115"/>
                    <a:pt x="6369" y="16343"/>
                  </a:cubicBezTo>
                  <a:cubicBezTo>
                    <a:pt x="7200" y="13572"/>
                    <a:pt x="9415" y="9366"/>
                    <a:pt x="12185" y="6404"/>
                  </a:cubicBezTo>
                  <a:cubicBezTo>
                    <a:pt x="14954" y="3441"/>
                    <a:pt x="18277" y="1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6436461" y="4934511"/>
              <a:ext cx="123090" cy="32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068" fill="norm" stroke="1" extrusionOk="0">
                  <a:moveTo>
                    <a:pt x="21290" y="2441"/>
                  </a:moveTo>
                  <a:cubicBezTo>
                    <a:pt x="20558" y="1465"/>
                    <a:pt x="19826" y="490"/>
                    <a:pt x="18544" y="141"/>
                  </a:cubicBezTo>
                  <a:cubicBezTo>
                    <a:pt x="17263" y="-207"/>
                    <a:pt x="15432" y="72"/>
                    <a:pt x="13053" y="1187"/>
                  </a:cubicBezTo>
                  <a:cubicBezTo>
                    <a:pt x="10673" y="2301"/>
                    <a:pt x="7744" y="4252"/>
                    <a:pt x="5182" y="7039"/>
                  </a:cubicBezTo>
                  <a:cubicBezTo>
                    <a:pt x="2619" y="9827"/>
                    <a:pt x="422" y="13450"/>
                    <a:pt x="56" y="16098"/>
                  </a:cubicBezTo>
                  <a:cubicBezTo>
                    <a:pt x="-310" y="18745"/>
                    <a:pt x="1154" y="20418"/>
                    <a:pt x="3717" y="20905"/>
                  </a:cubicBezTo>
                  <a:cubicBezTo>
                    <a:pt x="6280" y="21393"/>
                    <a:pt x="9941" y="20696"/>
                    <a:pt x="13602" y="19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6623948" y="4931360"/>
              <a:ext cx="119752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5523" y="3027"/>
                  </a:moveTo>
                  <a:cubicBezTo>
                    <a:pt x="4386" y="6879"/>
                    <a:pt x="3250" y="10731"/>
                    <a:pt x="2681" y="13345"/>
                  </a:cubicBezTo>
                  <a:cubicBezTo>
                    <a:pt x="2113" y="15959"/>
                    <a:pt x="2113" y="17335"/>
                    <a:pt x="1734" y="18642"/>
                  </a:cubicBezTo>
                  <a:cubicBezTo>
                    <a:pt x="1355" y="19949"/>
                    <a:pt x="597" y="21187"/>
                    <a:pt x="218" y="21118"/>
                  </a:cubicBezTo>
                  <a:cubicBezTo>
                    <a:pt x="-161" y="21050"/>
                    <a:pt x="-161" y="19674"/>
                    <a:pt x="1165" y="16510"/>
                  </a:cubicBezTo>
                  <a:cubicBezTo>
                    <a:pt x="2492" y="13345"/>
                    <a:pt x="5144" y="8392"/>
                    <a:pt x="6850" y="5572"/>
                  </a:cubicBezTo>
                  <a:cubicBezTo>
                    <a:pt x="8555" y="2752"/>
                    <a:pt x="9313" y="2064"/>
                    <a:pt x="10450" y="1376"/>
                  </a:cubicBezTo>
                  <a:cubicBezTo>
                    <a:pt x="11586" y="688"/>
                    <a:pt x="13102" y="0"/>
                    <a:pt x="14618" y="0"/>
                  </a:cubicBezTo>
                  <a:cubicBezTo>
                    <a:pt x="16134" y="0"/>
                    <a:pt x="17650" y="688"/>
                    <a:pt x="18786" y="3027"/>
                  </a:cubicBezTo>
                  <a:cubicBezTo>
                    <a:pt x="19923" y="5366"/>
                    <a:pt x="20681" y="9355"/>
                    <a:pt x="21060" y="12726"/>
                  </a:cubicBezTo>
                  <a:cubicBezTo>
                    <a:pt x="21439" y="16097"/>
                    <a:pt x="21439" y="18848"/>
                    <a:pt x="2143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6623050" y="5092227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6800850" y="4939827"/>
              <a:ext cx="116214" cy="331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300" fill="norm" stroke="1" extrusionOk="0">
                  <a:moveTo>
                    <a:pt x="0" y="0"/>
                  </a:moveTo>
                  <a:cubicBezTo>
                    <a:pt x="6442" y="2717"/>
                    <a:pt x="12884" y="5434"/>
                    <a:pt x="16674" y="8287"/>
                  </a:cubicBezTo>
                  <a:cubicBezTo>
                    <a:pt x="20463" y="11140"/>
                    <a:pt x="21600" y="14128"/>
                    <a:pt x="20274" y="16438"/>
                  </a:cubicBezTo>
                  <a:cubicBezTo>
                    <a:pt x="18947" y="18747"/>
                    <a:pt x="15158" y="20377"/>
                    <a:pt x="12505" y="20989"/>
                  </a:cubicBezTo>
                  <a:cubicBezTo>
                    <a:pt x="9853" y="21600"/>
                    <a:pt x="8337" y="21192"/>
                    <a:pt x="6821" y="207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7124700" y="5187477"/>
              <a:ext cx="273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4400"/>
                    <a:pt x="10047" y="7200"/>
                    <a:pt x="13647" y="3600"/>
                  </a:cubicBezTo>
                  <a:cubicBezTo>
                    <a:pt x="17247" y="0"/>
                    <a:pt x="194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7275878" y="5092227"/>
              <a:ext cx="2662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10928" y="0"/>
                  </a:moveTo>
                  <a:cubicBezTo>
                    <a:pt x="5943" y="800"/>
                    <a:pt x="959" y="1600"/>
                    <a:pt x="128" y="4800"/>
                  </a:cubicBezTo>
                  <a:cubicBezTo>
                    <a:pt x="-703" y="8000"/>
                    <a:pt x="2620" y="13600"/>
                    <a:pt x="6774" y="16800"/>
                  </a:cubicBezTo>
                  <a:cubicBezTo>
                    <a:pt x="10928" y="20000"/>
                    <a:pt x="15912" y="20800"/>
                    <a:pt x="208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7543800" y="4876375"/>
              <a:ext cx="104256" cy="39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0" h="21382" fill="norm" stroke="1" extrusionOk="0">
                  <a:moveTo>
                    <a:pt x="4985" y="6478"/>
                  </a:moveTo>
                  <a:cubicBezTo>
                    <a:pt x="3323" y="6932"/>
                    <a:pt x="1662" y="7387"/>
                    <a:pt x="1246" y="8751"/>
                  </a:cubicBezTo>
                  <a:cubicBezTo>
                    <a:pt x="831" y="10116"/>
                    <a:pt x="1662" y="12389"/>
                    <a:pt x="2285" y="14436"/>
                  </a:cubicBezTo>
                  <a:cubicBezTo>
                    <a:pt x="2908" y="16482"/>
                    <a:pt x="3323" y="18301"/>
                    <a:pt x="3323" y="19551"/>
                  </a:cubicBezTo>
                  <a:cubicBezTo>
                    <a:pt x="3323" y="20802"/>
                    <a:pt x="2908" y="21484"/>
                    <a:pt x="2700" y="21370"/>
                  </a:cubicBezTo>
                  <a:cubicBezTo>
                    <a:pt x="2492" y="21257"/>
                    <a:pt x="2492" y="20347"/>
                    <a:pt x="2700" y="17960"/>
                  </a:cubicBezTo>
                  <a:cubicBezTo>
                    <a:pt x="2908" y="15572"/>
                    <a:pt x="3323" y="11707"/>
                    <a:pt x="3946" y="8695"/>
                  </a:cubicBezTo>
                  <a:cubicBezTo>
                    <a:pt x="4569" y="5682"/>
                    <a:pt x="5400" y="3522"/>
                    <a:pt x="6646" y="2158"/>
                  </a:cubicBezTo>
                  <a:cubicBezTo>
                    <a:pt x="7892" y="793"/>
                    <a:pt x="9554" y="225"/>
                    <a:pt x="11423" y="55"/>
                  </a:cubicBezTo>
                  <a:cubicBezTo>
                    <a:pt x="13292" y="-116"/>
                    <a:pt x="15369" y="111"/>
                    <a:pt x="17446" y="793"/>
                  </a:cubicBezTo>
                  <a:cubicBezTo>
                    <a:pt x="19523" y="1476"/>
                    <a:pt x="21600" y="2612"/>
                    <a:pt x="19731" y="4318"/>
                  </a:cubicBezTo>
                  <a:cubicBezTo>
                    <a:pt x="17862" y="6023"/>
                    <a:pt x="12046" y="8297"/>
                    <a:pt x="8100" y="9604"/>
                  </a:cubicBezTo>
                  <a:cubicBezTo>
                    <a:pt x="4154" y="10911"/>
                    <a:pt x="2077" y="11252"/>
                    <a:pt x="0" y="11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7639050" y="5009677"/>
              <a:ext cx="196850" cy="26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7776"/>
                  </a:moveTo>
                  <a:cubicBezTo>
                    <a:pt x="1161" y="7603"/>
                    <a:pt x="2323" y="7430"/>
                    <a:pt x="3832" y="8122"/>
                  </a:cubicBezTo>
                  <a:cubicBezTo>
                    <a:pt x="5342" y="8813"/>
                    <a:pt x="7200" y="10368"/>
                    <a:pt x="8477" y="12182"/>
                  </a:cubicBezTo>
                  <a:cubicBezTo>
                    <a:pt x="9755" y="13997"/>
                    <a:pt x="10452" y="16070"/>
                    <a:pt x="10568" y="17626"/>
                  </a:cubicBezTo>
                  <a:cubicBezTo>
                    <a:pt x="10684" y="19181"/>
                    <a:pt x="10219" y="20218"/>
                    <a:pt x="9406" y="20822"/>
                  </a:cubicBezTo>
                  <a:cubicBezTo>
                    <a:pt x="8594" y="21427"/>
                    <a:pt x="7432" y="21600"/>
                    <a:pt x="6735" y="21168"/>
                  </a:cubicBezTo>
                  <a:cubicBezTo>
                    <a:pt x="6039" y="20736"/>
                    <a:pt x="5806" y="19699"/>
                    <a:pt x="6852" y="16675"/>
                  </a:cubicBezTo>
                  <a:cubicBezTo>
                    <a:pt x="7897" y="13651"/>
                    <a:pt x="10219" y="8640"/>
                    <a:pt x="12890" y="5530"/>
                  </a:cubicBezTo>
                  <a:cubicBezTo>
                    <a:pt x="15561" y="2419"/>
                    <a:pt x="18581" y="12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7904294" y="4954180"/>
              <a:ext cx="109406" cy="25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018" fill="norm" stroke="1" extrusionOk="0">
                  <a:moveTo>
                    <a:pt x="21065" y="383"/>
                  </a:moveTo>
                  <a:cubicBezTo>
                    <a:pt x="17805" y="38"/>
                    <a:pt x="14544" y="-308"/>
                    <a:pt x="11080" y="470"/>
                  </a:cubicBezTo>
                  <a:cubicBezTo>
                    <a:pt x="7616" y="1247"/>
                    <a:pt x="3948" y="3148"/>
                    <a:pt x="1910" y="6086"/>
                  </a:cubicBezTo>
                  <a:cubicBezTo>
                    <a:pt x="-127" y="9023"/>
                    <a:pt x="-535" y="12998"/>
                    <a:pt x="688" y="15762"/>
                  </a:cubicBezTo>
                  <a:cubicBezTo>
                    <a:pt x="1910" y="18527"/>
                    <a:pt x="4763" y="20082"/>
                    <a:pt x="8431" y="20687"/>
                  </a:cubicBezTo>
                  <a:cubicBezTo>
                    <a:pt x="12099" y="21292"/>
                    <a:pt x="16582" y="20946"/>
                    <a:pt x="21065" y="20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8122871" y="4984277"/>
              <a:ext cx="49580" cy="23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274" fill="norm" stroke="1" extrusionOk="0">
                  <a:moveTo>
                    <a:pt x="21081" y="0"/>
                  </a:moveTo>
                  <a:cubicBezTo>
                    <a:pt x="13881" y="3471"/>
                    <a:pt x="6681" y="6943"/>
                    <a:pt x="3081" y="9643"/>
                  </a:cubicBezTo>
                  <a:cubicBezTo>
                    <a:pt x="-519" y="12343"/>
                    <a:pt x="-519" y="14271"/>
                    <a:pt x="831" y="16200"/>
                  </a:cubicBezTo>
                  <a:cubicBezTo>
                    <a:pt x="2181" y="18129"/>
                    <a:pt x="4881" y="20057"/>
                    <a:pt x="7581" y="20829"/>
                  </a:cubicBezTo>
                  <a:cubicBezTo>
                    <a:pt x="10281" y="21600"/>
                    <a:pt x="12981" y="21214"/>
                    <a:pt x="15681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8128000" y="4946177"/>
              <a:ext cx="149455" cy="28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27" fill="norm" stroke="1" extrusionOk="0">
                  <a:moveTo>
                    <a:pt x="5476" y="939"/>
                  </a:moveTo>
                  <a:cubicBezTo>
                    <a:pt x="6997" y="470"/>
                    <a:pt x="8518" y="0"/>
                    <a:pt x="10039" y="0"/>
                  </a:cubicBezTo>
                  <a:cubicBezTo>
                    <a:pt x="11561" y="0"/>
                    <a:pt x="13082" y="470"/>
                    <a:pt x="14755" y="1565"/>
                  </a:cubicBezTo>
                  <a:cubicBezTo>
                    <a:pt x="16428" y="2661"/>
                    <a:pt x="18254" y="4383"/>
                    <a:pt x="18254" y="6026"/>
                  </a:cubicBezTo>
                  <a:cubicBezTo>
                    <a:pt x="18254" y="7670"/>
                    <a:pt x="16428" y="9235"/>
                    <a:pt x="14755" y="10174"/>
                  </a:cubicBezTo>
                  <a:cubicBezTo>
                    <a:pt x="13082" y="11113"/>
                    <a:pt x="11561" y="11426"/>
                    <a:pt x="12017" y="11896"/>
                  </a:cubicBezTo>
                  <a:cubicBezTo>
                    <a:pt x="12473" y="12365"/>
                    <a:pt x="14907" y="12991"/>
                    <a:pt x="16580" y="13617"/>
                  </a:cubicBezTo>
                  <a:cubicBezTo>
                    <a:pt x="18254" y="14243"/>
                    <a:pt x="19166" y="14870"/>
                    <a:pt x="19927" y="15652"/>
                  </a:cubicBezTo>
                  <a:cubicBezTo>
                    <a:pt x="20687" y="16435"/>
                    <a:pt x="21296" y="17374"/>
                    <a:pt x="21448" y="18235"/>
                  </a:cubicBezTo>
                  <a:cubicBezTo>
                    <a:pt x="21600" y="19096"/>
                    <a:pt x="21296" y="19878"/>
                    <a:pt x="19014" y="20504"/>
                  </a:cubicBezTo>
                  <a:cubicBezTo>
                    <a:pt x="16732" y="21130"/>
                    <a:pt x="12473" y="21600"/>
                    <a:pt x="9127" y="21365"/>
                  </a:cubicBezTo>
                  <a:cubicBezTo>
                    <a:pt x="5780" y="21130"/>
                    <a:pt x="3346" y="20191"/>
                    <a:pt x="1977" y="19252"/>
                  </a:cubicBezTo>
                  <a:cubicBezTo>
                    <a:pt x="608" y="18313"/>
                    <a:pt x="304" y="17374"/>
                    <a:pt x="0" y="16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8293100" y="4933477"/>
              <a:ext cx="13875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19636" y="0"/>
                  </a:moveTo>
                  <a:cubicBezTo>
                    <a:pt x="20618" y="3484"/>
                    <a:pt x="21600" y="6968"/>
                    <a:pt x="21436" y="10103"/>
                  </a:cubicBezTo>
                  <a:cubicBezTo>
                    <a:pt x="21273" y="13239"/>
                    <a:pt x="19964" y="16026"/>
                    <a:pt x="16200" y="17884"/>
                  </a:cubicBezTo>
                  <a:cubicBezTo>
                    <a:pt x="12436" y="19742"/>
                    <a:pt x="6218" y="20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0328034" y="4923862"/>
              <a:ext cx="2206866" cy="88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76" fill="norm" stroke="1" extrusionOk="0">
                  <a:moveTo>
                    <a:pt x="903" y="390"/>
                  </a:moveTo>
                  <a:cubicBezTo>
                    <a:pt x="841" y="183"/>
                    <a:pt x="779" y="-24"/>
                    <a:pt x="738" y="2"/>
                  </a:cubicBezTo>
                  <a:cubicBezTo>
                    <a:pt x="696" y="28"/>
                    <a:pt x="675" y="287"/>
                    <a:pt x="655" y="1271"/>
                  </a:cubicBezTo>
                  <a:cubicBezTo>
                    <a:pt x="634" y="2255"/>
                    <a:pt x="613" y="3964"/>
                    <a:pt x="551" y="5726"/>
                  </a:cubicBezTo>
                  <a:cubicBezTo>
                    <a:pt x="489" y="7487"/>
                    <a:pt x="385" y="9300"/>
                    <a:pt x="303" y="10957"/>
                  </a:cubicBezTo>
                  <a:cubicBezTo>
                    <a:pt x="220" y="12615"/>
                    <a:pt x="158" y="14117"/>
                    <a:pt x="106" y="15697"/>
                  </a:cubicBezTo>
                  <a:cubicBezTo>
                    <a:pt x="54" y="17277"/>
                    <a:pt x="13" y="18934"/>
                    <a:pt x="2" y="19893"/>
                  </a:cubicBezTo>
                  <a:cubicBezTo>
                    <a:pt x="-8" y="20851"/>
                    <a:pt x="13" y="21110"/>
                    <a:pt x="127" y="21291"/>
                  </a:cubicBezTo>
                  <a:cubicBezTo>
                    <a:pt x="241" y="21472"/>
                    <a:pt x="448" y="21576"/>
                    <a:pt x="914" y="21576"/>
                  </a:cubicBezTo>
                  <a:cubicBezTo>
                    <a:pt x="1380" y="21576"/>
                    <a:pt x="2104" y="21472"/>
                    <a:pt x="2829" y="21343"/>
                  </a:cubicBezTo>
                  <a:cubicBezTo>
                    <a:pt x="3554" y="21213"/>
                    <a:pt x="4279" y="21058"/>
                    <a:pt x="5024" y="20877"/>
                  </a:cubicBezTo>
                  <a:cubicBezTo>
                    <a:pt x="5770" y="20695"/>
                    <a:pt x="6536" y="20488"/>
                    <a:pt x="7354" y="20307"/>
                  </a:cubicBezTo>
                  <a:cubicBezTo>
                    <a:pt x="8172" y="20126"/>
                    <a:pt x="9042" y="19970"/>
                    <a:pt x="9912" y="19867"/>
                  </a:cubicBezTo>
                  <a:cubicBezTo>
                    <a:pt x="10782" y="19763"/>
                    <a:pt x="11651" y="19711"/>
                    <a:pt x="12459" y="19711"/>
                  </a:cubicBezTo>
                  <a:cubicBezTo>
                    <a:pt x="13267" y="19711"/>
                    <a:pt x="14012" y="19763"/>
                    <a:pt x="14810" y="19815"/>
                  </a:cubicBezTo>
                  <a:cubicBezTo>
                    <a:pt x="15607" y="19867"/>
                    <a:pt x="16456" y="19918"/>
                    <a:pt x="17336" y="19944"/>
                  </a:cubicBezTo>
                  <a:cubicBezTo>
                    <a:pt x="18216" y="19970"/>
                    <a:pt x="19128" y="19970"/>
                    <a:pt x="19842" y="20022"/>
                  </a:cubicBezTo>
                  <a:cubicBezTo>
                    <a:pt x="20557" y="20074"/>
                    <a:pt x="21074" y="20177"/>
                    <a:pt x="21592" y="20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0776591" y="5087674"/>
              <a:ext cx="171474" cy="32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0821" fill="norm" stroke="1" extrusionOk="0">
                  <a:moveTo>
                    <a:pt x="5322" y="11225"/>
                  </a:moveTo>
                  <a:cubicBezTo>
                    <a:pt x="4293" y="10550"/>
                    <a:pt x="3265" y="9875"/>
                    <a:pt x="2622" y="9875"/>
                  </a:cubicBezTo>
                  <a:cubicBezTo>
                    <a:pt x="1979" y="9875"/>
                    <a:pt x="1722" y="10550"/>
                    <a:pt x="1336" y="13047"/>
                  </a:cubicBezTo>
                  <a:cubicBezTo>
                    <a:pt x="951" y="15545"/>
                    <a:pt x="436" y="19865"/>
                    <a:pt x="179" y="20675"/>
                  </a:cubicBezTo>
                  <a:cubicBezTo>
                    <a:pt x="-78" y="21485"/>
                    <a:pt x="-78" y="18785"/>
                    <a:pt x="308" y="15612"/>
                  </a:cubicBezTo>
                  <a:cubicBezTo>
                    <a:pt x="693" y="12440"/>
                    <a:pt x="1465" y="8795"/>
                    <a:pt x="2236" y="6365"/>
                  </a:cubicBezTo>
                  <a:cubicBezTo>
                    <a:pt x="3008" y="3935"/>
                    <a:pt x="3779" y="2720"/>
                    <a:pt x="4679" y="1843"/>
                  </a:cubicBezTo>
                  <a:cubicBezTo>
                    <a:pt x="5579" y="965"/>
                    <a:pt x="6608" y="425"/>
                    <a:pt x="7893" y="155"/>
                  </a:cubicBezTo>
                  <a:cubicBezTo>
                    <a:pt x="9179" y="-115"/>
                    <a:pt x="10722" y="-115"/>
                    <a:pt x="13165" y="830"/>
                  </a:cubicBezTo>
                  <a:cubicBezTo>
                    <a:pt x="15608" y="1775"/>
                    <a:pt x="18951" y="3665"/>
                    <a:pt x="20236" y="5420"/>
                  </a:cubicBezTo>
                  <a:cubicBezTo>
                    <a:pt x="21522" y="7175"/>
                    <a:pt x="20751" y="8795"/>
                    <a:pt x="17665" y="10010"/>
                  </a:cubicBezTo>
                  <a:cubicBezTo>
                    <a:pt x="14579" y="11225"/>
                    <a:pt x="9179" y="12035"/>
                    <a:pt x="3779" y="128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11004550" y="5155467"/>
              <a:ext cx="38100" cy="324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2121"/>
                  </a:moveTo>
                  <a:cubicBezTo>
                    <a:pt x="20400" y="1139"/>
                    <a:pt x="19200" y="158"/>
                    <a:pt x="18000" y="17"/>
                  </a:cubicBezTo>
                  <a:cubicBezTo>
                    <a:pt x="16800" y="-123"/>
                    <a:pt x="15600" y="578"/>
                    <a:pt x="13800" y="2752"/>
                  </a:cubicBezTo>
                  <a:cubicBezTo>
                    <a:pt x="12000" y="4926"/>
                    <a:pt x="9600" y="8573"/>
                    <a:pt x="7200" y="11939"/>
                  </a:cubicBezTo>
                  <a:cubicBezTo>
                    <a:pt x="4800" y="15306"/>
                    <a:pt x="2400" y="18391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1104033" y="5189769"/>
              <a:ext cx="256117" cy="27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17316" y="3259"/>
                  </a:moveTo>
                  <a:cubicBezTo>
                    <a:pt x="16780" y="2114"/>
                    <a:pt x="16245" y="968"/>
                    <a:pt x="15352" y="396"/>
                  </a:cubicBezTo>
                  <a:cubicBezTo>
                    <a:pt x="14460" y="-177"/>
                    <a:pt x="13210" y="-177"/>
                    <a:pt x="11068" y="723"/>
                  </a:cubicBezTo>
                  <a:cubicBezTo>
                    <a:pt x="8926" y="1623"/>
                    <a:pt x="5891" y="3423"/>
                    <a:pt x="3660" y="5796"/>
                  </a:cubicBezTo>
                  <a:cubicBezTo>
                    <a:pt x="1428" y="8168"/>
                    <a:pt x="0" y="11114"/>
                    <a:pt x="0" y="13405"/>
                  </a:cubicBezTo>
                  <a:cubicBezTo>
                    <a:pt x="0" y="15696"/>
                    <a:pt x="1428" y="17332"/>
                    <a:pt x="4731" y="18559"/>
                  </a:cubicBezTo>
                  <a:cubicBezTo>
                    <a:pt x="8033" y="19787"/>
                    <a:pt x="13210" y="20605"/>
                    <a:pt x="16334" y="21014"/>
                  </a:cubicBezTo>
                  <a:cubicBezTo>
                    <a:pt x="19458" y="21423"/>
                    <a:pt x="20529" y="21423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1176000" y="5339877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0"/>
                    <a:pt x="5867" y="0"/>
                    <a:pt x="9467" y="3600"/>
                  </a:cubicBezTo>
                  <a:cubicBezTo>
                    <a:pt x="13067" y="7200"/>
                    <a:pt x="1733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25193" y="5941604"/>
              <a:ext cx="143426" cy="442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02" fill="norm" stroke="1" extrusionOk="0">
                  <a:moveTo>
                    <a:pt x="511" y="7104"/>
                  </a:moveTo>
                  <a:cubicBezTo>
                    <a:pt x="198" y="8836"/>
                    <a:pt x="-115" y="10568"/>
                    <a:pt x="42" y="12555"/>
                  </a:cubicBezTo>
                  <a:cubicBezTo>
                    <a:pt x="198" y="14542"/>
                    <a:pt x="824" y="16783"/>
                    <a:pt x="1450" y="18413"/>
                  </a:cubicBezTo>
                  <a:cubicBezTo>
                    <a:pt x="2076" y="20044"/>
                    <a:pt x="2702" y="21062"/>
                    <a:pt x="3015" y="21266"/>
                  </a:cubicBezTo>
                  <a:cubicBezTo>
                    <a:pt x="3328" y="21470"/>
                    <a:pt x="3328" y="20859"/>
                    <a:pt x="3015" y="18566"/>
                  </a:cubicBezTo>
                  <a:cubicBezTo>
                    <a:pt x="2702" y="16274"/>
                    <a:pt x="2076" y="12300"/>
                    <a:pt x="1607" y="9193"/>
                  </a:cubicBezTo>
                  <a:cubicBezTo>
                    <a:pt x="1137" y="6085"/>
                    <a:pt x="824" y="3844"/>
                    <a:pt x="1137" y="2468"/>
                  </a:cubicBezTo>
                  <a:cubicBezTo>
                    <a:pt x="1450" y="1093"/>
                    <a:pt x="2389" y="583"/>
                    <a:pt x="3642" y="278"/>
                  </a:cubicBezTo>
                  <a:cubicBezTo>
                    <a:pt x="4894" y="-28"/>
                    <a:pt x="6459" y="-130"/>
                    <a:pt x="8963" y="227"/>
                  </a:cubicBezTo>
                  <a:cubicBezTo>
                    <a:pt x="11468" y="583"/>
                    <a:pt x="14911" y="1398"/>
                    <a:pt x="17415" y="2621"/>
                  </a:cubicBezTo>
                  <a:cubicBezTo>
                    <a:pt x="19920" y="3844"/>
                    <a:pt x="21485" y="5474"/>
                    <a:pt x="21172" y="6645"/>
                  </a:cubicBezTo>
                  <a:cubicBezTo>
                    <a:pt x="20859" y="7817"/>
                    <a:pt x="18668" y="8530"/>
                    <a:pt x="15537" y="8938"/>
                  </a:cubicBezTo>
                  <a:cubicBezTo>
                    <a:pt x="12407" y="9345"/>
                    <a:pt x="8337" y="9447"/>
                    <a:pt x="4268" y="9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740687" y="6139977"/>
              <a:ext cx="141963" cy="18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96" fill="norm" stroke="1" extrusionOk="0">
                  <a:moveTo>
                    <a:pt x="339" y="6409"/>
                  </a:moveTo>
                  <a:cubicBezTo>
                    <a:pt x="22" y="5222"/>
                    <a:pt x="-296" y="4035"/>
                    <a:pt x="498" y="3560"/>
                  </a:cubicBezTo>
                  <a:cubicBezTo>
                    <a:pt x="1292" y="3086"/>
                    <a:pt x="3198" y="3323"/>
                    <a:pt x="5422" y="4629"/>
                  </a:cubicBezTo>
                  <a:cubicBezTo>
                    <a:pt x="7645" y="5934"/>
                    <a:pt x="10186" y="8308"/>
                    <a:pt x="11457" y="11156"/>
                  </a:cubicBezTo>
                  <a:cubicBezTo>
                    <a:pt x="12728" y="14004"/>
                    <a:pt x="12728" y="17327"/>
                    <a:pt x="11933" y="19226"/>
                  </a:cubicBezTo>
                  <a:cubicBezTo>
                    <a:pt x="11139" y="21125"/>
                    <a:pt x="9551" y="21600"/>
                    <a:pt x="8280" y="21125"/>
                  </a:cubicBezTo>
                  <a:cubicBezTo>
                    <a:pt x="7010" y="20651"/>
                    <a:pt x="6057" y="19226"/>
                    <a:pt x="6692" y="16022"/>
                  </a:cubicBezTo>
                  <a:cubicBezTo>
                    <a:pt x="7328" y="12818"/>
                    <a:pt x="9551" y="7833"/>
                    <a:pt x="12251" y="4866"/>
                  </a:cubicBezTo>
                  <a:cubicBezTo>
                    <a:pt x="14951" y="1899"/>
                    <a:pt x="18128" y="949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929216" y="6041941"/>
              <a:ext cx="143934" cy="301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1105"/>
                  </a:moveTo>
                  <a:cubicBezTo>
                    <a:pt x="20329" y="652"/>
                    <a:pt x="19059" y="199"/>
                    <a:pt x="17629" y="48"/>
                  </a:cubicBezTo>
                  <a:cubicBezTo>
                    <a:pt x="16200" y="-103"/>
                    <a:pt x="14612" y="48"/>
                    <a:pt x="12071" y="1332"/>
                  </a:cubicBezTo>
                  <a:cubicBezTo>
                    <a:pt x="9529" y="2616"/>
                    <a:pt x="6035" y="5033"/>
                    <a:pt x="3653" y="7903"/>
                  </a:cubicBezTo>
                  <a:cubicBezTo>
                    <a:pt x="1271" y="10773"/>
                    <a:pt x="0" y="14096"/>
                    <a:pt x="0" y="16437"/>
                  </a:cubicBezTo>
                  <a:cubicBezTo>
                    <a:pt x="0" y="18778"/>
                    <a:pt x="1271" y="20138"/>
                    <a:pt x="3494" y="20817"/>
                  </a:cubicBezTo>
                  <a:cubicBezTo>
                    <a:pt x="5718" y="21497"/>
                    <a:pt x="8894" y="21497"/>
                    <a:pt x="12071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074158" y="6032977"/>
              <a:ext cx="138692" cy="32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74" fill="norm" stroke="1" extrusionOk="0">
                  <a:moveTo>
                    <a:pt x="11626" y="4954"/>
                  </a:moveTo>
                  <a:cubicBezTo>
                    <a:pt x="9662" y="8298"/>
                    <a:pt x="7699" y="11643"/>
                    <a:pt x="6226" y="14221"/>
                  </a:cubicBezTo>
                  <a:cubicBezTo>
                    <a:pt x="4753" y="16799"/>
                    <a:pt x="3771" y="18611"/>
                    <a:pt x="2789" y="19795"/>
                  </a:cubicBezTo>
                  <a:cubicBezTo>
                    <a:pt x="1808" y="20980"/>
                    <a:pt x="826" y="21537"/>
                    <a:pt x="335" y="21467"/>
                  </a:cubicBezTo>
                  <a:cubicBezTo>
                    <a:pt x="-156" y="21398"/>
                    <a:pt x="-156" y="20701"/>
                    <a:pt x="662" y="18332"/>
                  </a:cubicBezTo>
                  <a:cubicBezTo>
                    <a:pt x="1480" y="15963"/>
                    <a:pt x="3117" y="11922"/>
                    <a:pt x="4917" y="8786"/>
                  </a:cubicBezTo>
                  <a:cubicBezTo>
                    <a:pt x="6717" y="5651"/>
                    <a:pt x="8680" y="3421"/>
                    <a:pt x="10153" y="2027"/>
                  </a:cubicBezTo>
                  <a:cubicBezTo>
                    <a:pt x="11626" y="634"/>
                    <a:pt x="12608" y="76"/>
                    <a:pt x="13753" y="7"/>
                  </a:cubicBezTo>
                  <a:cubicBezTo>
                    <a:pt x="14899" y="-63"/>
                    <a:pt x="16208" y="355"/>
                    <a:pt x="17353" y="2445"/>
                  </a:cubicBezTo>
                  <a:cubicBezTo>
                    <a:pt x="18499" y="4536"/>
                    <a:pt x="19480" y="8298"/>
                    <a:pt x="20135" y="11503"/>
                  </a:cubicBezTo>
                  <a:cubicBezTo>
                    <a:pt x="20789" y="14709"/>
                    <a:pt x="21117" y="17356"/>
                    <a:pt x="21444" y="200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104900" y="6216177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404200" y="6055486"/>
              <a:ext cx="207611" cy="24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48" fill="norm" stroke="1" extrusionOk="0">
                  <a:moveTo>
                    <a:pt x="3839" y="170"/>
                  </a:moveTo>
                  <a:cubicBezTo>
                    <a:pt x="2530" y="4081"/>
                    <a:pt x="1221" y="7991"/>
                    <a:pt x="567" y="10877"/>
                  </a:cubicBezTo>
                  <a:cubicBezTo>
                    <a:pt x="-88" y="13764"/>
                    <a:pt x="-88" y="15626"/>
                    <a:pt x="130" y="17022"/>
                  </a:cubicBezTo>
                  <a:cubicBezTo>
                    <a:pt x="348" y="18419"/>
                    <a:pt x="785" y="19350"/>
                    <a:pt x="2312" y="20095"/>
                  </a:cubicBezTo>
                  <a:cubicBezTo>
                    <a:pt x="3839" y="20839"/>
                    <a:pt x="6457" y="21398"/>
                    <a:pt x="9185" y="21212"/>
                  </a:cubicBezTo>
                  <a:cubicBezTo>
                    <a:pt x="11912" y="21026"/>
                    <a:pt x="14748" y="20095"/>
                    <a:pt x="16821" y="17953"/>
                  </a:cubicBezTo>
                  <a:cubicBezTo>
                    <a:pt x="18894" y="15812"/>
                    <a:pt x="20203" y="12460"/>
                    <a:pt x="20857" y="9760"/>
                  </a:cubicBezTo>
                  <a:cubicBezTo>
                    <a:pt x="21512" y="7060"/>
                    <a:pt x="21512" y="5012"/>
                    <a:pt x="21185" y="3429"/>
                  </a:cubicBezTo>
                  <a:cubicBezTo>
                    <a:pt x="20857" y="1846"/>
                    <a:pt x="20203" y="729"/>
                    <a:pt x="19330" y="264"/>
                  </a:cubicBezTo>
                  <a:cubicBezTo>
                    <a:pt x="18457" y="-202"/>
                    <a:pt x="17367" y="-16"/>
                    <a:pt x="16712" y="543"/>
                  </a:cubicBezTo>
                  <a:cubicBezTo>
                    <a:pt x="16057" y="1101"/>
                    <a:pt x="15839" y="2032"/>
                    <a:pt x="15621" y="29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822450" y="6063777"/>
              <a:ext cx="190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116"/>
                    <a:pt x="12000" y="10232"/>
                    <a:pt x="8400" y="13832"/>
                  </a:cubicBezTo>
                  <a:cubicBezTo>
                    <a:pt x="4800" y="17432"/>
                    <a:pt x="2400" y="19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816100" y="6016063"/>
              <a:ext cx="142051" cy="27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62" fill="norm" stroke="1" extrusionOk="0">
                  <a:moveTo>
                    <a:pt x="0" y="4211"/>
                  </a:moveTo>
                  <a:cubicBezTo>
                    <a:pt x="0" y="3387"/>
                    <a:pt x="0" y="2562"/>
                    <a:pt x="1588" y="1738"/>
                  </a:cubicBezTo>
                  <a:cubicBezTo>
                    <a:pt x="3176" y="913"/>
                    <a:pt x="6353" y="89"/>
                    <a:pt x="9847" y="6"/>
                  </a:cubicBezTo>
                  <a:cubicBezTo>
                    <a:pt x="13341" y="-76"/>
                    <a:pt x="17153" y="584"/>
                    <a:pt x="19218" y="1738"/>
                  </a:cubicBezTo>
                  <a:cubicBezTo>
                    <a:pt x="21282" y="2892"/>
                    <a:pt x="21600" y="4541"/>
                    <a:pt x="21124" y="5613"/>
                  </a:cubicBezTo>
                  <a:cubicBezTo>
                    <a:pt x="20647" y="6684"/>
                    <a:pt x="19376" y="7179"/>
                    <a:pt x="17788" y="7921"/>
                  </a:cubicBezTo>
                  <a:cubicBezTo>
                    <a:pt x="16200" y="8663"/>
                    <a:pt x="14294" y="9652"/>
                    <a:pt x="14135" y="10559"/>
                  </a:cubicBezTo>
                  <a:cubicBezTo>
                    <a:pt x="13976" y="11466"/>
                    <a:pt x="15565" y="12290"/>
                    <a:pt x="17153" y="13362"/>
                  </a:cubicBezTo>
                  <a:cubicBezTo>
                    <a:pt x="18741" y="14434"/>
                    <a:pt x="20329" y="15753"/>
                    <a:pt x="19853" y="17155"/>
                  </a:cubicBezTo>
                  <a:cubicBezTo>
                    <a:pt x="19376" y="18556"/>
                    <a:pt x="16835" y="20040"/>
                    <a:pt x="14453" y="20782"/>
                  </a:cubicBezTo>
                  <a:cubicBezTo>
                    <a:pt x="12071" y="21524"/>
                    <a:pt x="9847" y="21524"/>
                    <a:pt x="7624" y="20947"/>
                  </a:cubicBezTo>
                  <a:cubicBezTo>
                    <a:pt x="5400" y="20370"/>
                    <a:pt x="3176" y="19216"/>
                    <a:pt x="953" y="18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000250" y="5911377"/>
              <a:ext cx="12707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600" fill="norm" stroke="1" extrusionOk="0">
                  <a:moveTo>
                    <a:pt x="3135" y="635"/>
                  </a:moveTo>
                  <a:cubicBezTo>
                    <a:pt x="4529" y="318"/>
                    <a:pt x="5923" y="0"/>
                    <a:pt x="7316" y="0"/>
                  </a:cubicBezTo>
                  <a:cubicBezTo>
                    <a:pt x="8710" y="0"/>
                    <a:pt x="10103" y="318"/>
                    <a:pt x="12542" y="1641"/>
                  </a:cubicBezTo>
                  <a:cubicBezTo>
                    <a:pt x="14981" y="2965"/>
                    <a:pt x="18465" y="5294"/>
                    <a:pt x="20032" y="7729"/>
                  </a:cubicBezTo>
                  <a:cubicBezTo>
                    <a:pt x="21600" y="10165"/>
                    <a:pt x="21252" y="12706"/>
                    <a:pt x="17594" y="15035"/>
                  </a:cubicBezTo>
                  <a:cubicBezTo>
                    <a:pt x="13935" y="17365"/>
                    <a:pt x="6968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2336800" y="6171727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2319634" y="6279677"/>
              <a:ext cx="207667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825" fill="norm" stroke="1" extrusionOk="0">
                  <a:moveTo>
                    <a:pt x="2424" y="0"/>
                  </a:moveTo>
                  <a:cubicBezTo>
                    <a:pt x="1115" y="7200"/>
                    <a:pt x="-194" y="14400"/>
                    <a:pt x="24" y="18000"/>
                  </a:cubicBezTo>
                  <a:cubicBezTo>
                    <a:pt x="242" y="21600"/>
                    <a:pt x="1988" y="21600"/>
                    <a:pt x="5806" y="18900"/>
                  </a:cubicBezTo>
                  <a:cubicBezTo>
                    <a:pt x="9624" y="16200"/>
                    <a:pt x="15515" y="10800"/>
                    <a:pt x="21406" y="5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990850" y="5868083"/>
              <a:ext cx="82730" cy="440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891" fill="norm" stroke="1" extrusionOk="0">
                  <a:moveTo>
                    <a:pt x="3240" y="13508"/>
                  </a:moveTo>
                  <a:cubicBezTo>
                    <a:pt x="2700" y="16321"/>
                    <a:pt x="2160" y="19134"/>
                    <a:pt x="1620" y="20290"/>
                  </a:cubicBezTo>
                  <a:cubicBezTo>
                    <a:pt x="1080" y="21445"/>
                    <a:pt x="540" y="20943"/>
                    <a:pt x="270" y="18732"/>
                  </a:cubicBezTo>
                  <a:cubicBezTo>
                    <a:pt x="0" y="16522"/>
                    <a:pt x="0" y="12604"/>
                    <a:pt x="0" y="9490"/>
                  </a:cubicBezTo>
                  <a:cubicBezTo>
                    <a:pt x="0" y="6375"/>
                    <a:pt x="0" y="4065"/>
                    <a:pt x="270" y="2558"/>
                  </a:cubicBezTo>
                  <a:cubicBezTo>
                    <a:pt x="540" y="1051"/>
                    <a:pt x="1080" y="347"/>
                    <a:pt x="2700" y="96"/>
                  </a:cubicBezTo>
                  <a:cubicBezTo>
                    <a:pt x="4320" y="-155"/>
                    <a:pt x="7020" y="46"/>
                    <a:pt x="11070" y="1201"/>
                  </a:cubicBezTo>
                  <a:cubicBezTo>
                    <a:pt x="15120" y="2357"/>
                    <a:pt x="20520" y="4466"/>
                    <a:pt x="21060" y="6425"/>
                  </a:cubicBezTo>
                  <a:cubicBezTo>
                    <a:pt x="21600" y="8385"/>
                    <a:pt x="17280" y="10193"/>
                    <a:pt x="12960" y="11650"/>
                  </a:cubicBezTo>
                  <a:cubicBezTo>
                    <a:pt x="8640" y="13106"/>
                    <a:pt x="4320" y="14212"/>
                    <a:pt x="0" y="15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3054350" y="6101877"/>
              <a:ext cx="133350" cy="17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8288"/>
                  </a:moveTo>
                  <a:cubicBezTo>
                    <a:pt x="343" y="7033"/>
                    <a:pt x="686" y="5777"/>
                    <a:pt x="2057" y="5274"/>
                  </a:cubicBezTo>
                  <a:cubicBezTo>
                    <a:pt x="3429" y="4772"/>
                    <a:pt x="5829" y="5023"/>
                    <a:pt x="8743" y="6279"/>
                  </a:cubicBezTo>
                  <a:cubicBezTo>
                    <a:pt x="11657" y="7535"/>
                    <a:pt x="15086" y="9795"/>
                    <a:pt x="16800" y="12433"/>
                  </a:cubicBezTo>
                  <a:cubicBezTo>
                    <a:pt x="18514" y="15070"/>
                    <a:pt x="18514" y="18084"/>
                    <a:pt x="17657" y="19716"/>
                  </a:cubicBezTo>
                  <a:cubicBezTo>
                    <a:pt x="16800" y="21349"/>
                    <a:pt x="15086" y="21600"/>
                    <a:pt x="13543" y="21098"/>
                  </a:cubicBezTo>
                  <a:cubicBezTo>
                    <a:pt x="12000" y="20595"/>
                    <a:pt x="10629" y="19340"/>
                    <a:pt x="10629" y="16200"/>
                  </a:cubicBezTo>
                  <a:cubicBezTo>
                    <a:pt x="10629" y="13060"/>
                    <a:pt x="12000" y="8037"/>
                    <a:pt x="14057" y="5023"/>
                  </a:cubicBezTo>
                  <a:cubicBezTo>
                    <a:pt x="16114" y="2009"/>
                    <a:pt x="18857" y="10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3272621" y="5989285"/>
              <a:ext cx="118279" cy="315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84" fill="norm" stroke="1" extrusionOk="0">
                  <a:moveTo>
                    <a:pt x="21175" y="3340"/>
                  </a:moveTo>
                  <a:cubicBezTo>
                    <a:pt x="21175" y="2476"/>
                    <a:pt x="21175" y="1612"/>
                    <a:pt x="20417" y="964"/>
                  </a:cubicBezTo>
                  <a:cubicBezTo>
                    <a:pt x="19659" y="316"/>
                    <a:pt x="18143" y="-116"/>
                    <a:pt x="15491" y="28"/>
                  </a:cubicBezTo>
                  <a:cubicBezTo>
                    <a:pt x="12838" y="172"/>
                    <a:pt x="9049" y="892"/>
                    <a:pt x="6017" y="2980"/>
                  </a:cubicBezTo>
                  <a:cubicBezTo>
                    <a:pt x="2986" y="5068"/>
                    <a:pt x="712" y="8524"/>
                    <a:pt x="143" y="11404"/>
                  </a:cubicBezTo>
                  <a:cubicBezTo>
                    <a:pt x="-425" y="14284"/>
                    <a:pt x="712" y="16588"/>
                    <a:pt x="3175" y="18172"/>
                  </a:cubicBezTo>
                  <a:cubicBezTo>
                    <a:pt x="5638" y="19756"/>
                    <a:pt x="9428" y="20620"/>
                    <a:pt x="13217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3398317" y="5971649"/>
              <a:ext cx="137839" cy="328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70" fill="norm" stroke="1" extrusionOk="0">
                  <a:moveTo>
                    <a:pt x="15544" y="5611"/>
                  </a:moveTo>
                  <a:cubicBezTo>
                    <a:pt x="13908" y="5749"/>
                    <a:pt x="12271" y="5888"/>
                    <a:pt x="10471" y="7480"/>
                  </a:cubicBezTo>
                  <a:cubicBezTo>
                    <a:pt x="8671" y="9072"/>
                    <a:pt x="6708" y="12119"/>
                    <a:pt x="5235" y="14403"/>
                  </a:cubicBezTo>
                  <a:cubicBezTo>
                    <a:pt x="3762" y="16688"/>
                    <a:pt x="2780" y="18211"/>
                    <a:pt x="1962" y="19388"/>
                  </a:cubicBezTo>
                  <a:cubicBezTo>
                    <a:pt x="1144" y="20565"/>
                    <a:pt x="490" y="21396"/>
                    <a:pt x="162" y="21465"/>
                  </a:cubicBezTo>
                  <a:cubicBezTo>
                    <a:pt x="-165" y="21534"/>
                    <a:pt x="-165" y="20842"/>
                    <a:pt x="1799" y="18211"/>
                  </a:cubicBezTo>
                  <a:cubicBezTo>
                    <a:pt x="3762" y="15580"/>
                    <a:pt x="7690" y="11011"/>
                    <a:pt x="10471" y="8034"/>
                  </a:cubicBezTo>
                  <a:cubicBezTo>
                    <a:pt x="13253" y="5057"/>
                    <a:pt x="14890" y="3672"/>
                    <a:pt x="16526" y="2426"/>
                  </a:cubicBezTo>
                  <a:cubicBezTo>
                    <a:pt x="18162" y="1180"/>
                    <a:pt x="19799" y="72"/>
                    <a:pt x="20617" y="3"/>
                  </a:cubicBezTo>
                  <a:cubicBezTo>
                    <a:pt x="21435" y="-66"/>
                    <a:pt x="21435" y="903"/>
                    <a:pt x="21108" y="3326"/>
                  </a:cubicBezTo>
                  <a:cubicBezTo>
                    <a:pt x="20780" y="5749"/>
                    <a:pt x="20126" y="9626"/>
                    <a:pt x="19308" y="12534"/>
                  </a:cubicBezTo>
                  <a:cubicBezTo>
                    <a:pt x="18490" y="15442"/>
                    <a:pt x="17508" y="17380"/>
                    <a:pt x="16526" y="19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416299" y="6165377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536950" y="5962177"/>
              <a:ext cx="13052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12343" y="0"/>
                  </a:moveTo>
                  <a:cubicBezTo>
                    <a:pt x="16457" y="3417"/>
                    <a:pt x="20571" y="6834"/>
                    <a:pt x="21086" y="9946"/>
                  </a:cubicBezTo>
                  <a:cubicBezTo>
                    <a:pt x="21600" y="13058"/>
                    <a:pt x="18514" y="15864"/>
                    <a:pt x="14400" y="17756"/>
                  </a:cubicBezTo>
                  <a:cubicBezTo>
                    <a:pt x="10286" y="19647"/>
                    <a:pt x="5143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879850" y="6152677"/>
              <a:ext cx="254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3994149" y="6076477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11"/>
                    <a:pt x="0" y="6821"/>
                    <a:pt x="0" y="10421"/>
                  </a:cubicBezTo>
                  <a:cubicBezTo>
                    <a:pt x="0" y="14021"/>
                    <a:pt x="1080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181656" y="5900417"/>
              <a:ext cx="102604" cy="41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5" h="21460" fill="norm" stroke="1" extrusionOk="0">
                  <a:moveTo>
                    <a:pt x="5572" y="10331"/>
                  </a:moveTo>
                  <a:cubicBezTo>
                    <a:pt x="4326" y="12828"/>
                    <a:pt x="3080" y="15324"/>
                    <a:pt x="2457" y="16952"/>
                  </a:cubicBezTo>
                  <a:cubicBezTo>
                    <a:pt x="1834" y="18580"/>
                    <a:pt x="1834" y="19340"/>
                    <a:pt x="1626" y="20046"/>
                  </a:cubicBezTo>
                  <a:cubicBezTo>
                    <a:pt x="1419" y="20751"/>
                    <a:pt x="1003" y="21402"/>
                    <a:pt x="588" y="21457"/>
                  </a:cubicBezTo>
                  <a:cubicBezTo>
                    <a:pt x="172" y="21511"/>
                    <a:pt x="-243" y="20968"/>
                    <a:pt x="172" y="18580"/>
                  </a:cubicBezTo>
                  <a:cubicBezTo>
                    <a:pt x="588" y="16192"/>
                    <a:pt x="1834" y="11959"/>
                    <a:pt x="3495" y="8757"/>
                  </a:cubicBezTo>
                  <a:cubicBezTo>
                    <a:pt x="5157" y="5555"/>
                    <a:pt x="7234" y="3384"/>
                    <a:pt x="8895" y="2028"/>
                  </a:cubicBezTo>
                  <a:cubicBezTo>
                    <a:pt x="10557" y="671"/>
                    <a:pt x="11803" y="128"/>
                    <a:pt x="13257" y="20"/>
                  </a:cubicBezTo>
                  <a:cubicBezTo>
                    <a:pt x="14711" y="-89"/>
                    <a:pt x="16372" y="237"/>
                    <a:pt x="18034" y="1593"/>
                  </a:cubicBezTo>
                  <a:cubicBezTo>
                    <a:pt x="19695" y="2950"/>
                    <a:pt x="21357" y="5338"/>
                    <a:pt x="18865" y="7292"/>
                  </a:cubicBezTo>
                  <a:cubicBezTo>
                    <a:pt x="16372" y="9246"/>
                    <a:pt x="9726" y="10765"/>
                    <a:pt x="3080" y="12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273550" y="6101877"/>
              <a:ext cx="101600" cy="19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5515"/>
                  </a:moveTo>
                  <a:cubicBezTo>
                    <a:pt x="1800" y="4826"/>
                    <a:pt x="3600" y="4136"/>
                    <a:pt x="5400" y="4366"/>
                  </a:cubicBezTo>
                  <a:cubicBezTo>
                    <a:pt x="7200" y="4596"/>
                    <a:pt x="9000" y="5745"/>
                    <a:pt x="10575" y="8043"/>
                  </a:cubicBezTo>
                  <a:cubicBezTo>
                    <a:pt x="12150" y="10340"/>
                    <a:pt x="13500" y="13787"/>
                    <a:pt x="13725" y="16085"/>
                  </a:cubicBezTo>
                  <a:cubicBezTo>
                    <a:pt x="13950" y="18383"/>
                    <a:pt x="13050" y="19532"/>
                    <a:pt x="11475" y="20336"/>
                  </a:cubicBezTo>
                  <a:cubicBezTo>
                    <a:pt x="9900" y="21140"/>
                    <a:pt x="7650" y="21600"/>
                    <a:pt x="5850" y="21370"/>
                  </a:cubicBezTo>
                  <a:cubicBezTo>
                    <a:pt x="4050" y="21140"/>
                    <a:pt x="2700" y="20221"/>
                    <a:pt x="5400" y="16545"/>
                  </a:cubicBezTo>
                  <a:cubicBezTo>
                    <a:pt x="8100" y="12868"/>
                    <a:pt x="14850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4486186" y="5974266"/>
              <a:ext cx="130264" cy="337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70" fill="norm" stroke="1" extrusionOk="0">
                  <a:moveTo>
                    <a:pt x="21440" y="2051"/>
                  </a:moveTo>
                  <a:cubicBezTo>
                    <a:pt x="20395" y="1380"/>
                    <a:pt x="19350" y="709"/>
                    <a:pt x="17956" y="307"/>
                  </a:cubicBezTo>
                  <a:cubicBezTo>
                    <a:pt x="16563" y="-96"/>
                    <a:pt x="14821" y="-230"/>
                    <a:pt x="12208" y="709"/>
                  </a:cubicBezTo>
                  <a:cubicBezTo>
                    <a:pt x="9595" y="1648"/>
                    <a:pt x="6111" y="3661"/>
                    <a:pt x="3672" y="6679"/>
                  </a:cubicBezTo>
                  <a:cubicBezTo>
                    <a:pt x="1234" y="9698"/>
                    <a:pt x="-160" y="13723"/>
                    <a:pt x="14" y="16272"/>
                  </a:cubicBezTo>
                  <a:cubicBezTo>
                    <a:pt x="188" y="18821"/>
                    <a:pt x="1930" y="19894"/>
                    <a:pt x="3846" y="20498"/>
                  </a:cubicBezTo>
                  <a:cubicBezTo>
                    <a:pt x="5763" y="21102"/>
                    <a:pt x="7853" y="21236"/>
                    <a:pt x="9943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660899" y="6044727"/>
              <a:ext cx="38101" cy="27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0"/>
                  </a:moveTo>
                  <a:cubicBezTo>
                    <a:pt x="19200" y="5035"/>
                    <a:pt x="16800" y="10069"/>
                    <a:pt x="15000" y="12992"/>
                  </a:cubicBezTo>
                  <a:cubicBezTo>
                    <a:pt x="13200" y="15916"/>
                    <a:pt x="12000" y="16728"/>
                    <a:pt x="10200" y="17946"/>
                  </a:cubicBezTo>
                  <a:cubicBezTo>
                    <a:pt x="8400" y="19164"/>
                    <a:pt x="6000" y="20788"/>
                    <a:pt x="4200" y="21194"/>
                  </a:cubicBezTo>
                  <a:cubicBezTo>
                    <a:pt x="2400" y="21600"/>
                    <a:pt x="1200" y="20788"/>
                    <a:pt x="0" y="19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4654550" y="6045671"/>
              <a:ext cx="119304" cy="283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32" fill="norm" stroke="1" extrusionOk="0">
                  <a:moveTo>
                    <a:pt x="0" y="11929"/>
                  </a:moveTo>
                  <a:cubicBezTo>
                    <a:pt x="745" y="8409"/>
                    <a:pt x="1490" y="4889"/>
                    <a:pt x="2421" y="2809"/>
                  </a:cubicBezTo>
                  <a:cubicBezTo>
                    <a:pt x="3352" y="729"/>
                    <a:pt x="4469" y="89"/>
                    <a:pt x="6703" y="9"/>
                  </a:cubicBezTo>
                  <a:cubicBezTo>
                    <a:pt x="8938" y="-71"/>
                    <a:pt x="12290" y="409"/>
                    <a:pt x="14897" y="1369"/>
                  </a:cubicBezTo>
                  <a:cubicBezTo>
                    <a:pt x="17503" y="2329"/>
                    <a:pt x="19366" y="3769"/>
                    <a:pt x="19366" y="5129"/>
                  </a:cubicBezTo>
                  <a:cubicBezTo>
                    <a:pt x="19366" y="6489"/>
                    <a:pt x="17503" y="7769"/>
                    <a:pt x="15269" y="8649"/>
                  </a:cubicBezTo>
                  <a:cubicBezTo>
                    <a:pt x="13034" y="9529"/>
                    <a:pt x="10428" y="10009"/>
                    <a:pt x="10055" y="10409"/>
                  </a:cubicBezTo>
                  <a:cubicBezTo>
                    <a:pt x="9683" y="10809"/>
                    <a:pt x="11545" y="11129"/>
                    <a:pt x="13966" y="11849"/>
                  </a:cubicBezTo>
                  <a:cubicBezTo>
                    <a:pt x="16386" y="12569"/>
                    <a:pt x="19366" y="13689"/>
                    <a:pt x="20483" y="15049"/>
                  </a:cubicBezTo>
                  <a:cubicBezTo>
                    <a:pt x="21600" y="16409"/>
                    <a:pt x="20855" y="18009"/>
                    <a:pt x="18434" y="19129"/>
                  </a:cubicBezTo>
                  <a:cubicBezTo>
                    <a:pt x="16014" y="20249"/>
                    <a:pt x="11917" y="20889"/>
                    <a:pt x="8938" y="21209"/>
                  </a:cubicBezTo>
                  <a:cubicBezTo>
                    <a:pt x="5959" y="21529"/>
                    <a:pt x="4097" y="21529"/>
                    <a:pt x="2793" y="21049"/>
                  </a:cubicBezTo>
                  <a:cubicBezTo>
                    <a:pt x="1490" y="20569"/>
                    <a:pt x="745" y="19609"/>
                    <a:pt x="0" y="18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4737100" y="5993927"/>
              <a:ext cx="19282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18313" y="0"/>
                  </a:moveTo>
                  <a:cubicBezTo>
                    <a:pt x="19957" y="3051"/>
                    <a:pt x="21600" y="6102"/>
                    <a:pt x="21365" y="9092"/>
                  </a:cubicBezTo>
                  <a:cubicBezTo>
                    <a:pt x="21130" y="12081"/>
                    <a:pt x="19017" y="15010"/>
                    <a:pt x="15143" y="17085"/>
                  </a:cubicBezTo>
                  <a:cubicBezTo>
                    <a:pt x="11270" y="19159"/>
                    <a:pt x="5635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5124450" y="6266977"/>
              <a:ext cx="190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5486400" y="5969524"/>
              <a:ext cx="128206" cy="396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546" fill="norm" stroke="1" extrusionOk="0">
                  <a:moveTo>
                    <a:pt x="7200" y="8218"/>
                  </a:moveTo>
                  <a:cubicBezTo>
                    <a:pt x="5486" y="10172"/>
                    <a:pt x="3771" y="12125"/>
                    <a:pt x="3086" y="14078"/>
                  </a:cubicBezTo>
                  <a:cubicBezTo>
                    <a:pt x="2400" y="16031"/>
                    <a:pt x="2743" y="17984"/>
                    <a:pt x="2743" y="19363"/>
                  </a:cubicBezTo>
                  <a:cubicBezTo>
                    <a:pt x="2743" y="20742"/>
                    <a:pt x="2400" y="21546"/>
                    <a:pt x="2057" y="21546"/>
                  </a:cubicBezTo>
                  <a:cubicBezTo>
                    <a:pt x="1714" y="21546"/>
                    <a:pt x="1371" y="20742"/>
                    <a:pt x="1543" y="18444"/>
                  </a:cubicBezTo>
                  <a:cubicBezTo>
                    <a:pt x="1714" y="16146"/>
                    <a:pt x="2400" y="12355"/>
                    <a:pt x="3771" y="9252"/>
                  </a:cubicBezTo>
                  <a:cubicBezTo>
                    <a:pt x="5143" y="6150"/>
                    <a:pt x="7200" y="3737"/>
                    <a:pt x="8743" y="2186"/>
                  </a:cubicBezTo>
                  <a:cubicBezTo>
                    <a:pt x="10286" y="635"/>
                    <a:pt x="11314" y="-54"/>
                    <a:pt x="13029" y="3"/>
                  </a:cubicBezTo>
                  <a:cubicBezTo>
                    <a:pt x="14743" y="61"/>
                    <a:pt x="17143" y="865"/>
                    <a:pt x="18857" y="2014"/>
                  </a:cubicBezTo>
                  <a:cubicBezTo>
                    <a:pt x="20571" y="3163"/>
                    <a:pt x="21600" y="4657"/>
                    <a:pt x="19886" y="6093"/>
                  </a:cubicBezTo>
                  <a:cubicBezTo>
                    <a:pt x="18171" y="7529"/>
                    <a:pt x="13714" y="8908"/>
                    <a:pt x="9943" y="9712"/>
                  </a:cubicBezTo>
                  <a:cubicBezTo>
                    <a:pt x="6171" y="10516"/>
                    <a:pt x="3086" y="10746"/>
                    <a:pt x="0" y="10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5587999" y="6216177"/>
              <a:ext cx="114301" cy="141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4765"/>
                  </a:moveTo>
                  <a:cubicBezTo>
                    <a:pt x="1200" y="3494"/>
                    <a:pt x="2400" y="2224"/>
                    <a:pt x="4000" y="1906"/>
                  </a:cubicBezTo>
                  <a:cubicBezTo>
                    <a:pt x="5600" y="1588"/>
                    <a:pt x="7600" y="2224"/>
                    <a:pt x="10000" y="4288"/>
                  </a:cubicBezTo>
                  <a:cubicBezTo>
                    <a:pt x="12400" y="6353"/>
                    <a:pt x="15200" y="9847"/>
                    <a:pt x="16600" y="12388"/>
                  </a:cubicBezTo>
                  <a:cubicBezTo>
                    <a:pt x="18000" y="14929"/>
                    <a:pt x="18000" y="16518"/>
                    <a:pt x="17400" y="17947"/>
                  </a:cubicBezTo>
                  <a:cubicBezTo>
                    <a:pt x="16800" y="19376"/>
                    <a:pt x="15600" y="20647"/>
                    <a:pt x="14000" y="21124"/>
                  </a:cubicBezTo>
                  <a:cubicBezTo>
                    <a:pt x="12400" y="21600"/>
                    <a:pt x="10400" y="21282"/>
                    <a:pt x="10400" y="18106"/>
                  </a:cubicBezTo>
                  <a:cubicBezTo>
                    <a:pt x="10400" y="14929"/>
                    <a:pt x="12400" y="8894"/>
                    <a:pt x="14600" y="5400"/>
                  </a:cubicBezTo>
                  <a:cubicBezTo>
                    <a:pt x="16800" y="1906"/>
                    <a:pt x="19200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5881044" y="6055533"/>
              <a:ext cx="132407" cy="29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47" fill="norm" stroke="1" extrusionOk="0">
                  <a:moveTo>
                    <a:pt x="21447" y="136"/>
                  </a:moveTo>
                  <a:cubicBezTo>
                    <a:pt x="17676" y="-16"/>
                    <a:pt x="13904" y="-168"/>
                    <a:pt x="10647" y="440"/>
                  </a:cubicBezTo>
                  <a:cubicBezTo>
                    <a:pt x="7390" y="1049"/>
                    <a:pt x="4647" y="2418"/>
                    <a:pt x="2761" y="5156"/>
                  </a:cubicBezTo>
                  <a:cubicBezTo>
                    <a:pt x="876" y="7894"/>
                    <a:pt x="-153" y="12001"/>
                    <a:pt x="18" y="14967"/>
                  </a:cubicBezTo>
                  <a:cubicBezTo>
                    <a:pt x="190" y="17933"/>
                    <a:pt x="1561" y="19759"/>
                    <a:pt x="4133" y="20595"/>
                  </a:cubicBezTo>
                  <a:cubicBezTo>
                    <a:pt x="6704" y="21432"/>
                    <a:pt x="10476" y="21280"/>
                    <a:pt x="14247" y="21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6042397" y="6035937"/>
              <a:ext cx="170020" cy="308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07" fill="norm" stroke="1" extrusionOk="0">
                  <a:moveTo>
                    <a:pt x="11553" y="6340"/>
                  </a:moveTo>
                  <a:cubicBezTo>
                    <a:pt x="8353" y="10748"/>
                    <a:pt x="5153" y="15157"/>
                    <a:pt x="3153" y="17802"/>
                  </a:cubicBezTo>
                  <a:cubicBezTo>
                    <a:pt x="1153" y="20446"/>
                    <a:pt x="353" y="21328"/>
                    <a:pt x="87" y="21402"/>
                  </a:cubicBezTo>
                  <a:cubicBezTo>
                    <a:pt x="-180" y="21475"/>
                    <a:pt x="87" y="20740"/>
                    <a:pt x="2087" y="17875"/>
                  </a:cubicBezTo>
                  <a:cubicBezTo>
                    <a:pt x="4087" y="15010"/>
                    <a:pt x="7820" y="10014"/>
                    <a:pt x="10487" y="6855"/>
                  </a:cubicBezTo>
                  <a:cubicBezTo>
                    <a:pt x="13153" y="3695"/>
                    <a:pt x="14753" y="2373"/>
                    <a:pt x="16220" y="1418"/>
                  </a:cubicBezTo>
                  <a:cubicBezTo>
                    <a:pt x="17687" y="463"/>
                    <a:pt x="19020" y="-125"/>
                    <a:pt x="19953" y="22"/>
                  </a:cubicBezTo>
                  <a:cubicBezTo>
                    <a:pt x="20887" y="169"/>
                    <a:pt x="21420" y="1051"/>
                    <a:pt x="21420" y="3622"/>
                  </a:cubicBezTo>
                  <a:cubicBezTo>
                    <a:pt x="21420" y="6193"/>
                    <a:pt x="20887" y="10455"/>
                    <a:pt x="20620" y="13393"/>
                  </a:cubicBezTo>
                  <a:cubicBezTo>
                    <a:pt x="20353" y="16332"/>
                    <a:pt x="20353" y="17948"/>
                    <a:pt x="20353" y="195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6096000" y="6209827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6335948" y="6072017"/>
              <a:ext cx="213019" cy="25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43" fill="norm" stroke="1" extrusionOk="0">
                  <a:moveTo>
                    <a:pt x="5218" y="6692"/>
                  </a:moveTo>
                  <a:cubicBezTo>
                    <a:pt x="4159" y="9326"/>
                    <a:pt x="3100" y="11960"/>
                    <a:pt x="2571" y="14067"/>
                  </a:cubicBezTo>
                  <a:cubicBezTo>
                    <a:pt x="2041" y="16175"/>
                    <a:pt x="2041" y="17755"/>
                    <a:pt x="1724" y="19072"/>
                  </a:cubicBezTo>
                  <a:cubicBezTo>
                    <a:pt x="1406" y="20389"/>
                    <a:pt x="771" y="21443"/>
                    <a:pt x="347" y="21443"/>
                  </a:cubicBezTo>
                  <a:cubicBezTo>
                    <a:pt x="-76" y="21443"/>
                    <a:pt x="-288" y="20389"/>
                    <a:pt x="771" y="17141"/>
                  </a:cubicBezTo>
                  <a:cubicBezTo>
                    <a:pt x="1830" y="13892"/>
                    <a:pt x="4159" y="8448"/>
                    <a:pt x="6065" y="5023"/>
                  </a:cubicBezTo>
                  <a:cubicBezTo>
                    <a:pt x="7971" y="1599"/>
                    <a:pt x="9453" y="194"/>
                    <a:pt x="11571" y="19"/>
                  </a:cubicBezTo>
                  <a:cubicBezTo>
                    <a:pt x="13688" y="-157"/>
                    <a:pt x="16441" y="897"/>
                    <a:pt x="18347" y="3267"/>
                  </a:cubicBezTo>
                  <a:cubicBezTo>
                    <a:pt x="20253" y="5638"/>
                    <a:pt x="21312" y="9326"/>
                    <a:pt x="21312" y="12048"/>
                  </a:cubicBezTo>
                  <a:cubicBezTo>
                    <a:pt x="21312" y="14770"/>
                    <a:pt x="20253" y="16526"/>
                    <a:pt x="19194" y="182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6680200" y="6159027"/>
              <a:ext cx="444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5673"/>
                    <a:pt x="13371" y="11345"/>
                    <a:pt x="9771" y="14945"/>
                  </a:cubicBezTo>
                  <a:cubicBezTo>
                    <a:pt x="6171" y="18545"/>
                    <a:pt x="3086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6673850" y="6065701"/>
              <a:ext cx="173896" cy="29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17" fill="norm" stroke="1" extrusionOk="0">
                  <a:moveTo>
                    <a:pt x="781" y="15709"/>
                  </a:moveTo>
                  <a:cubicBezTo>
                    <a:pt x="2863" y="11358"/>
                    <a:pt x="4945" y="7007"/>
                    <a:pt x="7157" y="4365"/>
                  </a:cubicBezTo>
                  <a:cubicBezTo>
                    <a:pt x="9369" y="1724"/>
                    <a:pt x="11711" y="791"/>
                    <a:pt x="13533" y="325"/>
                  </a:cubicBezTo>
                  <a:cubicBezTo>
                    <a:pt x="15354" y="-141"/>
                    <a:pt x="16655" y="-141"/>
                    <a:pt x="18087" y="558"/>
                  </a:cubicBezTo>
                  <a:cubicBezTo>
                    <a:pt x="19518" y="1258"/>
                    <a:pt x="21080" y="2656"/>
                    <a:pt x="21340" y="4055"/>
                  </a:cubicBezTo>
                  <a:cubicBezTo>
                    <a:pt x="21600" y="5453"/>
                    <a:pt x="20559" y="6852"/>
                    <a:pt x="19518" y="7784"/>
                  </a:cubicBezTo>
                  <a:cubicBezTo>
                    <a:pt x="18477" y="8717"/>
                    <a:pt x="17436" y="9183"/>
                    <a:pt x="16005" y="9494"/>
                  </a:cubicBezTo>
                  <a:cubicBezTo>
                    <a:pt x="14573" y="9804"/>
                    <a:pt x="12752" y="9960"/>
                    <a:pt x="12492" y="10193"/>
                  </a:cubicBezTo>
                  <a:cubicBezTo>
                    <a:pt x="12231" y="10426"/>
                    <a:pt x="13533" y="10737"/>
                    <a:pt x="15094" y="11747"/>
                  </a:cubicBezTo>
                  <a:cubicBezTo>
                    <a:pt x="16655" y="12757"/>
                    <a:pt x="18477" y="14466"/>
                    <a:pt x="19388" y="15787"/>
                  </a:cubicBezTo>
                  <a:cubicBezTo>
                    <a:pt x="20299" y="17108"/>
                    <a:pt x="20299" y="18040"/>
                    <a:pt x="18217" y="19128"/>
                  </a:cubicBezTo>
                  <a:cubicBezTo>
                    <a:pt x="16135" y="20216"/>
                    <a:pt x="11971" y="21459"/>
                    <a:pt x="8588" y="21304"/>
                  </a:cubicBezTo>
                  <a:cubicBezTo>
                    <a:pt x="5205" y="21148"/>
                    <a:pt x="2602" y="19594"/>
                    <a:pt x="0" y="18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6762750" y="6025677"/>
              <a:ext cx="25703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20546" y="0"/>
                  </a:moveTo>
                  <a:cubicBezTo>
                    <a:pt x="21073" y="1973"/>
                    <a:pt x="21600" y="3945"/>
                    <a:pt x="21161" y="6115"/>
                  </a:cubicBezTo>
                  <a:cubicBezTo>
                    <a:pt x="20722" y="8285"/>
                    <a:pt x="19317" y="10652"/>
                    <a:pt x="15629" y="13266"/>
                  </a:cubicBezTo>
                  <a:cubicBezTo>
                    <a:pt x="11941" y="15879"/>
                    <a:pt x="5971" y="187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686570" y="6470903"/>
              <a:ext cx="1096362" cy="87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31" fill="norm" stroke="1" extrusionOk="0">
                  <a:moveTo>
                    <a:pt x="1181" y="13710"/>
                  </a:moveTo>
                  <a:cubicBezTo>
                    <a:pt x="973" y="13195"/>
                    <a:pt x="766" y="12681"/>
                    <a:pt x="600" y="11395"/>
                  </a:cubicBezTo>
                  <a:cubicBezTo>
                    <a:pt x="433" y="10110"/>
                    <a:pt x="309" y="8053"/>
                    <a:pt x="184" y="5995"/>
                  </a:cubicBezTo>
                  <a:cubicBezTo>
                    <a:pt x="60" y="3938"/>
                    <a:pt x="-65" y="1881"/>
                    <a:pt x="39" y="853"/>
                  </a:cubicBezTo>
                  <a:cubicBezTo>
                    <a:pt x="143" y="-176"/>
                    <a:pt x="475" y="-176"/>
                    <a:pt x="1430" y="338"/>
                  </a:cubicBezTo>
                  <a:cubicBezTo>
                    <a:pt x="2386" y="853"/>
                    <a:pt x="3964" y="1881"/>
                    <a:pt x="5584" y="2910"/>
                  </a:cubicBezTo>
                  <a:cubicBezTo>
                    <a:pt x="7204" y="3938"/>
                    <a:pt x="8866" y="4967"/>
                    <a:pt x="10569" y="6767"/>
                  </a:cubicBezTo>
                  <a:cubicBezTo>
                    <a:pt x="12272" y="8567"/>
                    <a:pt x="14017" y="11138"/>
                    <a:pt x="15553" y="13453"/>
                  </a:cubicBezTo>
                  <a:cubicBezTo>
                    <a:pt x="17090" y="15767"/>
                    <a:pt x="18420" y="17824"/>
                    <a:pt x="19313" y="18853"/>
                  </a:cubicBezTo>
                  <a:cubicBezTo>
                    <a:pt x="20206" y="19881"/>
                    <a:pt x="20663" y="19881"/>
                    <a:pt x="20995" y="19624"/>
                  </a:cubicBezTo>
                  <a:cubicBezTo>
                    <a:pt x="21327" y="19367"/>
                    <a:pt x="21535" y="18853"/>
                    <a:pt x="21514" y="18081"/>
                  </a:cubicBezTo>
                  <a:cubicBezTo>
                    <a:pt x="21493" y="17310"/>
                    <a:pt x="21244" y="16281"/>
                    <a:pt x="20310" y="14995"/>
                  </a:cubicBezTo>
                  <a:cubicBezTo>
                    <a:pt x="19375" y="13710"/>
                    <a:pt x="17755" y="12167"/>
                    <a:pt x="16177" y="10881"/>
                  </a:cubicBezTo>
                  <a:cubicBezTo>
                    <a:pt x="14598" y="9595"/>
                    <a:pt x="13061" y="8567"/>
                    <a:pt x="11524" y="7795"/>
                  </a:cubicBezTo>
                  <a:cubicBezTo>
                    <a:pt x="9987" y="7024"/>
                    <a:pt x="8450" y="6510"/>
                    <a:pt x="7059" y="5738"/>
                  </a:cubicBezTo>
                  <a:cubicBezTo>
                    <a:pt x="5667" y="4967"/>
                    <a:pt x="4421" y="3938"/>
                    <a:pt x="3611" y="3424"/>
                  </a:cubicBezTo>
                  <a:cubicBezTo>
                    <a:pt x="2801" y="2910"/>
                    <a:pt x="2427" y="2910"/>
                    <a:pt x="2365" y="3681"/>
                  </a:cubicBezTo>
                  <a:cubicBezTo>
                    <a:pt x="2303" y="4453"/>
                    <a:pt x="2552" y="5995"/>
                    <a:pt x="3403" y="7281"/>
                  </a:cubicBezTo>
                  <a:cubicBezTo>
                    <a:pt x="4255" y="8567"/>
                    <a:pt x="5709" y="9595"/>
                    <a:pt x="7267" y="10110"/>
                  </a:cubicBezTo>
                  <a:cubicBezTo>
                    <a:pt x="8824" y="10624"/>
                    <a:pt x="10486" y="10624"/>
                    <a:pt x="11711" y="10624"/>
                  </a:cubicBezTo>
                  <a:cubicBezTo>
                    <a:pt x="12937" y="10624"/>
                    <a:pt x="13726" y="10624"/>
                    <a:pt x="14224" y="10624"/>
                  </a:cubicBezTo>
                  <a:cubicBezTo>
                    <a:pt x="14723" y="10624"/>
                    <a:pt x="14930" y="10624"/>
                    <a:pt x="14930" y="10624"/>
                  </a:cubicBezTo>
                  <a:cubicBezTo>
                    <a:pt x="14930" y="10624"/>
                    <a:pt x="14723" y="10624"/>
                    <a:pt x="13726" y="11138"/>
                  </a:cubicBezTo>
                  <a:cubicBezTo>
                    <a:pt x="12729" y="11653"/>
                    <a:pt x="10943" y="12681"/>
                    <a:pt x="9800" y="13710"/>
                  </a:cubicBezTo>
                  <a:cubicBezTo>
                    <a:pt x="8658" y="14738"/>
                    <a:pt x="8160" y="15767"/>
                    <a:pt x="7744" y="17053"/>
                  </a:cubicBezTo>
                  <a:cubicBezTo>
                    <a:pt x="7329" y="18338"/>
                    <a:pt x="6997" y="19881"/>
                    <a:pt x="6997" y="20653"/>
                  </a:cubicBezTo>
                  <a:cubicBezTo>
                    <a:pt x="6997" y="21424"/>
                    <a:pt x="7329" y="21424"/>
                    <a:pt x="8367" y="20653"/>
                  </a:cubicBezTo>
                  <a:cubicBezTo>
                    <a:pt x="9406" y="19881"/>
                    <a:pt x="11150" y="18338"/>
                    <a:pt x="12937" y="17053"/>
                  </a:cubicBezTo>
                  <a:cubicBezTo>
                    <a:pt x="14723" y="15767"/>
                    <a:pt x="16550" y="14738"/>
                    <a:pt x="17672" y="14224"/>
                  </a:cubicBezTo>
                  <a:cubicBezTo>
                    <a:pt x="18793" y="13710"/>
                    <a:pt x="19209" y="13710"/>
                    <a:pt x="19624" y="137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7414683" y="6158976"/>
              <a:ext cx="348278" cy="27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38" fill="norm" stroke="1" extrusionOk="0">
                  <a:moveTo>
                    <a:pt x="20160" y="503"/>
                  </a:moveTo>
                  <a:cubicBezTo>
                    <a:pt x="20815" y="170"/>
                    <a:pt x="21469" y="-162"/>
                    <a:pt x="21535" y="87"/>
                  </a:cubicBezTo>
                  <a:cubicBezTo>
                    <a:pt x="21600" y="336"/>
                    <a:pt x="21076" y="1167"/>
                    <a:pt x="18916" y="2995"/>
                  </a:cubicBezTo>
                  <a:cubicBezTo>
                    <a:pt x="16756" y="4823"/>
                    <a:pt x="12960" y="7647"/>
                    <a:pt x="9753" y="9807"/>
                  </a:cubicBezTo>
                  <a:cubicBezTo>
                    <a:pt x="6545" y="11967"/>
                    <a:pt x="3927" y="13463"/>
                    <a:pt x="2291" y="14543"/>
                  </a:cubicBezTo>
                  <a:cubicBezTo>
                    <a:pt x="655" y="15623"/>
                    <a:pt x="0" y="16287"/>
                    <a:pt x="0" y="16703"/>
                  </a:cubicBezTo>
                  <a:cubicBezTo>
                    <a:pt x="0" y="17118"/>
                    <a:pt x="655" y="17284"/>
                    <a:pt x="3207" y="17700"/>
                  </a:cubicBezTo>
                  <a:cubicBezTo>
                    <a:pt x="5760" y="18115"/>
                    <a:pt x="10211" y="18780"/>
                    <a:pt x="12764" y="19444"/>
                  </a:cubicBezTo>
                  <a:cubicBezTo>
                    <a:pt x="15316" y="20109"/>
                    <a:pt x="15971" y="20773"/>
                    <a:pt x="16625" y="21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7414683" y="6520977"/>
              <a:ext cx="237067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0"/>
                  </a:moveTo>
                  <a:cubicBezTo>
                    <a:pt x="1543" y="4800"/>
                    <a:pt x="0" y="9600"/>
                    <a:pt x="0" y="12000"/>
                  </a:cubicBezTo>
                  <a:cubicBezTo>
                    <a:pt x="0" y="14400"/>
                    <a:pt x="1543" y="14400"/>
                    <a:pt x="5400" y="15600"/>
                  </a:cubicBezTo>
                  <a:cubicBezTo>
                    <a:pt x="9257" y="16800"/>
                    <a:pt x="1542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8097043" y="6135214"/>
              <a:ext cx="141024" cy="412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65" fill="norm" stroke="1" extrusionOk="0">
                  <a:moveTo>
                    <a:pt x="6649" y="7190"/>
                  </a:moveTo>
                  <a:cubicBezTo>
                    <a:pt x="5360" y="10276"/>
                    <a:pt x="4070" y="13362"/>
                    <a:pt x="3425" y="15456"/>
                  </a:cubicBezTo>
                  <a:cubicBezTo>
                    <a:pt x="2780" y="17550"/>
                    <a:pt x="2780" y="18652"/>
                    <a:pt x="2297" y="19644"/>
                  </a:cubicBezTo>
                  <a:cubicBezTo>
                    <a:pt x="1813" y="20635"/>
                    <a:pt x="846" y="21517"/>
                    <a:pt x="363" y="21462"/>
                  </a:cubicBezTo>
                  <a:cubicBezTo>
                    <a:pt x="-121" y="21407"/>
                    <a:pt x="-121" y="20415"/>
                    <a:pt x="363" y="18046"/>
                  </a:cubicBezTo>
                  <a:cubicBezTo>
                    <a:pt x="846" y="15676"/>
                    <a:pt x="1813" y="11929"/>
                    <a:pt x="3264" y="9009"/>
                  </a:cubicBezTo>
                  <a:cubicBezTo>
                    <a:pt x="4715" y="6088"/>
                    <a:pt x="6649" y="3995"/>
                    <a:pt x="8583" y="2617"/>
                  </a:cubicBezTo>
                  <a:cubicBezTo>
                    <a:pt x="10518" y="1239"/>
                    <a:pt x="12452" y="578"/>
                    <a:pt x="14386" y="248"/>
                  </a:cubicBezTo>
                  <a:cubicBezTo>
                    <a:pt x="16321" y="-83"/>
                    <a:pt x="18255" y="-83"/>
                    <a:pt x="19545" y="248"/>
                  </a:cubicBezTo>
                  <a:cubicBezTo>
                    <a:pt x="20834" y="578"/>
                    <a:pt x="21479" y="1239"/>
                    <a:pt x="21479" y="2286"/>
                  </a:cubicBezTo>
                  <a:cubicBezTo>
                    <a:pt x="21479" y="3333"/>
                    <a:pt x="20834" y="4766"/>
                    <a:pt x="17610" y="6088"/>
                  </a:cubicBezTo>
                  <a:cubicBezTo>
                    <a:pt x="14386" y="7411"/>
                    <a:pt x="8583" y="8623"/>
                    <a:pt x="2780" y="98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8191500" y="6336827"/>
              <a:ext cx="152400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525"/>
                  </a:moveTo>
                  <a:cubicBezTo>
                    <a:pt x="1500" y="2244"/>
                    <a:pt x="3000" y="1964"/>
                    <a:pt x="4800" y="3226"/>
                  </a:cubicBezTo>
                  <a:cubicBezTo>
                    <a:pt x="6600" y="4488"/>
                    <a:pt x="8700" y="7294"/>
                    <a:pt x="10050" y="10239"/>
                  </a:cubicBezTo>
                  <a:cubicBezTo>
                    <a:pt x="11400" y="13184"/>
                    <a:pt x="12000" y="16270"/>
                    <a:pt x="11550" y="18374"/>
                  </a:cubicBezTo>
                  <a:cubicBezTo>
                    <a:pt x="11100" y="20478"/>
                    <a:pt x="9600" y="21600"/>
                    <a:pt x="8400" y="21460"/>
                  </a:cubicBezTo>
                  <a:cubicBezTo>
                    <a:pt x="7200" y="21319"/>
                    <a:pt x="6300" y="19917"/>
                    <a:pt x="6300" y="17252"/>
                  </a:cubicBezTo>
                  <a:cubicBezTo>
                    <a:pt x="6300" y="14587"/>
                    <a:pt x="7200" y="10660"/>
                    <a:pt x="9900" y="7574"/>
                  </a:cubicBezTo>
                  <a:cubicBezTo>
                    <a:pt x="12600" y="4488"/>
                    <a:pt x="17100" y="22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8459142" y="6215510"/>
              <a:ext cx="94308" cy="27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22" fill="norm" stroke="1" extrusionOk="0">
                  <a:moveTo>
                    <a:pt x="21386" y="3020"/>
                  </a:moveTo>
                  <a:cubicBezTo>
                    <a:pt x="19946" y="2030"/>
                    <a:pt x="18506" y="1041"/>
                    <a:pt x="16586" y="464"/>
                  </a:cubicBezTo>
                  <a:cubicBezTo>
                    <a:pt x="14666" y="-113"/>
                    <a:pt x="12266" y="-278"/>
                    <a:pt x="9866" y="711"/>
                  </a:cubicBezTo>
                  <a:cubicBezTo>
                    <a:pt x="7466" y="1701"/>
                    <a:pt x="5066" y="3844"/>
                    <a:pt x="3146" y="6730"/>
                  </a:cubicBezTo>
                  <a:cubicBezTo>
                    <a:pt x="1226" y="9615"/>
                    <a:pt x="-214" y="13243"/>
                    <a:pt x="26" y="15798"/>
                  </a:cubicBezTo>
                  <a:cubicBezTo>
                    <a:pt x="266" y="18354"/>
                    <a:pt x="2186" y="19838"/>
                    <a:pt x="5546" y="20580"/>
                  </a:cubicBezTo>
                  <a:cubicBezTo>
                    <a:pt x="8906" y="21322"/>
                    <a:pt x="13706" y="21322"/>
                    <a:pt x="18506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8567190" y="6164248"/>
              <a:ext cx="144647" cy="33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3" fill="norm" stroke="1" extrusionOk="0">
                  <a:moveTo>
                    <a:pt x="13933" y="7362"/>
                  </a:moveTo>
                  <a:cubicBezTo>
                    <a:pt x="12368" y="7362"/>
                    <a:pt x="10803" y="7362"/>
                    <a:pt x="9707" y="7767"/>
                  </a:cubicBezTo>
                  <a:cubicBezTo>
                    <a:pt x="8611" y="8172"/>
                    <a:pt x="7985" y="8982"/>
                    <a:pt x="6733" y="11007"/>
                  </a:cubicBezTo>
                  <a:cubicBezTo>
                    <a:pt x="5481" y="13032"/>
                    <a:pt x="3603" y="16272"/>
                    <a:pt x="2350" y="18364"/>
                  </a:cubicBezTo>
                  <a:cubicBezTo>
                    <a:pt x="1098" y="20457"/>
                    <a:pt x="472" y="21402"/>
                    <a:pt x="159" y="21469"/>
                  </a:cubicBezTo>
                  <a:cubicBezTo>
                    <a:pt x="-154" y="21537"/>
                    <a:pt x="-154" y="20727"/>
                    <a:pt x="1568" y="18229"/>
                  </a:cubicBezTo>
                  <a:cubicBezTo>
                    <a:pt x="3289" y="15732"/>
                    <a:pt x="6733" y="11547"/>
                    <a:pt x="9550" y="8509"/>
                  </a:cubicBezTo>
                  <a:cubicBezTo>
                    <a:pt x="12368" y="5472"/>
                    <a:pt x="14559" y="3582"/>
                    <a:pt x="16281" y="2232"/>
                  </a:cubicBezTo>
                  <a:cubicBezTo>
                    <a:pt x="18003" y="882"/>
                    <a:pt x="19255" y="72"/>
                    <a:pt x="20037" y="5"/>
                  </a:cubicBezTo>
                  <a:cubicBezTo>
                    <a:pt x="20820" y="-63"/>
                    <a:pt x="21133" y="612"/>
                    <a:pt x="21289" y="3245"/>
                  </a:cubicBezTo>
                  <a:cubicBezTo>
                    <a:pt x="21446" y="5877"/>
                    <a:pt x="21446" y="10467"/>
                    <a:pt x="21133" y="13504"/>
                  </a:cubicBezTo>
                  <a:cubicBezTo>
                    <a:pt x="20820" y="16542"/>
                    <a:pt x="20194" y="18027"/>
                    <a:pt x="19568" y="19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8591550" y="6355877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8801100" y="6152677"/>
              <a:ext cx="11110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600" fill="norm" stroke="1" extrusionOk="0">
                  <a:moveTo>
                    <a:pt x="3535" y="0"/>
                  </a:moveTo>
                  <a:cubicBezTo>
                    <a:pt x="9033" y="1671"/>
                    <a:pt x="14531" y="3343"/>
                    <a:pt x="17673" y="5979"/>
                  </a:cubicBezTo>
                  <a:cubicBezTo>
                    <a:pt x="20815" y="8614"/>
                    <a:pt x="21600" y="12214"/>
                    <a:pt x="19244" y="14914"/>
                  </a:cubicBezTo>
                  <a:cubicBezTo>
                    <a:pt x="16887" y="17614"/>
                    <a:pt x="11389" y="19414"/>
                    <a:pt x="7658" y="20379"/>
                  </a:cubicBezTo>
                  <a:cubicBezTo>
                    <a:pt x="3927" y="21343"/>
                    <a:pt x="1964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9036050" y="6355877"/>
              <a:ext cx="2032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9169400" y="6292377"/>
              <a:ext cx="12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00"/>
                    <a:pt x="0" y="9000"/>
                    <a:pt x="0" y="12600"/>
                  </a:cubicBezTo>
                  <a:cubicBezTo>
                    <a:pt x="0" y="16200"/>
                    <a:pt x="10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9373133" y="6035667"/>
              <a:ext cx="156101" cy="44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65" fill="norm" stroke="1" extrusionOk="0">
                  <a:moveTo>
                    <a:pt x="3429" y="12847"/>
                  </a:moveTo>
                  <a:cubicBezTo>
                    <a:pt x="2553" y="14966"/>
                    <a:pt x="1677" y="17086"/>
                    <a:pt x="1094" y="18600"/>
                  </a:cubicBezTo>
                  <a:cubicBezTo>
                    <a:pt x="510" y="20114"/>
                    <a:pt x="218" y="21022"/>
                    <a:pt x="72" y="21224"/>
                  </a:cubicBezTo>
                  <a:cubicBezTo>
                    <a:pt x="-74" y="21426"/>
                    <a:pt x="-74" y="20921"/>
                    <a:pt x="802" y="18802"/>
                  </a:cubicBezTo>
                  <a:cubicBezTo>
                    <a:pt x="1677" y="16682"/>
                    <a:pt x="3429" y="12947"/>
                    <a:pt x="5910" y="9617"/>
                  </a:cubicBezTo>
                  <a:cubicBezTo>
                    <a:pt x="8391" y="6286"/>
                    <a:pt x="11602" y="3359"/>
                    <a:pt x="13791" y="1744"/>
                  </a:cubicBezTo>
                  <a:cubicBezTo>
                    <a:pt x="15980" y="129"/>
                    <a:pt x="17148" y="-174"/>
                    <a:pt x="18169" y="78"/>
                  </a:cubicBezTo>
                  <a:cubicBezTo>
                    <a:pt x="19191" y="331"/>
                    <a:pt x="20067" y="1138"/>
                    <a:pt x="20650" y="2349"/>
                  </a:cubicBezTo>
                  <a:cubicBezTo>
                    <a:pt x="21234" y="3561"/>
                    <a:pt x="21526" y="5176"/>
                    <a:pt x="21526" y="6235"/>
                  </a:cubicBezTo>
                  <a:cubicBezTo>
                    <a:pt x="21526" y="7295"/>
                    <a:pt x="21234" y="7800"/>
                    <a:pt x="17877" y="8506"/>
                  </a:cubicBezTo>
                  <a:cubicBezTo>
                    <a:pt x="14521" y="9213"/>
                    <a:pt x="8099" y="10121"/>
                    <a:pt x="1677" y="110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9537700" y="6284031"/>
              <a:ext cx="152400" cy="18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5208"/>
                  </a:moveTo>
                  <a:cubicBezTo>
                    <a:pt x="1200" y="4259"/>
                    <a:pt x="2400" y="3309"/>
                    <a:pt x="3450" y="3428"/>
                  </a:cubicBezTo>
                  <a:cubicBezTo>
                    <a:pt x="4500" y="3547"/>
                    <a:pt x="5400" y="4734"/>
                    <a:pt x="6000" y="7463"/>
                  </a:cubicBezTo>
                  <a:cubicBezTo>
                    <a:pt x="6600" y="10193"/>
                    <a:pt x="6900" y="14465"/>
                    <a:pt x="6750" y="17195"/>
                  </a:cubicBezTo>
                  <a:cubicBezTo>
                    <a:pt x="6600" y="19925"/>
                    <a:pt x="6000" y="21112"/>
                    <a:pt x="5100" y="21230"/>
                  </a:cubicBezTo>
                  <a:cubicBezTo>
                    <a:pt x="4200" y="21349"/>
                    <a:pt x="3000" y="20400"/>
                    <a:pt x="3000" y="17551"/>
                  </a:cubicBezTo>
                  <a:cubicBezTo>
                    <a:pt x="3000" y="14703"/>
                    <a:pt x="4200" y="9956"/>
                    <a:pt x="6900" y="6633"/>
                  </a:cubicBezTo>
                  <a:cubicBezTo>
                    <a:pt x="9600" y="3309"/>
                    <a:pt x="13800" y="1411"/>
                    <a:pt x="16500" y="580"/>
                  </a:cubicBezTo>
                  <a:cubicBezTo>
                    <a:pt x="19200" y="-251"/>
                    <a:pt x="20400" y="-14"/>
                    <a:pt x="21600" y="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9806121" y="6141720"/>
              <a:ext cx="137980" cy="320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223" fill="norm" stroke="1" extrusionOk="0">
                  <a:moveTo>
                    <a:pt x="21334" y="1567"/>
                  </a:moveTo>
                  <a:cubicBezTo>
                    <a:pt x="20025" y="866"/>
                    <a:pt x="18716" y="165"/>
                    <a:pt x="17407" y="24"/>
                  </a:cubicBezTo>
                  <a:cubicBezTo>
                    <a:pt x="16098" y="-116"/>
                    <a:pt x="14789" y="305"/>
                    <a:pt x="12170" y="2198"/>
                  </a:cubicBezTo>
                  <a:cubicBezTo>
                    <a:pt x="9552" y="4092"/>
                    <a:pt x="5625" y="7458"/>
                    <a:pt x="3170" y="10123"/>
                  </a:cubicBezTo>
                  <a:cubicBezTo>
                    <a:pt x="716" y="12788"/>
                    <a:pt x="-266" y="14752"/>
                    <a:pt x="61" y="16575"/>
                  </a:cubicBezTo>
                  <a:cubicBezTo>
                    <a:pt x="389" y="18398"/>
                    <a:pt x="2025" y="20081"/>
                    <a:pt x="4316" y="20783"/>
                  </a:cubicBezTo>
                  <a:cubicBezTo>
                    <a:pt x="6607" y="21484"/>
                    <a:pt x="9552" y="21203"/>
                    <a:pt x="12498" y="209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9988550" y="6197127"/>
              <a:ext cx="317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985"/>
                    <a:pt x="12960" y="5971"/>
                    <a:pt x="9360" y="9571"/>
                  </a:cubicBezTo>
                  <a:cubicBezTo>
                    <a:pt x="5760" y="13171"/>
                    <a:pt x="2880" y="17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0020300" y="6160744"/>
              <a:ext cx="152945" cy="32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22" fill="norm" stroke="1" extrusionOk="0">
                  <a:moveTo>
                    <a:pt x="0" y="1579"/>
                  </a:moveTo>
                  <a:cubicBezTo>
                    <a:pt x="1184" y="873"/>
                    <a:pt x="2367" y="167"/>
                    <a:pt x="5474" y="26"/>
                  </a:cubicBezTo>
                  <a:cubicBezTo>
                    <a:pt x="8581" y="-115"/>
                    <a:pt x="13611" y="309"/>
                    <a:pt x="16718" y="1226"/>
                  </a:cubicBezTo>
                  <a:cubicBezTo>
                    <a:pt x="19825" y="2144"/>
                    <a:pt x="21008" y="3556"/>
                    <a:pt x="21304" y="4685"/>
                  </a:cubicBezTo>
                  <a:cubicBezTo>
                    <a:pt x="21600" y="5814"/>
                    <a:pt x="21008" y="6661"/>
                    <a:pt x="19973" y="7297"/>
                  </a:cubicBezTo>
                  <a:cubicBezTo>
                    <a:pt x="18937" y="7932"/>
                    <a:pt x="17458" y="8356"/>
                    <a:pt x="15238" y="8850"/>
                  </a:cubicBezTo>
                  <a:cubicBezTo>
                    <a:pt x="13019" y="9344"/>
                    <a:pt x="10060" y="9909"/>
                    <a:pt x="9616" y="10332"/>
                  </a:cubicBezTo>
                  <a:cubicBezTo>
                    <a:pt x="9173" y="10756"/>
                    <a:pt x="11244" y="11038"/>
                    <a:pt x="13315" y="11956"/>
                  </a:cubicBezTo>
                  <a:cubicBezTo>
                    <a:pt x="15386" y="12873"/>
                    <a:pt x="17458" y="14426"/>
                    <a:pt x="18345" y="15909"/>
                  </a:cubicBezTo>
                  <a:cubicBezTo>
                    <a:pt x="19233" y="17391"/>
                    <a:pt x="18937" y="18803"/>
                    <a:pt x="17162" y="19791"/>
                  </a:cubicBezTo>
                  <a:cubicBezTo>
                    <a:pt x="15386" y="20779"/>
                    <a:pt x="12132" y="21344"/>
                    <a:pt x="9025" y="21414"/>
                  </a:cubicBezTo>
                  <a:cubicBezTo>
                    <a:pt x="5918" y="21485"/>
                    <a:pt x="2959" y="21061"/>
                    <a:pt x="1923" y="19509"/>
                  </a:cubicBezTo>
                  <a:cubicBezTo>
                    <a:pt x="888" y="17956"/>
                    <a:pt x="1775" y="15273"/>
                    <a:pt x="2663" y="125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0147300" y="6082827"/>
              <a:ext cx="25145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11246" y="0"/>
                  </a:moveTo>
                  <a:cubicBezTo>
                    <a:pt x="13031" y="474"/>
                    <a:pt x="14817" y="947"/>
                    <a:pt x="16691" y="2558"/>
                  </a:cubicBezTo>
                  <a:cubicBezTo>
                    <a:pt x="18565" y="4168"/>
                    <a:pt x="20529" y="6916"/>
                    <a:pt x="21064" y="9379"/>
                  </a:cubicBezTo>
                  <a:cubicBezTo>
                    <a:pt x="21600" y="11842"/>
                    <a:pt x="20707" y="14021"/>
                    <a:pt x="16959" y="16011"/>
                  </a:cubicBezTo>
                  <a:cubicBezTo>
                    <a:pt x="13210" y="18000"/>
                    <a:pt x="6605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11200" y="6882927"/>
              <a:ext cx="8153400" cy="69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7855"/>
                  </a:moveTo>
                  <a:cubicBezTo>
                    <a:pt x="219" y="7200"/>
                    <a:pt x="437" y="6545"/>
                    <a:pt x="664" y="5891"/>
                  </a:cubicBezTo>
                  <a:cubicBezTo>
                    <a:pt x="892" y="5236"/>
                    <a:pt x="1127" y="4582"/>
                    <a:pt x="1343" y="4255"/>
                  </a:cubicBezTo>
                  <a:cubicBezTo>
                    <a:pt x="1559" y="3927"/>
                    <a:pt x="1755" y="3927"/>
                    <a:pt x="1965" y="3927"/>
                  </a:cubicBezTo>
                  <a:cubicBezTo>
                    <a:pt x="2176" y="3927"/>
                    <a:pt x="2400" y="3927"/>
                    <a:pt x="2599" y="3927"/>
                  </a:cubicBezTo>
                  <a:cubicBezTo>
                    <a:pt x="2798" y="3927"/>
                    <a:pt x="2972" y="3927"/>
                    <a:pt x="3157" y="3927"/>
                  </a:cubicBezTo>
                  <a:cubicBezTo>
                    <a:pt x="3342" y="3927"/>
                    <a:pt x="3538" y="3927"/>
                    <a:pt x="3737" y="3600"/>
                  </a:cubicBezTo>
                  <a:cubicBezTo>
                    <a:pt x="3936" y="3273"/>
                    <a:pt x="4138" y="2618"/>
                    <a:pt x="4351" y="2291"/>
                  </a:cubicBezTo>
                  <a:cubicBezTo>
                    <a:pt x="4564" y="1964"/>
                    <a:pt x="4789" y="1964"/>
                    <a:pt x="5016" y="1636"/>
                  </a:cubicBezTo>
                  <a:cubicBezTo>
                    <a:pt x="5243" y="1309"/>
                    <a:pt x="5473" y="655"/>
                    <a:pt x="5652" y="327"/>
                  </a:cubicBezTo>
                  <a:cubicBezTo>
                    <a:pt x="5832" y="0"/>
                    <a:pt x="5961" y="0"/>
                    <a:pt x="6087" y="0"/>
                  </a:cubicBezTo>
                  <a:cubicBezTo>
                    <a:pt x="6213" y="0"/>
                    <a:pt x="6336" y="0"/>
                    <a:pt x="6468" y="0"/>
                  </a:cubicBezTo>
                  <a:cubicBezTo>
                    <a:pt x="6600" y="0"/>
                    <a:pt x="6740" y="0"/>
                    <a:pt x="6880" y="0"/>
                  </a:cubicBezTo>
                  <a:cubicBezTo>
                    <a:pt x="7021" y="0"/>
                    <a:pt x="7161" y="0"/>
                    <a:pt x="7295" y="0"/>
                  </a:cubicBezTo>
                  <a:cubicBezTo>
                    <a:pt x="7430" y="0"/>
                    <a:pt x="7559" y="0"/>
                    <a:pt x="7693" y="0"/>
                  </a:cubicBezTo>
                  <a:cubicBezTo>
                    <a:pt x="7828" y="0"/>
                    <a:pt x="7968" y="0"/>
                    <a:pt x="8122" y="0"/>
                  </a:cubicBezTo>
                  <a:cubicBezTo>
                    <a:pt x="8277" y="0"/>
                    <a:pt x="8445" y="0"/>
                    <a:pt x="8591" y="0"/>
                  </a:cubicBezTo>
                  <a:cubicBezTo>
                    <a:pt x="8736" y="0"/>
                    <a:pt x="8860" y="0"/>
                    <a:pt x="9000" y="327"/>
                  </a:cubicBezTo>
                  <a:cubicBezTo>
                    <a:pt x="9140" y="655"/>
                    <a:pt x="9297" y="1309"/>
                    <a:pt x="9463" y="1636"/>
                  </a:cubicBezTo>
                  <a:cubicBezTo>
                    <a:pt x="9628" y="1964"/>
                    <a:pt x="9802" y="1964"/>
                    <a:pt x="9967" y="1964"/>
                  </a:cubicBezTo>
                  <a:cubicBezTo>
                    <a:pt x="10133" y="1964"/>
                    <a:pt x="10290" y="1964"/>
                    <a:pt x="10531" y="2291"/>
                  </a:cubicBezTo>
                  <a:cubicBezTo>
                    <a:pt x="10772" y="2618"/>
                    <a:pt x="11097" y="3273"/>
                    <a:pt x="11341" y="3600"/>
                  </a:cubicBezTo>
                  <a:cubicBezTo>
                    <a:pt x="11585" y="3927"/>
                    <a:pt x="11748" y="3927"/>
                    <a:pt x="11994" y="4255"/>
                  </a:cubicBezTo>
                  <a:cubicBezTo>
                    <a:pt x="12241" y="4582"/>
                    <a:pt x="12572" y="5236"/>
                    <a:pt x="12824" y="5891"/>
                  </a:cubicBezTo>
                  <a:cubicBezTo>
                    <a:pt x="13077" y="6545"/>
                    <a:pt x="13250" y="7200"/>
                    <a:pt x="13424" y="7527"/>
                  </a:cubicBezTo>
                  <a:cubicBezTo>
                    <a:pt x="13598" y="7855"/>
                    <a:pt x="13772" y="7855"/>
                    <a:pt x="13946" y="8182"/>
                  </a:cubicBezTo>
                  <a:cubicBezTo>
                    <a:pt x="14120" y="8509"/>
                    <a:pt x="14293" y="9164"/>
                    <a:pt x="14459" y="9818"/>
                  </a:cubicBezTo>
                  <a:cubicBezTo>
                    <a:pt x="14624" y="10473"/>
                    <a:pt x="14781" y="11127"/>
                    <a:pt x="14947" y="11455"/>
                  </a:cubicBezTo>
                  <a:cubicBezTo>
                    <a:pt x="15112" y="11782"/>
                    <a:pt x="15286" y="11782"/>
                    <a:pt x="15541" y="12436"/>
                  </a:cubicBezTo>
                  <a:cubicBezTo>
                    <a:pt x="15796" y="13091"/>
                    <a:pt x="16133" y="14400"/>
                    <a:pt x="16374" y="15055"/>
                  </a:cubicBezTo>
                  <a:cubicBezTo>
                    <a:pt x="16615" y="15709"/>
                    <a:pt x="16761" y="15709"/>
                    <a:pt x="16918" y="16036"/>
                  </a:cubicBezTo>
                  <a:cubicBezTo>
                    <a:pt x="17075" y="16364"/>
                    <a:pt x="17243" y="17018"/>
                    <a:pt x="17470" y="17673"/>
                  </a:cubicBezTo>
                  <a:cubicBezTo>
                    <a:pt x="17697" y="18327"/>
                    <a:pt x="17983" y="18982"/>
                    <a:pt x="18264" y="19309"/>
                  </a:cubicBezTo>
                  <a:cubicBezTo>
                    <a:pt x="18544" y="19636"/>
                    <a:pt x="18819" y="19636"/>
                    <a:pt x="19085" y="19964"/>
                  </a:cubicBezTo>
                  <a:cubicBezTo>
                    <a:pt x="19351" y="20291"/>
                    <a:pt x="19609" y="20945"/>
                    <a:pt x="19850" y="21273"/>
                  </a:cubicBezTo>
                  <a:cubicBezTo>
                    <a:pt x="20092" y="21600"/>
                    <a:pt x="20316" y="21600"/>
                    <a:pt x="20605" y="20945"/>
                  </a:cubicBezTo>
                  <a:cubicBezTo>
                    <a:pt x="20893" y="20291"/>
                    <a:pt x="21247" y="18982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631950" y="7188862"/>
              <a:ext cx="133623" cy="47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5" fill="norm" stroke="1" extrusionOk="0">
                  <a:moveTo>
                    <a:pt x="0" y="7691"/>
                  </a:moveTo>
                  <a:cubicBezTo>
                    <a:pt x="0" y="7117"/>
                    <a:pt x="0" y="6544"/>
                    <a:pt x="0" y="6735"/>
                  </a:cubicBezTo>
                  <a:cubicBezTo>
                    <a:pt x="0" y="6926"/>
                    <a:pt x="0" y="7882"/>
                    <a:pt x="0" y="10223"/>
                  </a:cubicBezTo>
                  <a:cubicBezTo>
                    <a:pt x="0" y="12565"/>
                    <a:pt x="0" y="16292"/>
                    <a:pt x="0" y="18491"/>
                  </a:cubicBezTo>
                  <a:cubicBezTo>
                    <a:pt x="0" y="20689"/>
                    <a:pt x="0" y="21358"/>
                    <a:pt x="0" y="21453"/>
                  </a:cubicBezTo>
                  <a:cubicBezTo>
                    <a:pt x="0" y="21549"/>
                    <a:pt x="0" y="21071"/>
                    <a:pt x="0" y="19207"/>
                  </a:cubicBezTo>
                  <a:cubicBezTo>
                    <a:pt x="0" y="17344"/>
                    <a:pt x="0" y="14094"/>
                    <a:pt x="506" y="11227"/>
                  </a:cubicBezTo>
                  <a:cubicBezTo>
                    <a:pt x="1012" y="8360"/>
                    <a:pt x="2025" y="5875"/>
                    <a:pt x="3375" y="4154"/>
                  </a:cubicBezTo>
                  <a:cubicBezTo>
                    <a:pt x="4725" y="2434"/>
                    <a:pt x="6412" y="1478"/>
                    <a:pt x="8100" y="905"/>
                  </a:cubicBezTo>
                  <a:cubicBezTo>
                    <a:pt x="9788" y="331"/>
                    <a:pt x="11475" y="140"/>
                    <a:pt x="13162" y="45"/>
                  </a:cubicBezTo>
                  <a:cubicBezTo>
                    <a:pt x="14850" y="-51"/>
                    <a:pt x="16538" y="-51"/>
                    <a:pt x="18225" y="666"/>
                  </a:cubicBezTo>
                  <a:cubicBezTo>
                    <a:pt x="19912" y="1383"/>
                    <a:pt x="21600" y="2816"/>
                    <a:pt x="21262" y="3915"/>
                  </a:cubicBezTo>
                  <a:cubicBezTo>
                    <a:pt x="20925" y="5014"/>
                    <a:pt x="18563" y="5779"/>
                    <a:pt x="16031" y="6257"/>
                  </a:cubicBezTo>
                  <a:cubicBezTo>
                    <a:pt x="13500" y="6735"/>
                    <a:pt x="10800" y="6926"/>
                    <a:pt x="9450" y="7069"/>
                  </a:cubicBezTo>
                  <a:cubicBezTo>
                    <a:pt x="8100" y="7213"/>
                    <a:pt x="8100" y="7308"/>
                    <a:pt x="8100" y="7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739849" y="7390927"/>
              <a:ext cx="171502" cy="22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89" fill="norm" stroke="1" extrusionOk="0">
                  <a:moveTo>
                    <a:pt x="797" y="7728"/>
                  </a:moveTo>
                  <a:cubicBezTo>
                    <a:pt x="270" y="6341"/>
                    <a:pt x="-257" y="4954"/>
                    <a:pt x="138" y="4062"/>
                  </a:cubicBezTo>
                  <a:cubicBezTo>
                    <a:pt x="533" y="3171"/>
                    <a:pt x="1850" y="2774"/>
                    <a:pt x="3826" y="3171"/>
                  </a:cubicBezTo>
                  <a:cubicBezTo>
                    <a:pt x="5802" y="3567"/>
                    <a:pt x="8436" y="4756"/>
                    <a:pt x="10938" y="7530"/>
                  </a:cubicBezTo>
                  <a:cubicBezTo>
                    <a:pt x="13441" y="10305"/>
                    <a:pt x="15811" y="14664"/>
                    <a:pt x="16865" y="17339"/>
                  </a:cubicBezTo>
                  <a:cubicBezTo>
                    <a:pt x="17919" y="20015"/>
                    <a:pt x="17655" y="21006"/>
                    <a:pt x="16865" y="21303"/>
                  </a:cubicBezTo>
                  <a:cubicBezTo>
                    <a:pt x="16075" y="21600"/>
                    <a:pt x="14758" y="21204"/>
                    <a:pt x="13309" y="18925"/>
                  </a:cubicBezTo>
                  <a:cubicBezTo>
                    <a:pt x="11860" y="16646"/>
                    <a:pt x="10280" y="12484"/>
                    <a:pt x="9884" y="9413"/>
                  </a:cubicBezTo>
                  <a:cubicBezTo>
                    <a:pt x="9489" y="6341"/>
                    <a:pt x="10280" y="4360"/>
                    <a:pt x="12387" y="2972"/>
                  </a:cubicBezTo>
                  <a:cubicBezTo>
                    <a:pt x="14494" y="1585"/>
                    <a:pt x="17919" y="793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023974" y="7235139"/>
              <a:ext cx="173127" cy="435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558" fill="norm" stroke="1" extrusionOk="0">
                  <a:moveTo>
                    <a:pt x="20261" y="3313"/>
                  </a:moveTo>
                  <a:cubicBezTo>
                    <a:pt x="19232" y="2370"/>
                    <a:pt x="18203" y="1426"/>
                    <a:pt x="17046" y="849"/>
                  </a:cubicBezTo>
                  <a:cubicBezTo>
                    <a:pt x="15889" y="273"/>
                    <a:pt x="14603" y="63"/>
                    <a:pt x="13318" y="10"/>
                  </a:cubicBezTo>
                  <a:cubicBezTo>
                    <a:pt x="12032" y="-42"/>
                    <a:pt x="10746" y="63"/>
                    <a:pt x="8689" y="1216"/>
                  </a:cubicBezTo>
                  <a:cubicBezTo>
                    <a:pt x="6632" y="2370"/>
                    <a:pt x="3803" y="4572"/>
                    <a:pt x="2003" y="7141"/>
                  </a:cubicBezTo>
                  <a:cubicBezTo>
                    <a:pt x="203" y="9709"/>
                    <a:pt x="-568" y="12645"/>
                    <a:pt x="461" y="14900"/>
                  </a:cubicBezTo>
                  <a:cubicBezTo>
                    <a:pt x="1489" y="17154"/>
                    <a:pt x="4318" y="18727"/>
                    <a:pt x="8046" y="19723"/>
                  </a:cubicBezTo>
                  <a:cubicBezTo>
                    <a:pt x="11775" y="20719"/>
                    <a:pt x="16403" y="21139"/>
                    <a:pt x="21032" y="21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2447216" y="7257577"/>
              <a:ext cx="351955" cy="35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87" fill="norm" stroke="1" extrusionOk="0">
                  <a:moveTo>
                    <a:pt x="2936" y="0"/>
                  </a:moveTo>
                  <a:cubicBezTo>
                    <a:pt x="1907" y="3304"/>
                    <a:pt x="879" y="6607"/>
                    <a:pt x="364" y="9402"/>
                  </a:cubicBezTo>
                  <a:cubicBezTo>
                    <a:pt x="-150" y="12198"/>
                    <a:pt x="-150" y="14485"/>
                    <a:pt x="557" y="16391"/>
                  </a:cubicBezTo>
                  <a:cubicBezTo>
                    <a:pt x="1264" y="18296"/>
                    <a:pt x="2679" y="19821"/>
                    <a:pt x="4414" y="20647"/>
                  </a:cubicBezTo>
                  <a:cubicBezTo>
                    <a:pt x="6150" y="21473"/>
                    <a:pt x="8207" y="21600"/>
                    <a:pt x="9814" y="21409"/>
                  </a:cubicBezTo>
                  <a:cubicBezTo>
                    <a:pt x="11421" y="21219"/>
                    <a:pt x="12579" y="20711"/>
                    <a:pt x="14121" y="19313"/>
                  </a:cubicBezTo>
                  <a:cubicBezTo>
                    <a:pt x="15664" y="17915"/>
                    <a:pt x="17593" y="15628"/>
                    <a:pt x="18879" y="13341"/>
                  </a:cubicBezTo>
                  <a:cubicBezTo>
                    <a:pt x="20164" y="11054"/>
                    <a:pt x="20807" y="8767"/>
                    <a:pt x="21129" y="7052"/>
                  </a:cubicBezTo>
                  <a:cubicBezTo>
                    <a:pt x="21450" y="5336"/>
                    <a:pt x="21450" y="4193"/>
                    <a:pt x="21193" y="3431"/>
                  </a:cubicBezTo>
                  <a:cubicBezTo>
                    <a:pt x="20936" y="2668"/>
                    <a:pt x="20421" y="2287"/>
                    <a:pt x="19971" y="2414"/>
                  </a:cubicBezTo>
                  <a:cubicBezTo>
                    <a:pt x="19521" y="2541"/>
                    <a:pt x="19136" y="3176"/>
                    <a:pt x="18750" y="3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2457450" y="7721127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463799" y="763857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495550" y="7778277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2540000" y="7835427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768599" y="7714777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609849" y="7021832"/>
              <a:ext cx="158751" cy="17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11668"/>
                  </a:moveTo>
                  <a:cubicBezTo>
                    <a:pt x="576" y="12439"/>
                    <a:pt x="1152" y="13211"/>
                    <a:pt x="2304" y="11411"/>
                  </a:cubicBezTo>
                  <a:cubicBezTo>
                    <a:pt x="3456" y="9611"/>
                    <a:pt x="5184" y="5239"/>
                    <a:pt x="6624" y="2668"/>
                  </a:cubicBezTo>
                  <a:cubicBezTo>
                    <a:pt x="8064" y="96"/>
                    <a:pt x="9216" y="-675"/>
                    <a:pt x="11664" y="611"/>
                  </a:cubicBezTo>
                  <a:cubicBezTo>
                    <a:pt x="14112" y="1896"/>
                    <a:pt x="17856" y="5239"/>
                    <a:pt x="19728" y="8968"/>
                  </a:cubicBezTo>
                  <a:cubicBezTo>
                    <a:pt x="21600" y="12696"/>
                    <a:pt x="21600" y="16811"/>
                    <a:pt x="21600" y="209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3114770" y="7238009"/>
              <a:ext cx="255921" cy="35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68" fill="norm" stroke="1" extrusionOk="0">
                  <a:moveTo>
                    <a:pt x="19589" y="3820"/>
                  </a:moveTo>
                  <a:cubicBezTo>
                    <a:pt x="20112" y="3189"/>
                    <a:pt x="20634" y="2557"/>
                    <a:pt x="20896" y="1925"/>
                  </a:cubicBezTo>
                  <a:cubicBezTo>
                    <a:pt x="21157" y="1294"/>
                    <a:pt x="21157" y="662"/>
                    <a:pt x="20547" y="283"/>
                  </a:cubicBezTo>
                  <a:cubicBezTo>
                    <a:pt x="19938" y="-96"/>
                    <a:pt x="18718" y="-222"/>
                    <a:pt x="16192" y="725"/>
                  </a:cubicBezTo>
                  <a:cubicBezTo>
                    <a:pt x="13667" y="1673"/>
                    <a:pt x="9834" y="3694"/>
                    <a:pt x="6786" y="6283"/>
                  </a:cubicBezTo>
                  <a:cubicBezTo>
                    <a:pt x="3738" y="8873"/>
                    <a:pt x="1473" y="12031"/>
                    <a:pt x="515" y="14431"/>
                  </a:cubicBezTo>
                  <a:cubicBezTo>
                    <a:pt x="-443" y="16831"/>
                    <a:pt x="-95" y="18473"/>
                    <a:pt x="1822" y="19610"/>
                  </a:cubicBezTo>
                  <a:cubicBezTo>
                    <a:pt x="3738" y="20746"/>
                    <a:pt x="7222" y="21378"/>
                    <a:pt x="10096" y="21252"/>
                  </a:cubicBezTo>
                  <a:cubicBezTo>
                    <a:pt x="12970" y="21125"/>
                    <a:pt x="15234" y="20241"/>
                    <a:pt x="17499" y="19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3143250" y="7454427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435350" y="7517927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486150" y="7359177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600450" y="7187727"/>
              <a:ext cx="16520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820" y="0"/>
                  </a:moveTo>
                  <a:cubicBezTo>
                    <a:pt x="4648" y="1381"/>
                    <a:pt x="8476" y="2762"/>
                    <a:pt x="12577" y="4734"/>
                  </a:cubicBezTo>
                  <a:cubicBezTo>
                    <a:pt x="16678" y="6707"/>
                    <a:pt x="21053" y="9271"/>
                    <a:pt x="21327" y="11836"/>
                  </a:cubicBezTo>
                  <a:cubicBezTo>
                    <a:pt x="21600" y="14400"/>
                    <a:pt x="17772" y="16964"/>
                    <a:pt x="13534" y="18592"/>
                  </a:cubicBezTo>
                  <a:cubicBezTo>
                    <a:pt x="9296" y="20219"/>
                    <a:pt x="4648" y="209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4256904" y="7274183"/>
              <a:ext cx="312647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29" fill="norm" stroke="1" extrusionOk="0">
                  <a:moveTo>
                    <a:pt x="19276" y="233"/>
                  </a:moveTo>
                  <a:cubicBezTo>
                    <a:pt x="20140" y="31"/>
                    <a:pt x="21004" y="-171"/>
                    <a:pt x="21220" y="233"/>
                  </a:cubicBezTo>
                  <a:cubicBezTo>
                    <a:pt x="21436" y="636"/>
                    <a:pt x="21004" y="1646"/>
                    <a:pt x="18700" y="3665"/>
                  </a:cubicBezTo>
                  <a:cubicBezTo>
                    <a:pt x="16396" y="5683"/>
                    <a:pt x="12220" y="8711"/>
                    <a:pt x="8908" y="10831"/>
                  </a:cubicBezTo>
                  <a:cubicBezTo>
                    <a:pt x="5596" y="12950"/>
                    <a:pt x="3148" y="14162"/>
                    <a:pt x="1708" y="15171"/>
                  </a:cubicBezTo>
                  <a:cubicBezTo>
                    <a:pt x="268" y="16180"/>
                    <a:pt x="-164" y="16988"/>
                    <a:pt x="52" y="17493"/>
                  </a:cubicBezTo>
                  <a:cubicBezTo>
                    <a:pt x="268" y="17997"/>
                    <a:pt x="1132" y="18199"/>
                    <a:pt x="4444" y="18805"/>
                  </a:cubicBezTo>
                  <a:cubicBezTo>
                    <a:pt x="7756" y="19410"/>
                    <a:pt x="13516" y="20420"/>
                    <a:pt x="19276" y="214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4349750" y="7575077"/>
              <a:ext cx="285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200"/>
                    <a:pt x="11200" y="10800"/>
                    <a:pt x="14800" y="7200"/>
                  </a:cubicBezTo>
                  <a:cubicBezTo>
                    <a:pt x="18400" y="3600"/>
                    <a:pt x="20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075356" y="7232177"/>
              <a:ext cx="398344" cy="37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26" fill="norm" stroke="1" extrusionOk="0">
                  <a:moveTo>
                    <a:pt x="14994" y="0"/>
                  </a:moveTo>
                  <a:cubicBezTo>
                    <a:pt x="12365" y="1689"/>
                    <a:pt x="9737" y="3379"/>
                    <a:pt x="7508" y="4766"/>
                  </a:cubicBezTo>
                  <a:cubicBezTo>
                    <a:pt x="5279" y="6154"/>
                    <a:pt x="3451" y="7240"/>
                    <a:pt x="2422" y="8085"/>
                  </a:cubicBezTo>
                  <a:cubicBezTo>
                    <a:pt x="1394" y="8930"/>
                    <a:pt x="1165" y="9533"/>
                    <a:pt x="1508" y="10016"/>
                  </a:cubicBezTo>
                  <a:cubicBezTo>
                    <a:pt x="1851" y="10498"/>
                    <a:pt x="2765" y="10860"/>
                    <a:pt x="4308" y="11162"/>
                  </a:cubicBezTo>
                  <a:cubicBezTo>
                    <a:pt x="5851" y="11464"/>
                    <a:pt x="8022" y="11705"/>
                    <a:pt x="9279" y="12067"/>
                  </a:cubicBezTo>
                  <a:cubicBezTo>
                    <a:pt x="10537" y="12429"/>
                    <a:pt x="10879" y="12912"/>
                    <a:pt x="10822" y="13394"/>
                  </a:cubicBezTo>
                  <a:cubicBezTo>
                    <a:pt x="10765" y="13877"/>
                    <a:pt x="10308" y="14360"/>
                    <a:pt x="8822" y="15265"/>
                  </a:cubicBezTo>
                  <a:cubicBezTo>
                    <a:pt x="7337" y="16170"/>
                    <a:pt x="4822" y="17497"/>
                    <a:pt x="3279" y="18342"/>
                  </a:cubicBezTo>
                  <a:cubicBezTo>
                    <a:pt x="1737" y="19187"/>
                    <a:pt x="1165" y="19549"/>
                    <a:pt x="708" y="19971"/>
                  </a:cubicBezTo>
                  <a:cubicBezTo>
                    <a:pt x="251" y="20393"/>
                    <a:pt x="-92" y="20876"/>
                    <a:pt x="22" y="21178"/>
                  </a:cubicBezTo>
                  <a:cubicBezTo>
                    <a:pt x="137" y="21479"/>
                    <a:pt x="708" y="21600"/>
                    <a:pt x="2765" y="21479"/>
                  </a:cubicBezTo>
                  <a:cubicBezTo>
                    <a:pt x="4822" y="21359"/>
                    <a:pt x="8365" y="20997"/>
                    <a:pt x="11737" y="20635"/>
                  </a:cubicBezTo>
                  <a:cubicBezTo>
                    <a:pt x="15108" y="20273"/>
                    <a:pt x="18308" y="19911"/>
                    <a:pt x="21508" y="19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5706021" y="7148921"/>
              <a:ext cx="119768" cy="445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263" fill="norm" stroke="1" extrusionOk="0">
                  <a:moveTo>
                    <a:pt x="3749" y="8512"/>
                  </a:moveTo>
                  <a:cubicBezTo>
                    <a:pt x="2285" y="10733"/>
                    <a:pt x="820" y="12953"/>
                    <a:pt x="271" y="14669"/>
                  </a:cubicBezTo>
                  <a:cubicBezTo>
                    <a:pt x="-278" y="16385"/>
                    <a:pt x="88" y="17596"/>
                    <a:pt x="637" y="18757"/>
                  </a:cubicBezTo>
                  <a:cubicBezTo>
                    <a:pt x="1186" y="19918"/>
                    <a:pt x="1919" y="21028"/>
                    <a:pt x="2285" y="21230"/>
                  </a:cubicBezTo>
                  <a:cubicBezTo>
                    <a:pt x="2651" y="21432"/>
                    <a:pt x="2651" y="20725"/>
                    <a:pt x="2468" y="18404"/>
                  </a:cubicBezTo>
                  <a:cubicBezTo>
                    <a:pt x="2285" y="16082"/>
                    <a:pt x="1919" y="12146"/>
                    <a:pt x="2285" y="9168"/>
                  </a:cubicBezTo>
                  <a:cubicBezTo>
                    <a:pt x="2651" y="6191"/>
                    <a:pt x="3749" y="4172"/>
                    <a:pt x="4847" y="2759"/>
                  </a:cubicBezTo>
                  <a:cubicBezTo>
                    <a:pt x="5946" y="1346"/>
                    <a:pt x="7044" y="539"/>
                    <a:pt x="8508" y="185"/>
                  </a:cubicBezTo>
                  <a:cubicBezTo>
                    <a:pt x="9973" y="-168"/>
                    <a:pt x="11803" y="-67"/>
                    <a:pt x="14183" y="942"/>
                  </a:cubicBezTo>
                  <a:cubicBezTo>
                    <a:pt x="16563" y="1952"/>
                    <a:pt x="19491" y="3869"/>
                    <a:pt x="20407" y="5535"/>
                  </a:cubicBezTo>
                  <a:cubicBezTo>
                    <a:pt x="21322" y="7200"/>
                    <a:pt x="20224" y="8613"/>
                    <a:pt x="16746" y="9623"/>
                  </a:cubicBezTo>
                  <a:cubicBezTo>
                    <a:pt x="13268" y="10632"/>
                    <a:pt x="7410" y="11238"/>
                    <a:pt x="1553" y="11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5846087" y="7346477"/>
              <a:ext cx="110213" cy="21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18" fill="norm" stroke="1" extrusionOk="0">
                  <a:moveTo>
                    <a:pt x="436" y="7624"/>
                  </a:moveTo>
                  <a:cubicBezTo>
                    <a:pt x="29" y="6565"/>
                    <a:pt x="-379" y="5506"/>
                    <a:pt x="640" y="5294"/>
                  </a:cubicBezTo>
                  <a:cubicBezTo>
                    <a:pt x="1659" y="5082"/>
                    <a:pt x="4104" y="5718"/>
                    <a:pt x="6957" y="7412"/>
                  </a:cubicBezTo>
                  <a:cubicBezTo>
                    <a:pt x="9810" y="9106"/>
                    <a:pt x="13070" y="11859"/>
                    <a:pt x="14700" y="13765"/>
                  </a:cubicBezTo>
                  <a:cubicBezTo>
                    <a:pt x="16330" y="15671"/>
                    <a:pt x="16330" y="16729"/>
                    <a:pt x="15923" y="17894"/>
                  </a:cubicBezTo>
                  <a:cubicBezTo>
                    <a:pt x="15515" y="19059"/>
                    <a:pt x="14700" y="20329"/>
                    <a:pt x="13274" y="20965"/>
                  </a:cubicBezTo>
                  <a:cubicBezTo>
                    <a:pt x="11847" y="21600"/>
                    <a:pt x="9810" y="21600"/>
                    <a:pt x="8179" y="19059"/>
                  </a:cubicBezTo>
                  <a:cubicBezTo>
                    <a:pt x="6549" y="16518"/>
                    <a:pt x="5327" y="11435"/>
                    <a:pt x="7568" y="7835"/>
                  </a:cubicBezTo>
                  <a:cubicBezTo>
                    <a:pt x="9810" y="4235"/>
                    <a:pt x="15515" y="2118"/>
                    <a:pt x="2122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112120" y="7234132"/>
              <a:ext cx="148981" cy="37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87" fill="norm" stroke="1" extrusionOk="0">
                  <a:moveTo>
                    <a:pt x="21115" y="1351"/>
                  </a:moveTo>
                  <a:cubicBezTo>
                    <a:pt x="20215" y="863"/>
                    <a:pt x="19315" y="375"/>
                    <a:pt x="17365" y="131"/>
                  </a:cubicBezTo>
                  <a:cubicBezTo>
                    <a:pt x="15415" y="-113"/>
                    <a:pt x="12415" y="-113"/>
                    <a:pt x="9565" y="985"/>
                  </a:cubicBezTo>
                  <a:cubicBezTo>
                    <a:pt x="6715" y="2084"/>
                    <a:pt x="4015" y="4280"/>
                    <a:pt x="2215" y="7087"/>
                  </a:cubicBezTo>
                  <a:cubicBezTo>
                    <a:pt x="415" y="9894"/>
                    <a:pt x="-485" y="13311"/>
                    <a:pt x="265" y="15812"/>
                  </a:cubicBezTo>
                  <a:cubicBezTo>
                    <a:pt x="1015" y="18314"/>
                    <a:pt x="3415" y="19901"/>
                    <a:pt x="5815" y="20694"/>
                  </a:cubicBezTo>
                  <a:cubicBezTo>
                    <a:pt x="8215" y="21487"/>
                    <a:pt x="10615" y="21487"/>
                    <a:pt x="13015" y="21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6355843" y="7243679"/>
              <a:ext cx="203708" cy="346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12" fill="norm" stroke="1" extrusionOk="0">
                  <a:moveTo>
                    <a:pt x="21431" y="2037"/>
                  </a:moveTo>
                  <a:cubicBezTo>
                    <a:pt x="20763" y="1383"/>
                    <a:pt x="20095" y="728"/>
                    <a:pt x="19204" y="336"/>
                  </a:cubicBezTo>
                  <a:cubicBezTo>
                    <a:pt x="18313" y="-57"/>
                    <a:pt x="17200" y="-188"/>
                    <a:pt x="15530" y="401"/>
                  </a:cubicBezTo>
                  <a:cubicBezTo>
                    <a:pt x="13860" y="990"/>
                    <a:pt x="11633" y="2299"/>
                    <a:pt x="9072" y="4721"/>
                  </a:cubicBezTo>
                  <a:cubicBezTo>
                    <a:pt x="6511" y="7143"/>
                    <a:pt x="3617" y="10677"/>
                    <a:pt x="1946" y="13427"/>
                  </a:cubicBezTo>
                  <a:cubicBezTo>
                    <a:pt x="276" y="16176"/>
                    <a:pt x="-169" y="18139"/>
                    <a:pt x="54" y="19448"/>
                  </a:cubicBezTo>
                  <a:cubicBezTo>
                    <a:pt x="276" y="20757"/>
                    <a:pt x="1167" y="21412"/>
                    <a:pt x="4173" y="21412"/>
                  </a:cubicBezTo>
                  <a:cubicBezTo>
                    <a:pt x="7179" y="21412"/>
                    <a:pt x="12301" y="20757"/>
                    <a:pt x="17423" y="201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6394449" y="7467127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6623050" y="7473477"/>
              <a:ext cx="444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6692900" y="7384577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6762750" y="7244877"/>
              <a:ext cx="16939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1600" fill="norm" stroke="1" extrusionOk="0">
                  <a:moveTo>
                    <a:pt x="5336" y="0"/>
                  </a:moveTo>
                  <a:cubicBezTo>
                    <a:pt x="6861" y="0"/>
                    <a:pt x="8386" y="0"/>
                    <a:pt x="10673" y="811"/>
                  </a:cubicBezTo>
                  <a:cubicBezTo>
                    <a:pt x="12960" y="1623"/>
                    <a:pt x="16009" y="3245"/>
                    <a:pt x="18169" y="5577"/>
                  </a:cubicBezTo>
                  <a:cubicBezTo>
                    <a:pt x="20329" y="7910"/>
                    <a:pt x="21600" y="10952"/>
                    <a:pt x="18424" y="13741"/>
                  </a:cubicBezTo>
                  <a:cubicBezTo>
                    <a:pt x="15247" y="16530"/>
                    <a:pt x="7624" y="190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073649" y="7810027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105400" y="7708427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5168900" y="7771927"/>
              <a:ext cx="127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175249" y="7848127"/>
              <a:ext cx="146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120"/>
                    <a:pt x="11270" y="8640"/>
                    <a:pt x="14870" y="5040"/>
                  </a:cubicBezTo>
                  <a:cubicBezTo>
                    <a:pt x="18470" y="1440"/>
                    <a:pt x="2003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388472" y="7790977"/>
              <a:ext cx="2172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757"/>
                    <a:pt x="4448" y="7513"/>
                    <a:pt x="1502" y="11113"/>
                  </a:cubicBezTo>
                  <a:cubicBezTo>
                    <a:pt x="-1443" y="14713"/>
                    <a:pt x="521" y="18157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5137149" y="7043977"/>
              <a:ext cx="203201" cy="175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7" fill="norm" stroke="1" extrusionOk="0">
                  <a:moveTo>
                    <a:pt x="0" y="8668"/>
                  </a:moveTo>
                  <a:cubicBezTo>
                    <a:pt x="0" y="11896"/>
                    <a:pt x="0" y="15124"/>
                    <a:pt x="113" y="17358"/>
                  </a:cubicBezTo>
                  <a:cubicBezTo>
                    <a:pt x="225" y="19593"/>
                    <a:pt x="450" y="20834"/>
                    <a:pt x="787" y="20586"/>
                  </a:cubicBezTo>
                  <a:cubicBezTo>
                    <a:pt x="1125" y="20337"/>
                    <a:pt x="1575" y="18600"/>
                    <a:pt x="2475" y="15124"/>
                  </a:cubicBezTo>
                  <a:cubicBezTo>
                    <a:pt x="3375" y="11648"/>
                    <a:pt x="4725" y="6434"/>
                    <a:pt x="6525" y="3331"/>
                  </a:cubicBezTo>
                  <a:cubicBezTo>
                    <a:pt x="8325" y="227"/>
                    <a:pt x="10575" y="-766"/>
                    <a:pt x="13162" y="600"/>
                  </a:cubicBezTo>
                  <a:cubicBezTo>
                    <a:pt x="15750" y="1965"/>
                    <a:pt x="18675" y="5689"/>
                    <a:pt x="20138" y="8917"/>
                  </a:cubicBezTo>
                  <a:cubicBezTo>
                    <a:pt x="21600" y="12144"/>
                    <a:pt x="21600" y="14875"/>
                    <a:pt x="21600" y="176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389283" y="7429027"/>
              <a:ext cx="70061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31" y="21600"/>
                  </a:moveTo>
                  <a:cubicBezTo>
                    <a:pt x="1305" y="21600"/>
                    <a:pt x="979" y="21600"/>
                    <a:pt x="653" y="21600"/>
                  </a:cubicBezTo>
                  <a:cubicBezTo>
                    <a:pt x="326" y="21600"/>
                    <a:pt x="0" y="21600"/>
                    <a:pt x="0" y="21600"/>
                  </a:cubicBezTo>
                  <a:cubicBezTo>
                    <a:pt x="0" y="21600"/>
                    <a:pt x="326" y="21600"/>
                    <a:pt x="1762" y="20475"/>
                  </a:cubicBezTo>
                  <a:cubicBezTo>
                    <a:pt x="3198" y="19350"/>
                    <a:pt x="5743" y="17100"/>
                    <a:pt x="8320" y="14850"/>
                  </a:cubicBezTo>
                  <a:cubicBezTo>
                    <a:pt x="10898" y="12600"/>
                    <a:pt x="13508" y="10350"/>
                    <a:pt x="15727" y="7875"/>
                  </a:cubicBezTo>
                  <a:cubicBezTo>
                    <a:pt x="17946" y="5400"/>
                    <a:pt x="1977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951197" y="7391397"/>
              <a:ext cx="142183" cy="17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541" fill="norm" stroke="1" extrusionOk="0">
                  <a:moveTo>
                    <a:pt x="8984" y="741"/>
                  </a:moveTo>
                  <a:cubicBezTo>
                    <a:pt x="7463" y="741"/>
                    <a:pt x="5942" y="741"/>
                    <a:pt x="4116" y="608"/>
                  </a:cubicBezTo>
                  <a:cubicBezTo>
                    <a:pt x="2291" y="474"/>
                    <a:pt x="161" y="208"/>
                    <a:pt x="9" y="74"/>
                  </a:cubicBezTo>
                  <a:cubicBezTo>
                    <a:pt x="-143" y="-59"/>
                    <a:pt x="1682" y="-59"/>
                    <a:pt x="4877" y="474"/>
                  </a:cubicBezTo>
                  <a:cubicBezTo>
                    <a:pt x="8071" y="1008"/>
                    <a:pt x="12634" y="2074"/>
                    <a:pt x="15981" y="3941"/>
                  </a:cubicBezTo>
                  <a:cubicBezTo>
                    <a:pt x="19327" y="5808"/>
                    <a:pt x="21457" y="8474"/>
                    <a:pt x="19936" y="11541"/>
                  </a:cubicBezTo>
                  <a:cubicBezTo>
                    <a:pt x="18415" y="14608"/>
                    <a:pt x="13243" y="18074"/>
                    <a:pt x="8071" y="21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471325" y="7259283"/>
              <a:ext cx="223942" cy="368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268" fill="norm" stroke="1" extrusionOk="0">
                  <a:moveTo>
                    <a:pt x="1793" y="2831"/>
                  </a:moveTo>
                  <a:cubicBezTo>
                    <a:pt x="1182" y="2343"/>
                    <a:pt x="570" y="1855"/>
                    <a:pt x="265" y="1916"/>
                  </a:cubicBezTo>
                  <a:cubicBezTo>
                    <a:pt x="-41" y="1977"/>
                    <a:pt x="-41" y="2587"/>
                    <a:pt x="61" y="5455"/>
                  </a:cubicBezTo>
                  <a:cubicBezTo>
                    <a:pt x="163" y="8322"/>
                    <a:pt x="367" y="13448"/>
                    <a:pt x="978" y="16560"/>
                  </a:cubicBezTo>
                  <a:cubicBezTo>
                    <a:pt x="1589" y="19671"/>
                    <a:pt x="2608" y="20770"/>
                    <a:pt x="4340" y="21136"/>
                  </a:cubicBezTo>
                  <a:cubicBezTo>
                    <a:pt x="6072" y="21502"/>
                    <a:pt x="8517" y="21136"/>
                    <a:pt x="11370" y="19671"/>
                  </a:cubicBezTo>
                  <a:cubicBezTo>
                    <a:pt x="14223" y="18207"/>
                    <a:pt x="17484" y="15644"/>
                    <a:pt x="19317" y="12838"/>
                  </a:cubicBezTo>
                  <a:cubicBezTo>
                    <a:pt x="21151" y="10031"/>
                    <a:pt x="21559" y="6980"/>
                    <a:pt x="21559" y="5027"/>
                  </a:cubicBezTo>
                  <a:cubicBezTo>
                    <a:pt x="21559" y="3075"/>
                    <a:pt x="21151" y="2221"/>
                    <a:pt x="20540" y="1488"/>
                  </a:cubicBezTo>
                  <a:cubicBezTo>
                    <a:pt x="19929" y="756"/>
                    <a:pt x="19114" y="146"/>
                    <a:pt x="18299" y="24"/>
                  </a:cubicBezTo>
                  <a:cubicBezTo>
                    <a:pt x="17484" y="-98"/>
                    <a:pt x="16668" y="268"/>
                    <a:pt x="16261" y="756"/>
                  </a:cubicBezTo>
                  <a:cubicBezTo>
                    <a:pt x="15853" y="1244"/>
                    <a:pt x="15853" y="1855"/>
                    <a:pt x="16567" y="2770"/>
                  </a:cubicBezTo>
                  <a:cubicBezTo>
                    <a:pt x="17280" y="3685"/>
                    <a:pt x="18706" y="4905"/>
                    <a:pt x="20133" y="61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8750300" y="7409952"/>
              <a:ext cx="133350" cy="14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4" fill="norm" stroke="1" extrusionOk="0">
                  <a:moveTo>
                    <a:pt x="0" y="7203"/>
                  </a:moveTo>
                  <a:cubicBezTo>
                    <a:pt x="0" y="10203"/>
                    <a:pt x="0" y="13203"/>
                    <a:pt x="171" y="15753"/>
                  </a:cubicBezTo>
                  <a:cubicBezTo>
                    <a:pt x="343" y="18303"/>
                    <a:pt x="686" y="20403"/>
                    <a:pt x="857" y="20403"/>
                  </a:cubicBezTo>
                  <a:cubicBezTo>
                    <a:pt x="1029" y="20403"/>
                    <a:pt x="1029" y="18303"/>
                    <a:pt x="1371" y="15003"/>
                  </a:cubicBezTo>
                  <a:cubicBezTo>
                    <a:pt x="1714" y="11703"/>
                    <a:pt x="2400" y="7203"/>
                    <a:pt x="4286" y="4053"/>
                  </a:cubicBezTo>
                  <a:cubicBezTo>
                    <a:pt x="6171" y="903"/>
                    <a:pt x="9257" y="-897"/>
                    <a:pt x="12343" y="453"/>
                  </a:cubicBezTo>
                  <a:cubicBezTo>
                    <a:pt x="15429" y="1803"/>
                    <a:pt x="18514" y="6303"/>
                    <a:pt x="20057" y="10203"/>
                  </a:cubicBezTo>
                  <a:cubicBezTo>
                    <a:pt x="21600" y="14103"/>
                    <a:pt x="21600" y="17403"/>
                    <a:pt x="21600" y="20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8934450" y="7416327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8958624" y="7299910"/>
              <a:ext cx="39327" cy="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4068" y="21600"/>
                  </a:moveTo>
                  <a:cubicBezTo>
                    <a:pt x="4068" y="16971"/>
                    <a:pt x="4068" y="12343"/>
                    <a:pt x="2932" y="8100"/>
                  </a:cubicBezTo>
                  <a:cubicBezTo>
                    <a:pt x="1795" y="3857"/>
                    <a:pt x="-479" y="0"/>
                    <a:pt x="89" y="0"/>
                  </a:cubicBezTo>
                  <a:cubicBezTo>
                    <a:pt x="658" y="0"/>
                    <a:pt x="4068" y="3857"/>
                    <a:pt x="8047" y="6943"/>
                  </a:cubicBezTo>
                  <a:cubicBezTo>
                    <a:pt x="12026" y="10029"/>
                    <a:pt x="16574" y="12343"/>
                    <a:pt x="21121" y="146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9019954" y="7376486"/>
              <a:ext cx="124046" cy="12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022" fill="norm" stroke="1" extrusionOk="0">
                  <a:moveTo>
                    <a:pt x="21097" y="2456"/>
                  </a:moveTo>
                  <a:cubicBezTo>
                    <a:pt x="16057" y="1016"/>
                    <a:pt x="11017" y="-424"/>
                    <a:pt x="7237" y="116"/>
                  </a:cubicBezTo>
                  <a:cubicBezTo>
                    <a:pt x="3457" y="656"/>
                    <a:pt x="937" y="3176"/>
                    <a:pt x="217" y="6776"/>
                  </a:cubicBezTo>
                  <a:cubicBezTo>
                    <a:pt x="-503" y="10376"/>
                    <a:pt x="577" y="15056"/>
                    <a:pt x="3277" y="17756"/>
                  </a:cubicBezTo>
                  <a:cubicBezTo>
                    <a:pt x="5977" y="20456"/>
                    <a:pt x="10297" y="21176"/>
                    <a:pt x="13177" y="20996"/>
                  </a:cubicBezTo>
                  <a:cubicBezTo>
                    <a:pt x="16057" y="20816"/>
                    <a:pt x="17497" y="19736"/>
                    <a:pt x="18217" y="16856"/>
                  </a:cubicBezTo>
                  <a:cubicBezTo>
                    <a:pt x="18937" y="13976"/>
                    <a:pt x="18937" y="9296"/>
                    <a:pt x="18217" y="6416"/>
                  </a:cubicBezTo>
                  <a:cubicBezTo>
                    <a:pt x="17497" y="3536"/>
                    <a:pt x="16057" y="2456"/>
                    <a:pt x="14617" y="1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9201150" y="7308882"/>
              <a:ext cx="171450" cy="16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98" fill="norm" stroke="1" extrusionOk="0">
                  <a:moveTo>
                    <a:pt x="0" y="7136"/>
                  </a:moveTo>
                  <a:cubicBezTo>
                    <a:pt x="533" y="10069"/>
                    <a:pt x="1067" y="13003"/>
                    <a:pt x="1467" y="15536"/>
                  </a:cubicBezTo>
                  <a:cubicBezTo>
                    <a:pt x="1867" y="18069"/>
                    <a:pt x="2133" y="20203"/>
                    <a:pt x="2133" y="20469"/>
                  </a:cubicBezTo>
                  <a:cubicBezTo>
                    <a:pt x="2133" y="20736"/>
                    <a:pt x="1867" y="19136"/>
                    <a:pt x="2533" y="15803"/>
                  </a:cubicBezTo>
                  <a:cubicBezTo>
                    <a:pt x="3200" y="12469"/>
                    <a:pt x="4800" y="7403"/>
                    <a:pt x="6933" y="4069"/>
                  </a:cubicBezTo>
                  <a:cubicBezTo>
                    <a:pt x="9067" y="736"/>
                    <a:pt x="11733" y="-864"/>
                    <a:pt x="14267" y="469"/>
                  </a:cubicBezTo>
                  <a:cubicBezTo>
                    <a:pt x="16800" y="1803"/>
                    <a:pt x="19200" y="6069"/>
                    <a:pt x="20400" y="9536"/>
                  </a:cubicBezTo>
                  <a:cubicBezTo>
                    <a:pt x="21600" y="13003"/>
                    <a:pt x="21600" y="15669"/>
                    <a:pt x="21600" y="183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9690100" y="7149627"/>
              <a:ext cx="164323" cy="33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74" fill="norm" stroke="1" extrusionOk="0">
                  <a:moveTo>
                    <a:pt x="0" y="0"/>
                  </a:moveTo>
                  <a:cubicBezTo>
                    <a:pt x="270" y="2201"/>
                    <a:pt x="540" y="4403"/>
                    <a:pt x="1755" y="7636"/>
                  </a:cubicBezTo>
                  <a:cubicBezTo>
                    <a:pt x="2970" y="10869"/>
                    <a:pt x="5130" y="15134"/>
                    <a:pt x="6075" y="17817"/>
                  </a:cubicBezTo>
                  <a:cubicBezTo>
                    <a:pt x="7020" y="20499"/>
                    <a:pt x="6750" y="21600"/>
                    <a:pt x="6615" y="21462"/>
                  </a:cubicBezTo>
                  <a:cubicBezTo>
                    <a:pt x="6480" y="21325"/>
                    <a:pt x="6480" y="19949"/>
                    <a:pt x="6750" y="17885"/>
                  </a:cubicBezTo>
                  <a:cubicBezTo>
                    <a:pt x="7020" y="15822"/>
                    <a:pt x="7560" y="13070"/>
                    <a:pt x="8235" y="11350"/>
                  </a:cubicBezTo>
                  <a:cubicBezTo>
                    <a:pt x="8910" y="9631"/>
                    <a:pt x="9720" y="8943"/>
                    <a:pt x="10800" y="8461"/>
                  </a:cubicBezTo>
                  <a:cubicBezTo>
                    <a:pt x="11880" y="7980"/>
                    <a:pt x="13230" y="7704"/>
                    <a:pt x="14715" y="7911"/>
                  </a:cubicBezTo>
                  <a:cubicBezTo>
                    <a:pt x="16200" y="8117"/>
                    <a:pt x="17820" y="8805"/>
                    <a:pt x="19170" y="10181"/>
                  </a:cubicBezTo>
                  <a:cubicBezTo>
                    <a:pt x="20520" y="11557"/>
                    <a:pt x="21600" y="13620"/>
                    <a:pt x="20520" y="15409"/>
                  </a:cubicBezTo>
                  <a:cubicBezTo>
                    <a:pt x="19440" y="17197"/>
                    <a:pt x="16200" y="18711"/>
                    <a:pt x="13230" y="19468"/>
                  </a:cubicBezTo>
                  <a:cubicBezTo>
                    <a:pt x="10260" y="20224"/>
                    <a:pt x="7560" y="20224"/>
                    <a:pt x="4860" y="20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9925990" y="7327405"/>
              <a:ext cx="84128" cy="14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0859" fill="norm" stroke="1" extrusionOk="0">
                  <a:moveTo>
                    <a:pt x="20312" y="4632"/>
                  </a:moveTo>
                  <a:cubicBezTo>
                    <a:pt x="18205" y="3398"/>
                    <a:pt x="16098" y="2164"/>
                    <a:pt x="13200" y="1238"/>
                  </a:cubicBezTo>
                  <a:cubicBezTo>
                    <a:pt x="10303" y="312"/>
                    <a:pt x="6615" y="-305"/>
                    <a:pt x="4244" y="158"/>
                  </a:cubicBezTo>
                  <a:cubicBezTo>
                    <a:pt x="1873" y="621"/>
                    <a:pt x="820" y="2164"/>
                    <a:pt x="293" y="4941"/>
                  </a:cubicBezTo>
                  <a:cubicBezTo>
                    <a:pt x="-234" y="7718"/>
                    <a:pt x="-234" y="11729"/>
                    <a:pt x="1873" y="14815"/>
                  </a:cubicBezTo>
                  <a:cubicBezTo>
                    <a:pt x="3981" y="17901"/>
                    <a:pt x="8195" y="20061"/>
                    <a:pt x="11620" y="20678"/>
                  </a:cubicBezTo>
                  <a:cubicBezTo>
                    <a:pt x="15044" y="21295"/>
                    <a:pt x="17678" y="20369"/>
                    <a:pt x="19259" y="17438"/>
                  </a:cubicBezTo>
                  <a:cubicBezTo>
                    <a:pt x="20839" y="14506"/>
                    <a:pt x="21366" y="9569"/>
                    <a:pt x="20576" y="6484"/>
                  </a:cubicBezTo>
                  <a:cubicBezTo>
                    <a:pt x="19786" y="3398"/>
                    <a:pt x="17678" y="2164"/>
                    <a:pt x="15571" y="9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0071099" y="7317814"/>
              <a:ext cx="152401" cy="15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1" fill="norm" stroke="1" extrusionOk="0">
                  <a:moveTo>
                    <a:pt x="1800" y="3036"/>
                  </a:moveTo>
                  <a:cubicBezTo>
                    <a:pt x="1800" y="1596"/>
                    <a:pt x="1800" y="156"/>
                    <a:pt x="1350" y="12"/>
                  </a:cubicBezTo>
                  <a:cubicBezTo>
                    <a:pt x="900" y="-132"/>
                    <a:pt x="0" y="1020"/>
                    <a:pt x="0" y="3900"/>
                  </a:cubicBezTo>
                  <a:cubicBezTo>
                    <a:pt x="0" y="6780"/>
                    <a:pt x="900" y="11388"/>
                    <a:pt x="1800" y="14412"/>
                  </a:cubicBezTo>
                  <a:cubicBezTo>
                    <a:pt x="2700" y="17436"/>
                    <a:pt x="3600" y="18876"/>
                    <a:pt x="4800" y="19884"/>
                  </a:cubicBezTo>
                  <a:cubicBezTo>
                    <a:pt x="6000" y="20892"/>
                    <a:pt x="7500" y="21468"/>
                    <a:pt x="8850" y="20172"/>
                  </a:cubicBezTo>
                  <a:cubicBezTo>
                    <a:pt x="10200" y="18876"/>
                    <a:pt x="11400" y="15708"/>
                    <a:pt x="12150" y="13116"/>
                  </a:cubicBezTo>
                  <a:cubicBezTo>
                    <a:pt x="12900" y="10524"/>
                    <a:pt x="13200" y="8508"/>
                    <a:pt x="13500" y="6780"/>
                  </a:cubicBezTo>
                  <a:cubicBezTo>
                    <a:pt x="13800" y="5052"/>
                    <a:pt x="14100" y="3612"/>
                    <a:pt x="14100" y="3612"/>
                  </a:cubicBezTo>
                  <a:cubicBezTo>
                    <a:pt x="14100" y="3612"/>
                    <a:pt x="13800" y="5052"/>
                    <a:pt x="13650" y="6492"/>
                  </a:cubicBezTo>
                  <a:cubicBezTo>
                    <a:pt x="13500" y="7932"/>
                    <a:pt x="13500" y="9372"/>
                    <a:pt x="14850" y="11244"/>
                  </a:cubicBezTo>
                  <a:cubicBezTo>
                    <a:pt x="16200" y="13116"/>
                    <a:pt x="18900" y="15420"/>
                    <a:pt x="21600" y="177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10268455" y="7286962"/>
              <a:ext cx="88395" cy="211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01" fill="norm" stroke="1" extrusionOk="0">
                  <a:moveTo>
                    <a:pt x="6048" y="5319"/>
                  </a:moveTo>
                  <a:cubicBezTo>
                    <a:pt x="4506" y="8919"/>
                    <a:pt x="2963" y="12519"/>
                    <a:pt x="1934" y="15166"/>
                  </a:cubicBezTo>
                  <a:cubicBezTo>
                    <a:pt x="906" y="17813"/>
                    <a:pt x="391" y="19507"/>
                    <a:pt x="134" y="19507"/>
                  </a:cubicBezTo>
                  <a:cubicBezTo>
                    <a:pt x="-123" y="19507"/>
                    <a:pt x="-123" y="17813"/>
                    <a:pt x="1163" y="15060"/>
                  </a:cubicBezTo>
                  <a:cubicBezTo>
                    <a:pt x="2448" y="12307"/>
                    <a:pt x="5020" y="8495"/>
                    <a:pt x="7334" y="5636"/>
                  </a:cubicBezTo>
                  <a:cubicBezTo>
                    <a:pt x="9648" y="2777"/>
                    <a:pt x="11706" y="872"/>
                    <a:pt x="13763" y="236"/>
                  </a:cubicBezTo>
                  <a:cubicBezTo>
                    <a:pt x="15820" y="-399"/>
                    <a:pt x="17877" y="236"/>
                    <a:pt x="18906" y="2248"/>
                  </a:cubicBezTo>
                  <a:cubicBezTo>
                    <a:pt x="19934" y="4260"/>
                    <a:pt x="19934" y="7648"/>
                    <a:pt x="20191" y="11036"/>
                  </a:cubicBezTo>
                  <a:cubicBezTo>
                    <a:pt x="20448" y="14425"/>
                    <a:pt x="20963" y="17813"/>
                    <a:pt x="21477" y="21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10408155" y="7008798"/>
              <a:ext cx="163436" cy="490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4" fill="norm" stroke="1" extrusionOk="0">
                  <a:moveTo>
                    <a:pt x="7411" y="18405"/>
                  </a:moveTo>
                  <a:cubicBezTo>
                    <a:pt x="8796" y="16829"/>
                    <a:pt x="10180" y="15253"/>
                    <a:pt x="10872" y="14094"/>
                  </a:cubicBezTo>
                  <a:cubicBezTo>
                    <a:pt x="11565" y="12936"/>
                    <a:pt x="11565" y="12194"/>
                    <a:pt x="10872" y="11823"/>
                  </a:cubicBezTo>
                  <a:cubicBezTo>
                    <a:pt x="10180" y="11452"/>
                    <a:pt x="8796" y="11452"/>
                    <a:pt x="6996" y="12148"/>
                  </a:cubicBezTo>
                  <a:cubicBezTo>
                    <a:pt x="5196" y="12843"/>
                    <a:pt x="2980" y="14233"/>
                    <a:pt x="1734" y="15624"/>
                  </a:cubicBezTo>
                  <a:cubicBezTo>
                    <a:pt x="488" y="17015"/>
                    <a:pt x="211" y="18405"/>
                    <a:pt x="72" y="19332"/>
                  </a:cubicBezTo>
                  <a:cubicBezTo>
                    <a:pt x="-66" y="20259"/>
                    <a:pt x="-66" y="20723"/>
                    <a:pt x="626" y="21047"/>
                  </a:cubicBezTo>
                  <a:cubicBezTo>
                    <a:pt x="1319" y="21372"/>
                    <a:pt x="2703" y="21557"/>
                    <a:pt x="3811" y="21418"/>
                  </a:cubicBezTo>
                  <a:cubicBezTo>
                    <a:pt x="4919" y="21279"/>
                    <a:pt x="5749" y="20815"/>
                    <a:pt x="7688" y="19100"/>
                  </a:cubicBezTo>
                  <a:cubicBezTo>
                    <a:pt x="9626" y="17385"/>
                    <a:pt x="12672" y="14419"/>
                    <a:pt x="15165" y="11221"/>
                  </a:cubicBezTo>
                  <a:cubicBezTo>
                    <a:pt x="17657" y="8022"/>
                    <a:pt x="19596" y="4592"/>
                    <a:pt x="20565" y="2599"/>
                  </a:cubicBezTo>
                  <a:cubicBezTo>
                    <a:pt x="21534" y="606"/>
                    <a:pt x="21534" y="50"/>
                    <a:pt x="21119" y="3"/>
                  </a:cubicBezTo>
                  <a:cubicBezTo>
                    <a:pt x="20703" y="-43"/>
                    <a:pt x="19872" y="421"/>
                    <a:pt x="18765" y="2136"/>
                  </a:cubicBezTo>
                  <a:cubicBezTo>
                    <a:pt x="17657" y="3851"/>
                    <a:pt x="16272" y="6817"/>
                    <a:pt x="15580" y="9645"/>
                  </a:cubicBezTo>
                  <a:cubicBezTo>
                    <a:pt x="14888" y="12472"/>
                    <a:pt x="14888" y="15160"/>
                    <a:pt x="14888" y="178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8" name="Drawing"/>
          <p:cNvGrpSpPr/>
          <p:nvPr/>
        </p:nvGrpSpPr>
        <p:grpSpPr>
          <a:xfrm>
            <a:off x="1028700" y="1371599"/>
            <a:ext cx="11931650" cy="5432281"/>
            <a:chOff x="0" y="0"/>
            <a:chExt cx="11931650" cy="5432279"/>
          </a:xfrm>
        </p:grpSpPr>
        <p:sp>
          <p:nvSpPr>
            <p:cNvPr id="1497" name="Line"/>
            <p:cNvSpPr/>
            <p:nvPr/>
          </p:nvSpPr>
          <p:spPr>
            <a:xfrm>
              <a:off x="60572" y="584199"/>
              <a:ext cx="28328" cy="37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411" fill="norm" stroke="1" extrusionOk="0">
                  <a:moveTo>
                    <a:pt x="20648" y="0"/>
                  </a:moveTo>
                  <a:cubicBezTo>
                    <a:pt x="14477" y="358"/>
                    <a:pt x="8305" y="716"/>
                    <a:pt x="4448" y="2267"/>
                  </a:cubicBezTo>
                  <a:cubicBezTo>
                    <a:pt x="591" y="3819"/>
                    <a:pt x="-952" y="6564"/>
                    <a:pt x="591" y="9786"/>
                  </a:cubicBezTo>
                  <a:cubicBezTo>
                    <a:pt x="2134" y="13008"/>
                    <a:pt x="6762" y="16707"/>
                    <a:pt x="10619" y="18855"/>
                  </a:cubicBezTo>
                  <a:cubicBezTo>
                    <a:pt x="14477" y="21003"/>
                    <a:pt x="17562" y="21600"/>
                    <a:pt x="18334" y="21361"/>
                  </a:cubicBezTo>
                  <a:cubicBezTo>
                    <a:pt x="19105" y="21123"/>
                    <a:pt x="17562" y="20049"/>
                    <a:pt x="16019" y="18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9090" y="518696"/>
              <a:ext cx="194244" cy="45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194" fill="norm" stroke="1" extrusionOk="0">
                  <a:moveTo>
                    <a:pt x="3839" y="9053"/>
                  </a:moveTo>
                  <a:cubicBezTo>
                    <a:pt x="2460" y="6664"/>
                    <a:pt x="1082" y="4275"/>
                    <a:pt x="392" y="2782"/>
                  </a:cubicBezTo>
                  <a:cubicBezTo>
                    <a:pt x="-297" y="1289"/>
                    <a:pt x="-297" y="691"/>
                    <a:pt x="2231" y="293"/>
                  </a:cubicBezTo>
                  <a:cubicBezTo>
                    <a:pt x="4758" y="-105"/>
                    <a:pt x="9814" y="-304"/>
                    <a:pt x="13835" y="1090"/>
                  </a:cubicBezTo>
                  <a:cubicBezTo>
                    <a:pt x="17856" y="2483"/>
                    <a:pt x="20843" y="5469"/>
                    <a:pt x="21073" y="8505"/>
                  </a:cubicBezTo>
                  <a:cubicBezTo>
                    <a:pt x="21303" y="11541"/>
                    <a:pt x="18775" y="14627"/>
                    <a:pt x="15903" y="16767"/>
                  </a:cubicBezTo>
                  <a:cubicBezTo>
                    <a:pt x="13031" y="18907"/>
                    <a:pt x="9814" y="20102"/>
                    <a:pt x="7516" y="20699"/>
                  </a:cubicBezTo>
                  <a:cubicBezTo>
                    <a:pt x="5218" y="21296"/>
                    <a:pt x="3839" y="21296"/>
                    <a:pt x="3150" y="20997"/>
                  </a:cubicBezTo>
                  <a:cubicBezTo>
                    <a:pt x="2460" y="20699"/>
                    <a:pt x="2460" y="20102"/>
                    <a:pt x="4643" y="19405"/>
                  </a:cubicBezTo>
                  <a:cubicBezTo>
                    <a:pt x="6826" y="18708"/>
                    <a:pt x="11192" y="17912"/>
                    <a:pt x="15558" y="17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264292" y="729810"/>
              <a:ext cx="142108" cy="163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899" fill="norm" stroke="1" extrusionOk="0">
                  <a:moveTo>
                    <a:pt x="4113" y="13016"/>
                  </a:moveTo>
                  <a:cubicBezTo>
                    <a:pt x="5678" y="13286"/>
                    <a:pt x="7243" y="13556"/>
                    <a:pt x="8652" y="13151"/>
                  </a:cubicBezTo>
                  <a:cubicBezTo>
                    <a:pt x="10060" y="12746"/>
                    <a:pt x="11313" y="11666"/>
                    <a:pt x="12408" y="10181"/>
                  </a:cubicBezTo>
                  <a:cubicBezTo>
                    <a:pt x="13504" y="8696"/>
                    <a:pt x="14443" y="6806"/>
                    <a:pt x="14913" y="5051"/>
                  </a:cubicBezTo>
                  <a:cubicBezTo>
                    <a:pt x="15382" y="3296"/>
                    <a:pt x="15382" y="1676"/>
                    <a:pt x="14600" y="731"/>
                  </a:cubicBezTo>
                  <a:cubicBezTo>
                    <a:pt x="13817" y="-214"/>
                    <a:pt x="12252" y="-484"/>
                    <a:pt x="9591" y="1406"/>
                  </a:cubicBezTo>
                  <a:cubicBezTo>
                    <a:pt x="6930" y="3296"/>
                    <a:pt x="3174" y="7346"/>
                    <a:pt x="1295" y="10991"/>
                  </a:cubicBezTo>
                  <a:cubicBezTo>
                    <a:pt x="-583" y="14636"/>
                    <a:pt x="-583" y="17876"/>
                    <a:pt x="2391" y="19496"/>
                  </a:cubicBezTo>
                  <a:cubicBezTo>
                    <a:pt x="5365" y="21116"/>
                    <a:pt x="11313" y="21116"/>
                    <a:pt x="14913" y="20576"/>
                  </a:cubicBezTo>
                  <a:cubicBezTo>
                    <a:pt x="18513" y="20036"/>
                    <a:pt x="19765" y="18956"/>
                    <a:pt x="21017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82600" y="472988"/>
              <a:ext cx="88900" cy="43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21600" y="3307"/>
                  </a:moveTo>
                  <a:cubicBezTo>
                    <a:pt x="19543" y="2573"/>
                    <a:pt x="17486" y="1839"/>
                    <a:pt x="15686" y="1210"/>
                  </a:cubicBezTo>
                  <a:cubicBezTo>
                    <a:pt x="13886" y="581"/>
                    <a:pt x="12343" y="57"/>
                    <a:pt x="10286" y="4"/>
                  </a:cubicBezTo>
                  <a:cubicBezTo>
                    <a:pt x="8229" y="-48"/>
                    <a:pt x="5657" y="371"/>
                    <a:pt x="3600" y="1787"/>
                  </a:cubicBezTo>
                  <a:cubicBezTo>
                    <a:pt x="1543" y="3202"/>
                    <a:pt x="0" y="5614"/>
                    <a:pt x="0" y="8288"/>
                  </a:cubicBezTo>
                  <a:cubicBezTo>
                    <a:pt x="0" y="10962"/>
                    <a:pt x="1543" y="13898"/>
                    <a:pt x="3343" y="16152"/>
                  </a:cubicBezTo>
                  <a:cubicBezTo>
                    <a:pt x="5143" y="18406"/>
                    <a:pt x="7200" y="19979"/>
                    <a:pt x="9257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38149" y="673100"/>
              <a:ext cx="1270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200"/>
                    <a:pt x="11520" y="10800"/>
                    <a:pt x="15120" y="7200"/>
                  </a:cubicBezTo>
                  <a:cubicBezTo>
                    <a:pt x="18720" y="3600"/>
                    <a:pt x="201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686424" y="425958"/>
              <a:ext cx="107326" cy="15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02" fill="norm" stroke="1" extrusionOk="0">
                  <a:moveTo>
                    <a:pt x="2416" y="7811"/>
                  </a:moveTo>
                  <a:cubicBezTo>
                    <a:pt x="1993" y="11314"/>
                    <a:pt x="1569" y="14816"/>
                    <a:pt x="1357" y="17297"/>
                  </a:cubicBezTo>
                  <a:cubicBezTo>
                    <a:pt x="1146" y="19779"/>
                    <a:pt x="1146" y="21238"/>
                    <a:pt x="934" y="21092"/>
                  </a:cubicBezTo>
                  <a:cubicBezTo>
                    <a:pt x="722" y="20946"/>
                    <a:pt x="299" y="19195"/>
                    <a:pt x="87" y="16276"/>
                  </a:cubicBezTo>
                  <a:cubicBezTo>
                    <a:pt x="-125" y="13357"/>
                    <a:pt x="-125" y="9270"/>
                    <a:pt x="2204" y="6060"/>
                  </a:cubicBezTo>
                  <a:cubicBezTo>
                    <a:pt x="4534" y="2849"/>
                    <a:pt x="9193" y="514"/>
                    <a:pt x="12369" y="76"/>
                  </a:cubicBezTo>
                  <a:cubicBezTo>
                    <a:pt x="15546" y="-362"/>
                    <a:pt x="17240" y="1097"/>
                    <a:pt x="18510" y="4454"/>
                  </a:cubicBezTo>
                  <a:cubicBezTo>
                    <a:pt x="19781" y="7811"/>
                    <a:pt x="20628" y="13065"/>
                    <a:pt x="21475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0" y="1009650"/>
              <a:ext cx="5969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81" y="19200"/>
                    <a:pt x="5362" y="16800"/>
                    <a:pt x="8081" y="14100"/>
                  </a:cubicBezTo>
                  <a:cubicBezTo>
                    <a:pt x="10800" y="11400"/>
                    <a:pt x="13557" y="8400"/>
                    <a:pt x="15817" y="6000"/>
                  </a:cubicBezTo>
                  <a:cubicBezTo>
                    <a:pt x="18077" y="3600"/>
                    <a:pt x="198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72448" y="1111249"/>
              <a:ext cx="430803" cy="7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071" fill="norm" stroke="1" extrusionOk="0">
                  <a:moveTo>
                    <a:pt x="1538" y="18758"/>
                  </a:moveTo>
                  <a:cubicBezTo>
                    <a:pt x="797" y="19326"/>
                    <a:pt x="56" y="19895"/>
                    <a:pt x="3" y="20463"/>
                  </a:cubicBezTo>
                  <a:cubicBezTo>
                    <a:pt x="-50" y="21032"/>
                    <a:pt x="585" y="21600"/>
                    <a:pt x="2756" y="20179"/>
                  </a:cubicBezTo>
                  <a:cubicBezTo>
                    <a:pt x="4926" y="18758"/>
                    <a:pt x="8632" y="15347"/>
                    <a:pt x="12021" y="11653"/>
                  </a:cubicBezTo>
                  <a:cubicBezTo>
                    <a:pt x="15409" y="7958"/>
                    <a:pt x="18479" y="3979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016000" y="749300"/>
              <a:ext cx="38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22350" y="9017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709000" y="372912"/>
              <a:ext cx="208700" cy="54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98" fill="norm" stroke="1" extrusionOk="0">
                  <a:moveTo>
                    <a:pt x="8421" y="9864"/>
                  </a:moveTo>
                  <a:cubicBezTo>
                    <a:pt x="7112" y="12124"/>
                    <a:pt x="5803" y="14385"/>
                    <a:pt x="4603" y="16185"/>
                  </a:cubicBezTo>
                  <a:cubicBezTo>
                    <a:pt x="3403" y="17985"/>
                    <a:pt x="2312" y="19324"/>
                    <a:pt x="1548" y="20203"/>
                  </a:cubicBezTo>
                  <a:cubicBezTo>
                    <a:pt x="785" y="21082"/>
                    <a:pt x="348" y="21501"/>
                    <a:pt x="130" y="21375"/>
                  </a:cubicBezTo>
                  <a:cubicBezTo>
                    <a:pt x="-88" y="21250"/>
                    <a:pt x="-88" y="20580"/>
                    <a:pt x="567" y="18529"/>
                  </a:cubicBezTo>
                  <a:cubicBezTo>
                    <a:pt x="1221" y="16478"/>
                    <a:pt x="2530" y="13045"/>
                    <a:pt x="4276" y="10031"/>
                  </a:cubicBezTo>
                  <a:cubicBezTo>
                    <a:pt x="6021" y="7017"/>
                    <a:pt x="8203" y="4422"/>
                    <a:pt x="9512" y="2915"/>
                  </a:cubicBezTo>
                  <a:cubicBezTo>
                    <a:pt x="10821" y="1408"/>
                    <a:pt x="11257" y="989"/>
                    <a:pt x="11912" y="613"/>
                  </a:cubicBezTo>
                  <a:cubicBezTo>
                    <a:pt x="12567" y="236"/>
                    <a:pt x="13439" y="-99"/>
                    <a:pt x="14312" y="27"/>
                  </a:cubicBezTo>
                  <a:cubicBezTo>
                    <a:pt x="15185" y="152"/>
                    <a:pt x="16057" y="738"/>
                    <a:pt x="16821" y="2454"/>
                  </a:cubicBezTo>
                  <a:cubicBezTo>
                    <a:pt x="17585" y="4171"/>
                    <a:pt x="18239" y="7017"/>
                    <a:pt x="18676" y="9864"/>
                  </a:cubicBezTo>
                  <a:cubicBezTo>
                    <a:pt x="19112" y="12710"/>
                    <a:pt x="19330" y="15557"/>
                    <a:pt x="19767" y="17148"/>
                  </a:cubicBezTo>
                  <a:cubicBezTo>
                    <a:pt x="20203" y="18738"/>
                    <a:pt x="20857" y="19073"/>
                    <a:pt x="21512" y="19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777999" y="71120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2404638" y="528574"/>
              <a:ext cx="141712" cy="294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89" fill="norm" stroke="1" extrusionOk="0">
                  <a:moveTo>
                    <a:pt x="21267" y="18866"/>
                  </a:moveTo>
                  <a:cubicBezTo>
                    <a:pt x="19679" y="18558"/>
                    <a:pt x="18091" y="18249"/>
                    <a:pt x="16502" y="16860"/>
                  </a:cubicBezTo>
                  <a:cubicBezTo>
                    <a:pt x="14914" y="15472"/>
                    <a:pt x="13326" y="13003"/>
                    <a:pt x="12691" y="10303"/>
                  </a:cubicBezTo>
                  <a:cubicBezTo>
                    <a:pt x="12055" y="7603"/>
                    <a:pt x="12373" y="4672"/>
                    <a:pt x="13008" y="2898"/>
                  </a:cubicBezTo>
                  <a:cubicBezTo>
                    <a:pt x="13643" y="1123"/>
                    <a:pt x="14596" y="506"/>
                    <a:pt x="15867" y="198"/>
                  </a:cubicBezTo>
                  <a:cubicBezTo>
                    <a:pt x="17138" y="-111"/>
                    <a:pt x="18726" y="-111"/>
                    <a:pt x="19520" y="583"/>
                  </a:cubicBezTo>
                  <a:cubicBezTo>
                    <a:pt x="20314" y="1278"/>
                    <a:pt x="20314" y="2666"/>
                    <a:pt x="18567" y="4903"/>
                  </a:cubicBezTo>
                  <a:cubicBezTo>
                    <a:pt x="16820" y="7140"/>
                    <a:pt x="13326" y="10226"/>
                    <a:pt x="9991" y="12695"/>
                  </a:cubicBezTo>
                  <a:cubicBezTo>
                    <a:pt x="6655" y="15163"/>
                    <a:pt x="3479" y="17015"/>
                    <a:pt x="1732" y="18326"/>
                  </a:cubicBezTo>
                  <a:cubicBezTo>
                    <a:pt x="-15" y="19638"/>
                    <a:pt x="-333" y="20409"/>
                    <a:pt x="302" y="20872"/>
                  </a:cubicBezTo>
                  <a:cubicBezTo>
                    <a:pt x="938" y="21335"/>
                    <a:pt x="2526" y="21489"/>
                    <a:pt x="5543" y="21489"/>
                  </a:cubicBezTo>
                  <a:cubicBezTo>
                    <a:pt x="8561" y="21489"/>
                    <a:pt x="13008" y="21335"/>
                    <a:pt x="17455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2901950" y="533400"/>
              <a:ext cx="127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00"/>
                    <a:pt x="7200" y="9200"/>
                    <a:pt x="10800" y="12800"/>
                  </a:cubicBezTo>
                  <a:cubicBezTo>
                    <a:pt x="14400" y="16400"/>
                    <a:pt x="180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862353" y="431304"/>
              <a:ext cx="221183" cy="38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510" fill="norm" stroke="1" extrusionOk="0">
                  <a:moveTo>
                    <a:pt x="140" y="3197"/>
                  </a:moveTo>
                  <a:cubicBezTo>
                    <a:pt x="-58" y="2493"/>
                    <a:pt x="-256" y="1788"/>
                    <a:pt x="1131" y="1201"/>
                  </a:cubicBezTo>
                  <a:cubicBezTo>
                    <a:pt x="2518" y="614"/>
                    <a:pt x="5491" y="145"/>
                    <a:pt x="8067" y="27"/>
                  </a:cubicBezTo>
                  <a:cubicBezTo>
                    <a:pt x="10643" y="-90"/>
                    <a:pt x="12823" y="145"/>
                    <a:pt x="13814" y="1201"/>
                  </a:cubicBezTo>
                  <a:cubicBezTo>
                    <a:pt x="14805" y="2258"/>
                    <a:pt x="14606" y="4136"/>
                    <a:pt x="14012" y="5369"/>
                  </a:cubicBezTo>
                  <a:cubicBezTo>
                    <a:pt x="13417" y="6601"/>
                    <a:pt x="12427" y="7188"/>
                    <a:pt x="11733" y="7834"/>
                  </a:cubicBezTo>
                  <a:cubicBezTo>
                    <a:pt x="11039" y="8480"/>
                    <a:pt x="10643" y="9184"/>
                    <a:pt x="11039" y="9712"/>
                  </a:cubicBezTo>
                  <a:cubicBezTo>
                    <a:pt x="11436" y="10240"/>
                    <a:pt x="12625" y="10593"/>
                    <a:pt x="14210" y="11062"/>
                  </a:cubicBezTo>
                  <a:cubicBezTo>
                    <a:pt x="15795" y="11532"/>
                    <a:pt x="17777" y="12119"/>
                    <a:pt x="19164" y="13058"/>
                  </a:cubicBezTo>
                  <a:cubicBezTo>
                    <a:pt x="20551" y="13997"/>
                    <a:pt x="21344" y="15288"/>
                    <a:pt x="20056" y="16638"/>
                  </a:cubicBezTo>
                  <a:cubicBezTo>
                    <a:pt x="18768" y="17988"/>
                    <a:pt x="15399" y="19397"/>
                    <a:pt x="12129" y="20219"/>
                  </a:cubicBezTo>
                  <a:cubicBezTo>
                    <a:pt x="8860" y="21040"/>
                    <a:pt x="5689" y="21275"/>
                    <a:pt x="2518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3709408" y="655850"/>
              <a:ext cx="164092" cy="208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618" fill="norm" stroke="1" extrusionOk="0">
                  <a:moveTo>
                    <a:pt x="19806" y="4854"/>
                  </a:moveTo>
                  <a:cubicBezTo>
                    <a:pt x="19530" y="3596"/>
                    <a:pt x="19253" y="2338"/>
                    <a:pt x="17868" y="1289"/>
                  </a:cubicBezTo>
                  <a:cubicBezTo>
                    <a:pt x="16483" y="241"/>
                    <a:pt x="13991" y="-598"/>
                    <a:pt x="11222" y="555"/>
                  </a:cubicBezTo>
                  <a:cubicBezTo>
                    <a:pt x="8453" y="1709"/>
                    <a:pt x="5406" y="4854"/>
                    <a:pt x="3468" y="8000"/>
                  </a:cubicBezTo>
                  <a:cubicBezTo>
                    <a:pt x="1530" y="11146"/>
                    <a:pt x="699" y="14291"/>
                    <a:pt x="283" y="16388"/>
                  </a:cubicBezTo>
                  <a:cubicBezTo>
                    <a:pt x="-132" y="18485"/>
                    <a:pt x="-132" y="19534"/>
                    <a:pt x="560" y="20163"/>
                  </a:cubicBezTo>
                  <a:cubicBezTo>
                    <a:pt x="1253" y="20792"/>
                    <a:pt x="2637" y="21002"/>
                    <a:pt x="4437" y="19219"/>
                  </a:cubicBezTo>
                  <a:cubicBezTo>
                    <a:pt x="6237" y="17437"/>
                    <a:pt x="8453" y="13662"/>
                    <a:pt x="9699" y="11985"/>
                  </a:cubicBezTo>
                  <a:cubicBezTo>
                    <a:pt x="10945" y="10307"/>
                    <a:pt x="11222" y="10726"/>
                    <a:pt x="12053" y="11985"/>
                  </a:cubicBezTo>
                  <a:cubicBezTo>
                    <a:pt x="12883" y="13243"/>
                    <a:pt x="14268" y="15340"/>
                    <a:pt x="15930" y="16703"/>
                  </a:cubicBezTo>
                  <a:cubicBezTo>
                    <a:pt x="17591" y="18066"/>
                    <a:pt x="19530" y="18695"/>
                    <a:pt x="21468" y="19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911599" y="654050"/>
              <a:ext cx="152401" cy="17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4629"/>
                  </a:moveTo>
                  <a:cubicBezTo>
                    <a:pt x="3600" y="8743"/>
                    <a:pt x="7200" y="12857"/>
                    <a:pt x="9150" y="15686"/>
                  </a:cubicBezTo>
                  <a:cubicBezTo>
                    <a:pt x="11100" y="18514"/>
                    <a:pt x="11400" y="20057"/>
                    <a:pt x="10800" y="20829"/>
                  </a:cubicBezTo>
                  <a:cubicBezTo>
                    <a:pt x="10200" y="21600"/>
                    <a:pt x="8700" y="21600"/>
                    <a:pt x="7800" y="20957"/>
                  </a:cubicBezTo>
                  <a:cubicBezTo>
                    <a:pt x="6900" y="20314"/>
                    <a:pt x="6600" y="19029"/>
                    <a:pt x="6750" y="15814"/>
                  </a:cubicBezTo>
                  <a:cubicBezTo>
                    <a:pt x="6900" y="12600"/>
                    <a:pt x="7500" y="7457"/>
                    <a:pt x="10050" y="4500"/>
                  </a:cubicBezTo>
                  <a:cubicBezTo>
                    <a:pt x="12600" y="1543"/>
                    <a:pt x="17100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4066689" y="606337"/>
              <a:ext cx="105261" cy="20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34" fill="norm" stroke="1" extrusionOk="0">
                  <a:moveTo>
                    <a:pt x="5815" y="12368"/>
                  </a:moveTo>
                  <a:cubicBezTo>
                    <a:pt x="8356" y="9028"/>
                    <a:pt x="10897" y="5688"/>
                    <a:pt x="12380" y="3461"/>
                  </a:cubicBezTo>
                  <a:cubicBezTo>
                    <a:pt x="13862" y="1234"/>
                    <a:pt x="14286" y="121"/>
                    <a:pt x="13438" y="9"/>
                  </a:cubicBezTo>
                  <a:cubicBezTo>
                    <a:pt x="12591" y="-102"/>
                    <a:pt x="10474" y="789"/>
                    <a:pt x="7509" y="3350"/>
                  </a:cubicBezTo>
                  <a:cubicBezTo>
                    <a:pt x="4544" y="5910"/>
                    <a:pt x="733" y="10141"/>
                    <a:pt x="97" y="13482"/>
                  </a:cubicBezTo>
                  <a:cubicBezTo>
                    <a:pt x="-538" y="16822"/>
                    <a:pt x="2003" y="19271"/>
                    <a:pt x="6027" y="20385"/>
                  </a:cubicBezTo>
                  <a:cubicBezTo>
                    <a:pt x="10050" y="21498"/>
                    <a:pt x="15556" y="21275"/>
                    <a:pt x="21062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778250" y="685800"/>
              <a:ext cx="31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025736" y="443371"/>
              <a:ext cx="22514" cy="4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552" fill="norm" stroke="1" extrusionOk="0">
                  <a:moveTo>
                    <a:pt x="3213" y="1302"/>
                  </a:moveTo>
                  <a:cubicBezTo>
                    <a:pt x="3213" y="679"/>
                    <a:pt x="3213" y="56"/>
                    <a:pt x="2231" y="4"/>
                  </a:cubicBezTo>
                  <a:cubicBezTo>
                    <a:pt x="1250" y="-48"/>
                    <a:pt x="-714" y="471"/>
                    <a:pt x="268" y="2496"/>
                  </a:cubicBezTo>
                  <a:cubicBezTo>
                    <a:pt x="1250" y="4521"/>
                    <a:pt x="5177" y="8052"/>
                    <a:pt x="9104" y="11479"/>
                  </a:cubicBezTo>
                  <a:cubicBezTo>
                    <a:pt x="13031" y="14906"/>
                    <a:pt x="16959" y="18229"/>
                    <a:pt x="20886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4812195" y="850900"/>
              <a:ext cx="41385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2041" y="21600"/>
                  </a:moveTo>
                  <a:cubicBezTo>
                    <a:pt x="1049" y="21600"/>
                    <a:pt x="57" y="21600"/>
                    <a:pt x="2" y="20700"/>
                  </a:cubicBezTo>
                  <a:cubicBezTo>
                    <a:pt x="-53" y="19800"/>
                    <a:pt x="829" y="18000"/>
                    <a:pt x="3253" y="15300"/>
                  </a:cubicBezTo>
                  <a:cubicBezTo>
                    <a:pt x="5678" y="12600"/>
                    <a:pt x="9645" y="9000"/>
                    <a:pt x="12951" y="6300"/>
                  </a:cubicBezTo>
                  <a:cubicBezTo>
                    <a:pt x="16257" y="3600"/>
                    <a:pt x="18902" y="1800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673600" y="1250949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654550" y="1133421"/>
              <a:ext cx="31750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17185"/>
                  </a:moveTo>
                  <a:cubicBezTo>
                    <a:pt x="1440" y="8291"/>
                    <a:pt x="2880" y="-603"/>
                    <a:pt x="6480" y="32"/>
                  </a:cubicBezTo>
                  <a:cubicBezTo>
                    <a:pt x="10080" y="668"/>
                    <a:pt x="15840" y="10832"/>
                    <a:pt x="21600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724400" y="1176866"/>
              <a:ext cx="127000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23"/>
                  </a:moveTo>
                  <a:cubicBezTo>
                    <a:pt x="720" y="9293"/>
                    <a:pt x="1440" y="13563"/>
                    <a:pt x="1800" y="16326"/>
                  </a:cubicBezTo>
                  <a:cubicBezTo>
                    <a:pt x="2160" y="19088"/>
                    <a:pt x="2160" y="20344"/>
                    <a:pt x="1980" y="20219"/>
                  </a:cubicBezTo>
                  <a:cubicBezTo>
                    <a:pt x="1800" y="20093"/>
                    <a:pt x="1440" y="18586"/>
                    <a:pt x="1620" y="15321"/>
                  </a:cubicBezTo>
                  <a:cubicBezTo>
                    <a:pt x="1800" y="12056"/>
                    <a:pt x="2520" y="7033"/>
                    <a:pt x="3420" y="4019"/>
                  </a:cubicBezTo>
                  <a:cubicBezTo>
                    <a:pt x="4320" y="1005"/>
                    <a:pt x="5400" y="0"/>
                    <a:pt x="7560" y="0"/>
                  </a:cubicBezTo>
                  <a:cubicBezTo>
                    <a:pt x="9720" y="0"/>
                    <a:pt x="12960" y="1005"/>
                    <a:pt x="15300" y="4144"/>
                  </a:cubicBezTo>
                  <a:cubicBezTo>
                    <a:pt x="17640" y="7284"/>
                    <a:pt x="19080" y="12558"/>
                    <a:pt x="19980" y="15823"/>
                  </a:cubicBezTo>
                  <a:cubicBezTo>
                    <a:pt x="20880" y="19088"/>
                    <a:pt x="21240" y="203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899997" y="1022095"/>
              <a:ext cx="103804" cy="324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34" fill="norm" stroke="1" extrusionOk="0">
                  <a:moveTo>
                    <a:pt x="14706" y="13812"/>
                  </a:moveTo>
                  <a:cubicBezTo>
                    <a:pt x="13410" y="13255"/>
                    <a:pt x="12114" y="12698"/>
                    <a:pt x="10602" y="12628"/>
                  </a:cubicBezTo>
                  <a:cubicBezTo>
                    <a:pt x="9090" y="12558"/>
                    <a:pt x="7362" y="12976"/>
                    <a:pt x="5418" y="14231"/>
                  </a:cubicBezTo>
                  <a:cubicBezTo>
                    <a:pt x="3474" y="15485"/>
                    <a:pt x="1314" y="17575"/>
                    <a:pt x="450" y="18969"/>
                  </a:cubicBezTo>
                  <a:cubicBezTo>
                    <a:pt x="-414" y="20362"/>
                    <a:pt x="18" y="21059"/>
                    <a:pt x="1314" y="21268"/>
                  </a:cubicBezTo>
                  <a:cubicBezTo>
                    <a:pt x="2610" y="21477"/>
                    <a:pt x="4770" y="21198"/>
                    <a:pt x="6930" y="20223"/>
                  </a:cubicBezTo>
                  <a:cubicBezTo>
                    <a:pt x="9090" y="19247"/>
                    <a:pt x="11250" y="17575"/>
                    <a:pt x="12978" y="14300"/>
                  </a:cubicBezTo>
                  <a:cubicBezTo>
                    <a:pt x="14706" y="11025"/>
                    <a:pt x="16002" y="6148"/>
                    <a:pt x="16650" y="3361"/>
                  </a:cubicBezTo>
                  <a:cubicBezTo>
                    <a:pt x="17298" y="574"/>
                    <a:pt x="17298" y="-123"/>
                    <a:pt x="16650" y="16"/>
                  </a:cubicBezTo>
                  <a:cubicBezTo>
                    <a:pt x="16002" y="156"/>
                    <a:pt x="14706" y="1131"/>
                    <a:pt x="14058" y="3570"/>
                  </a:cubicBezTo>
                  <a:cubicBezTo>
                    <a:pt x="13410" y="6009"/>
                    <a:pt x="13410" y="9911"/>
                    <a:pt x="14706" y="12976"/>
                  </a:cubicBezTo>
                  <a:cubicBezTo>
                    <a:pt x="16002" y="16042"/>
                    <a:pt x="18594" y="18272"/>
                    <a:pt x="21186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041900" y="1201496"/>
              <a:ext cx="69850" cy="14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9061"/>
                  </a:moveTo>
                  <a:cubicBezTo>
                    <a:pt x="3273" y="9678"/>
                    <a:pt x="6545" y="10295"/>
                    <a:pt x="9164" y="9832"/>
                  </a:cubicBezTo>
                  <a:cubicBezTo>
                    <a:pt x="11782" y="9369"/>
                    <a:pt x="13745" y="7826"/>
                    <a:pt x="14727" y="5821"/>
                  </a:cubicBezTo>
                  <a:cubicBezTo>
                    <a:pt x="15709" y="3815"/>
                    <a:pt x="15709" y="1346"/>
                    <a:pt x="14073" y="421"/>
                  </a:cubicBezTo>
                  <a:cubicBezTo>
                    <a:pt x="12436" y="-505"/>
                    <a:pt x="9164" y="112"/>
                    <a:pt x="6545" y="2118"/>
                  </a:cubicBezTo>
                  <a:cubicBezTo>
                    <a:pt x="3927" y="4124"/>
                    <a:pt x="1964" y="7518"/>
                    <a:pt x="1309" y="10449"/>
                  </a:cubicBezTo>
                  <a:cubicBezTo>
                    <a:pt x="655" y="13381"/>
                    <a:pt x="1309" y="15849"/>
                    <a:pt x="4909" y="17546"/>
                  </a:cubicBezTo>
                  <a:cubicBezTo>
                    <a:pt x="8509" y="19244"/>
                    <a:pt x="15055" y="20169"/>
                    <a:pt x="21600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145616" y="1159499"/>
              <a:ext cx="83362" cy="35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41" fill="norm" stroke="1" extrusionOk="0">
                  <a:moveTo>
                    <a:pt x="5940" y="6216"/>
                  </a:moveTo>
                  <a:cubicBezTo>
                    <a:pt x="4860" y="10005"/>
                    <a:pt x="3780" y="13795"/>
                    <a:pt x="3240" y="16132"/>
                  </a:cubicBezTo>
                  <a:cubicBezTo>
                    <a:pt x="2700" y="18468"/>
                    <a:pt x="2700" y="19353"/>
                    <a:pt x="2430" y="20111"/>
                  </a:cubicBezTo>
                  <a:cubicBezTo>
                    <a:pt x="2160" y="20868"/>
                    <a:pt x="1620" y="21500"/>
                    <a:pt x="1350" y="21437"/>
                  </a:cubicBezTo>
                  <a:cubicBezTo>
                    <a:pt x="1080" y="21374"/>
                    <a:pt x="1080" y="20616"/>
                    <a:pt x="810" y="18342"/>
                  </a:cubicBezTo>
                  <a:cubicBezTo>
                    <a:pt x="540" y="16068"/>
                    <a:pt x="0" y="12279"/>
                    <a:pt x="0" y="9184"/>
                  </a:cubicBezTo>
                  <a:cubicBezTo>
                    <a:pt x="0" y="6089"/>
                    <a:pt x="540" y="3689"/>
                    <a:pt x="1620" y="2237"/>
                  </a:cubicBezTo>
                  <a:cubicBezTo>
                    <a:pt x="2700" y="784"/>
                    <a:pt x="4320" y="279"/>
                    <a:pt x="6480" y="89"/>
                  </a:cubicBezTo>
                  <a:cubicBezTo>
                    <a:pt x="8640" y="-100"/>
                    <a:pt x="11340" y="26"/>
                    <a:pt x="13770" y="342"/>
                  </a:cubicBezTo>
                  <a:cubicBezTo>
                    <a:pt x="16200" y="658"/>
                    <a:pt x="18360" y="1163"/>
                    <a:pt x="19710" y="1732"/>
                  </a:cubicBezTo>
                  <a:cubicBezTo>
                    <a:pt x="21060" y="2300"/>
                    <a:pt x="21600" y="2932"/>
                    <a:pt x="21060" y="3879"/>
                  </a:cubicBezTo>
                  <a:cubicBezTo>
                    <a:pt x="20520" y="4826"/>
                    <a:pt x="18900" y="6089"/>
                    <a:pt x="16740" y="6658"/>
                  </a:cubicBezTo>
                  <a:cubicBezTo>
                    <a:pt x="14580" y="7226"/>
                    <a:pt x="11880" y="7100"/>
                    <a:pt x="9180" y="6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232400" y="1170804"/>
              <a:ext cx="184150" cy="157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4" fill="norm" stroke="1" extrusionOk="0">
                  <a:moveTo>
                    <a:pt x="0" y="7255"/>
                  </a:moveTo>
                  <a:cubicBezTo>
                    <a:pt x="1241" y="7816"/>
                    <a:pt x="2483" y="8377"/>
                    <a:pt x="3724" y="8517"/>
                  </a:cubicBezTo>
                  <a:cubicBezTo>
                    <a:pt x="4966" y="8658"/>
                    <a:pt x="6207" y="8377"/>
                    <a:pt x="7076" y="7115"/>
                  </a:cubicBezTo>
                  <a:cubicBezTo>
                    <a:pt x="7945" y="5852"/>
                    <a:pt x="8441" y="3608"/>
                    <a:pt x="7945" y="2346"/>
                  </a:cubicBezTo>
                  <a:cubicBezTo>
                    <a:pt x="7448" y="1084"/>
                    <a:pt x="5959" y="803"/>
                    <a:pt x="4841" y="1364"/>
                  </a:cubicBezTo>
                  <a:cubicBezTo>
                    <a:pt x="3724" y="1925"/>
                    <a:pt x="2979" y="3328"/>
                    <a:pt x="2359" y="5572"/>
                  </a:cubicBezTo>
                  <a:cubicBezTo>
                    <a:pt x="1738" y="7816"/>
                    <a:pt x="1241" y="10902"/>
                    <a:pt x="1614" y="13707"/>
                  </a:cubicBezTo>
                  <a:cubicBezTo>
                    <a:pt x="1986" y="16512"/>
                    <a:pt x="3228" y="19037"/>
                    <a:pt x="4469" y="20159"/>
                  </a:cubicBezTo>
                  <a:cubicBezTo>
                    <a:pt x="5710" y="21281"/>
                    <a:pt x="6952" y="21000"/>
                    <a:pt x="8441" y="19177"/>
                  </a:cubicBezTo>
                  <a:cubicBezTo>
                    <a:pt x="9931" y="17354"/>
                    <a:pt x="11669" y="13987"/>
                    <a:pt x="12910" y="11182"/>
                  </a:cubicBezTo>
                  <a:cubicBezTo>
                    <a:pt x="14152" y="8377"/>
                    <a:pt x="14897" y="6133"/>
                    <a:pt x="15021" y="5712"/>
                  </a:cubicBezTo>
                  <a:cubicBezTo>
                    <a:pt x="15145" y="5291"/>
                    <a:pt x="14648" y="6694"/>
                    <a:pt x="14400" y="8097"/>
                  </a:cubicBezTo>
                  <a:cubicBezTo>
                    <a:pt x="14152" y="9499"/>
                    <a:pt x="14152" y="10902"/>
                    <a:pt x="13903" y="13006"/>
                  </a:cubicBezTo>
                  <a:cubicBezTo>
                    <a:pt x="13655" y="15110"/>
                    <a:pt x="13159" y="17915"/>
                    <a:pt x="12910" y="18476"/>
                  </a:cubicBezTo>
                  <a:cubicBezTo>
                    <a:pt x="12662" y="19037"/>
                    <a:pt x="12662" y="17354"/>
                    <a:pt x="12910" y="14128"/>
                  </a:cubicBezTo>
                  <a:cubicBezTo>
                    <a:pt x="13159" y="10902"/>
                    <a:pt x="13655" y="6133"/>
                    <a:pt x="14400" y="3328"/>
                  </a:cubicBezTo>
                  <a:cubicBezTo>
                    <a:pt x="15145" y="523"/>
                    <a:pt x="16138" y="-319"/>
                    <a:pt x="17131" y="102"/>
                  </a:cubicBezTo>
                  <a:cubicBezTo>
                    <a:pt x="18124" y="523"/>
                    <a:pt x="19117" y="2206"/>
                    <a:pt x="19862" y="5712"/>
                  </a:cubicBezTo>
                  <a:cubicBezTo>
                    <a:pt x="20607" y="9219"/>
                    <a:pt x="21103" y="14549"/>
                    <a:pt x="21600" y="19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430192" y="976983"/>
              <a:ext cx="236956" cy="350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02" fill="norm" stroke="1" extrusionOk="0">
                  <a:moveTo>
                    <a:pt x="6223" y="16256"/>
                  </a:moveTo>
                  <a:cubicBezTo>
                    <a:pt x="6223" y="15613"/>
                    <a:pt x="6223" y="14970"/>
                    <a:pt x="5745" y="14585"/>
                  </a:cubicBezTo>
                  <a:cubicBezTo>
                    <a:pt x="5267" y="14199"/>
                    <a:pt x="4311" y="14070"/>
                    <a:pt x="3547" y="14263"/>
                  </a:cubicBezTo>
                  <a:cubicBezTo>
                    <a:pt x="2782" y="14456"/>
                    <a:pt x="2209" y="14970"/>
                    <a:pt x="1540" y="15870"/>
                  </a:cubicBezTo>
                  <a:cubicBezTo>
                    <a:pt x="871" y="16770"/>
                    <a:pt x="106" y="18056"/>
                    <a:pt x="11" y="18956"/>
                  </a:cubicBezTo>
                  <a:cubicBezTo>
                    <a:pt x="-85" y="19856"/>
                    <a:pt x="488" y="20370"/>
                    <a:pt x="1157" y="20370"/>
                  </a:cubicBezTo>
                  <a:cubicBezTo>
                    <a:pt x="1827" y="20370"/>
                    <a:pt x="2591" y="19856"/>
                    <a:pt x="3929" y="17542"/>
                  </a:cubicBezTo>
                  <a:cubicBezTo>
                    <a:pt x="5267" y="15228"/>
                    <a:pt x="7179" y="11113"/>
                    <a:pt x="8326" y="8542"/>
                  </a:cubicBezTo>
                  <a:cubicBezTo>
                    <a:pt x="9473" y="5970"/>
                    <a:pt x="9855" y="4942"/>
                    <a:pt x="10142" y="3785"/>
                  </a:cubicBezTo>
                  <a:cubicBezTo>
                    <a:pt x="10428" y="2628"/>
                    <a:pt x="10619" y="1342"/>
                    <a:pt x="10237" y="635"/>
                  </a:cubicBezTo>
                  <a:cubicBezTo>
                    <a:pt x="9855" y="-72"/>
                    <a:pt x="8899" y="-201"/>
                    <a:pt x="8134" y="313"/>
                  </a:cubicBezTo>
                  <a:cubicBezTo>
                    <a:pt x="7370" y="828"/>
                    <a:pt x="6796" y="1985"/>
                    <a:pt x="6319" y="4878"/>
                  </a:cubicBezTo>
                  <a:cubicBezTo>
                    <a:pt x="5841" y="7770"/>
                    <a:pt x="5458" y="12399"/>
                    <a:pt x="5458" y="15356"/>
                  </a:cubicBezTo>
                  <a:cubicBezTo>
                    <a:pt x="5458" y="18313"/>
                    <a:pt x="5841" y="19599"/>
                    <a:pt x="6510" y="20370"/>
                  </a:cubicBezTo>
                  <a:cubicBezTo>
                    <a:pt x="7179" y="21142"/>
                    <a:pt x="8134" y="21399"/>
                    <a:pt x="8995" y="21270"/>
                  </a:cubicBezTo>
                  <a:cubicBezTo>
                    <a:pt x="9855" y="21142"/>
                    <a:pt x="10619" y="20628"/>
                    <a:pt x="11288" y="19920"/>
                  </a:cubicBezTo>
                  <a:cubicBezTo>
                    <a:pt x="11957" y="19213"/>
                    <a:pt x="12531" y="18313"/>
                    <a:pt x="12818" y="17413"/>
                  </a:cubicBezTo>
                  <a:cubicBezTo>
                    <a:pt x="13104" y="16513"/>
                    <a:pt x="13104" y="15613"/>
                    <a:pt x="12722" y="14970"/>
                  </a:cubicBezTo>
                  <a:cubicBezTo>
                    <a:pt x="12340" y="14328"/>
                    <a:pt x="11575" y="13942"/>
                    <a:pt x="10906" y="14006"/>
                  </a:cubicBezTo>
                  <a:cubicBezTo>
                    <a:pt x="10237" y="14070"/>
                    <a:pt x="9664" y="14585"/>
                    <a:pt x="9377" y="15163"/>
                  </a:cubicBezTo>
                  <a:cubicBezTo>
                    <a:pt x="9090" y="15742"/>
                    <a:pt x="9090" y="16385"/>
                    <a:pt x="9186" y="17028"/>
                  </a:cubicBezTo>
                  <a:cubicBezTo>
                    <a:pt x="9281" y="17670"/>
                    <a:pt x="9473" y="18313"/>
                    <a:pt x="10142" y="18442"/>
                  </a:cubicBezTo>
                  <a:cubicBezTo>
                    <a:pt x="10811" y="18570"/>
                    <a:pt x="11957" y="18185"/>
                    <a:pt x="12913" y="17542"/>
                  </a:cubicBezTo>
                  <a:cubicBezTo>
                    <a:pt x="13869" y="16899"/>
                    <a:pt x="14634" y="15999"/>
                    <a:pt x="15016" y="15870"/>
                  </a:cubicBezTo>
                  <a:cubicBezTo>
                    <a:pt x="15398" y="15742"/>
                    <a:pt x="15398" y="16385"/>
                    <a:pt x="15398" y="17028"/>
                  </a:cubicBezTo>
                  <a:cubicBezTo>
                    <a:pt x="15398" y="17670"/>
                    <a:pt x="15398" y="18313"/>
                    <a:pt x="15398" y="18956"/>
                  </a:cubicBezTo>
                  <a:cubicBezTo>
                    <a:pt x="15398" y="19599"/>
                    <a:pt x="15398" y="20242"/>
                    <a:pt x="15303" y="20178"/>
                  </a:cubicBezTo>
                  <a:cubicBezTo>
                    <a:pt x="15207" y="20113"/>
                    <a:pt x="15016" y="19342"/>
                    <a:pt x="14920" y="18378"/>
                  </a:cubicBezTo>
                  <a:cubicBezTo>
                    <a:pt x="14825" y="17413"/>
                    <a:pt x="14825" y="16256"/>
                    <a:pt x="15111" y="15292"/>
                  </a:cubicBezTo>
                  <a:cubicBezTo>
                    <a:pt x="15398" y="14328"/>
                    <a:pt x="15972" y="13556"/>
                    <a:pt x="16736" y="13106"/>
                  </a:cubicBezTo>
                  <a:cubicBezTo>
                    <a:pt x="17501" y="12656"/>
                    <a:pt x="18457" y="12528"/>
                    <a:pt x="19221" y="12720"/>
                  </a:cubicBezTo>
                  <a:cubicBezTo>
                    <a:pt x="19986" y="12913"/>
                    <a:pt x="20559" y="13428"/>
                    <a:pt x="20942" y="14520"/>
                  </a:cubicBezTo>
                  <a:cubicBezTo>
                    <a:pt x="21324" y="15613"/>
                    <a:pt x="21515" y="17285"/>
                    <a:pt x="21324" y="18442"/>
                  </a:cubicBezTo>
                  <a:cubicBezTo>
                    <a:pt x="21133" y="19599"/>
                    <a:pt x="20559" y="20242"/>
                    <a:pt x="20368" y="20178"/>
                  </a:cubicBezTo>
                  <a:cubicBezTo>
                    <a:pt x="20177" y="20113"/>
                    <a:pt x="20368" y="19342"/>
                    <a:pt x="20559" y="18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709274" y="977900"/>
              <a:ext cx="88276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76" fill="norm" stroke="1" extrusionOk="0">
                  <a:moveTo>
                    <a:pt x="10648" y="0"/>
                  </a:moveTo>
                  <a:cubicBezTo>
                    <a:pt x="7562" y="4398"/>
                    <a:pt x="4477" y="8795"/>
                    <a:pt x="2677" y="11899"/>
                  </a:cubicBezTo>
                  <a:cubicBezTo>
                    <a:pt x="877" y="15004"/>
                    <a:pt x="362" y="16814"/>
                    <a:pt x="105" y="18302"/>
                  </a:cubicBezTo>
                  <a:cubicBezTo>
                    <a:pt x="-152" y="19789"/>
                    <a:pt x="-152" y="20953"/>
                    <a:pt x="2677" y="21277"/>
                  </a:cubicBezTo>
                  <a:cubicBezTo>
                    <a:pt x="5505" y="21600"/>
                    <a:pt x="11162" y="21083"/>
                    <a:pt x="14762" y="20436"/>
                  </a:cubicBezTo>
                  <a:cubicBezTo>
                    <a:pt x="18362" y="19789"/>
                    <a:pt x="19905" y="19013"/>
                    <a:pt x="21448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721350" y="11620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6534150" y="609600"/>
              <a:ext cx="19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6553200" y="51435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6589563" y="334392"/>
              <a:ext cx="141437" cy="39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88" fill="norm" stroke="1" extrusionOk="0">
                  <a:moveTo>
                    <a:pt x="18366" y="4231"/>
                  </a:moveTo>
                  <a:cubicBezTo>
                    <a:pt x="18366" y="3545"/>
                    <a:pt x="18366" y="2859"/>
                    <a:pt x="17890" y="2174"/>
                  </a:cubicBezTo>
                  <a:cubicBezTo>
                    <a:pt x="17413" y="1488"/>
                    <a:pt x="16460" y="802"/>
                    <a:pt x="15190" y="402"/>
                  </a:cubicBezTo>
                  <a:cubicBezTo>
                    <a:pt x="13919" y="2"/>
                    <a:pt x="12331" y="-112"/>
                    <a:pt x="11219" y="117"/>
                  </a:cubicBezTo>
                  <a:cubicBezTo>
                    <a:pt x="10107" y="345"/>
                    <a:pt x="9472" y="917"/>
                    <a:pt x="8837" y="3317"/>
                  </a:cubicBezTo>
                  <a:cubicBezTo>
                    <a:pt x="8201" y="5717"/>
                    <a:pt x="7566" y="9945"/>
                    <a:pt x="7407" y="13088"/>
                  </a:cubicBezTo>
                  <a:cubicBezTo>
                    <a:pt x="7249" y="16231"/>
                    <a:pt x="7566" y="18288"/>
                    <a:pt x="7566" y="19602"/>
                  </a:cubicBezTo>
                  <a:cubicBezTo>
                    <a:pt x="7566" y="20917"/>
                    <a:pt x="7249" y="21488"/>
                    <a:pt x="6613" y="21488"/>
                  </a:cubicBezTo>
                  <a:cubicBezTo>
                    <a:pt x="5978" y="21488"/>
                    <a:pt x="5025" y="20917"/>
                    <a:pt x="3754" y="20002"/>
                  </a:cubicBezTo>
                  <a:cubicBezTo>
                    <a:pt x="2484" y="19088"/>
                    <a:pt x="896" y="17831"/>
                    <a:pt x="260" y="16917"/>
                  </a:cubicBezTo>
                  <a:cubicBezTo>
                    <a:pt x="-375" y="16002"/>
                    <a:pt x="-57" y="15431"/>
                    <a:pt x="3596" y="14688"/>
                  </a:cubicBezTo>
                  <a:cubicBezTo>
                    <a:pt x="7249" y="13945"/>
                    <a:pt x="14237" y="13031"/>
                    <a:pt x="21225" y="12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6795226" y="348731"/>
              <a:ext cx="69125" cy="38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95" fill="norm" stroke="1" extrusionOk="0">
                  <a:moveTo>
                    <a:pt x="21375" y="3531"/>
                  </a:moveTo>
                  <a:cubicBezTo>
                    <a:pt x="21375" y="2947"/>
                    <a:pt x="21375" y="2364"/>
                    <a:pt x="20720" y="1780"/>
                  </a:cubicBezTo>
                  <a:cubicBezTo>
                    <a:pt x="20066" y="1196"/>
                    <a:pt x="18757" y="612"/>
                    <a:pt x="16466" y="262"/>
                  </a:cubicBezTo>
                  <a:cubicBezTo>
                    <a:pt x="14175" y="-88"/>
                    <a:pt x="10902" y="-205"/>
                    <a:pt x="7957" y="671"/>
                  </a:cubicBezTo>
                  <a:cubicBezTo>
                    <a:pt x="5011" y="1546"/>
                    <a:pt x="2393" y="3414"/>
                    <a:pt x="1084" y="6100"/>
                  </a:cubicBezTo>
                  <a:cubicBezTo>
                    <a:pt x="-225" y="8785"/>
                    <a:pt x="-225" y="12288"/>
                    <a:pt x="430" y="14973"/>
                  </a:cubicBezTo>
                  <a:cubicBezTo>
                    <a:pt x="1084" y="17659"/>
                    <a:pt x="2393" y="19527"/>
                    <a:pt x="370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746562" y="539750"/>
              <a:ext cx="18763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600" fill="norm" stroke="1" extrusionOk="0">
                  <a:moveTo>
                    <a:pt x="1115" y="21600"/>
                  </a:moveTo>
                  <a:cubicBezTo>
                    <a:pt x="395" y="18720"/>
                    <a:pt x="-325" y="15840"/>
                    <a:pt x="155" y="13680"/>
                  </a:cubicBezTo>
                  <a:cubicBezTo>
                    <a:pt x="635" y="11520"/>
                    <a:pt x="2315" y="10080"/>
                    <a:pt x="6035" y="7920"/>
                  </a:cubicBezTo>
                  <a:cubicBezTo>
                    <a:pt x="9755" y="5760"/>
                    <a:pt x="15515" y="2880"/>
                    <a:pt x="212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7689849" y="371722"/>
              <a:ext cx="134066" cy="47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391" fill="norm" stroke="1" extrusionOk="0">
                  <a:moveTo>
                    <a:pt x="0" y="7621"/>
                  </a:moveTo>
                  <a:cubicBezTo>
                    <a:pt x="1994" y="10693"/>
                    <a:pt x="3988" y="13765"/>
                    <a:pt x="4985" y="15925"/>
                  </a:cubicBezTo>
                  <a:cubicBezTo>
                    <a:pt x="5982" y="18085"/>
                    <a:pt x="5982" y="19333"/>
                    <a:pt x="5982" y="20197"/>
                  </a:cubicBezTo>
                  <a:cubicBezTo>
                    <a:pt x="5982" y="21061"/>
                    <a:pt x="5982" y="21541"/>
                    <a:pt x="5649" y="21349"/>
                  </a:cubicBezTo>
                  <a:cubicBezTo>
                    <a:pt x="5317" y="21157"/>
                    <a:pt x="4652" y="20293"/>
                    <a:pt x="4320" y="18181"/>
                  </a:cubicBezTo>
                  <a:cubicBezTo>
                    <a:pt x="3988" y="16069"/>
                    <a:pt x="3988" y="12709"/>
                    <a:pt x="4818" y="9685"/>
                  </a:cubicBezTo>
                  <a:cubicBezTo>
                    <a:pt x="5649" y="6661"/>
                    <a:pt x="7311" y="3973"/>
                    <a:pt x="8640" y="2437"/>
                  </a:cubicBezTo>
                  <a:cubicBezTo>
                    <a:pt x="9969" y="901"/>
                    <a:pt x="10966" y="517"/>
                    <a:pt x="12295" y="277"/>
                  </a:cubicBezTo>
                  <a:cubicBezTo>
                    <a:pt x="13625" y="37"/>
                    <a:pt x="15286" y="-59"/>
                    <a:pt x="16782" y="37"/>
                  </a:cubicBezTo>
                  <a:cubicBezTo>
                    <a:pt x="18277" y="133"/>
                    <a:pt x="19606" y="421"/>
                    <a:pt x="20437" y="1477"/>
                  </a:cubicBezTo>
                  <a:cubicBezTo>
                    <a:pt x="21268" y="2533"/>
                    <a:pt x="21600" y="4357"/>
                    <a:pt x="19108" y="6085"/>
                  </a:cubicBezTo>
                  <a:cubicBezTo>
                    <a:pt x="16615" y="7813"/>
                    <a:pt x="11298" y="9445"/>
                    <a:pt x="5982" y="1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7800130" y="577850"/>
              <a:ext cx="162771" cy="219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05" fill="norm" stroke="1" extrusionOk="0">
                  <a:moveTo>
                    <a:pt x="1357" y="8100"/>
                  </a:moveTo>
                  <a:cubicBezTo>
                    <a:pt x="526" y="6438"/>
                    <a:pt x="-305" y="4777"/>
                    <a:pt x="110" y="4050"/>
                  </a:cubicBezTo>
                  <a:cubicBezTo>
                    <a:pt x="526" y="3323"/>
                    <a:pt x="2187" y="3531"/>
                    <a:pt x="4264" y="5088"/>
                  </a:cubicBezTo>
                  <a:cubicBezTo>
                    <a:pt x="6341" y="6646"/>
                    <a:pt x="8833" y="9554"/>
                    <a:pt x="10080" y="12150"/>
                  </a:cubicBezTo>
                  <a:cubicBezTo>
                    <a:pt x="11326" y="14746"/>
                    <a:pt x="11326" y="17031"/>
                    <a:pt x="10633" y="18692"/>
                  </a:cubicBezTo>
                  <a:cubicBezTo>
                    <a:pt x="9941" y="20354"/>
                    <a:pt x="8557" y="21392"/>
                    <a:pt x="7449" y="21496"/>
                  </a:cubicBezTo>
                  <a:cubicBezTo>
                    <a:pt x="6341" y="21600"/>
                    <a:pt x="5510" y="20769"/>
                    <a:pt x="5787" y="17965"/>
                  </a:cubicBezTo>
                  <a:cubicBezTo>
                    <a:pt x="6064" y="15162"/>
                    <a:pt x="7449" y="10385"/>
                    <a:pt x="10218" y="7062"/>
                  </a:cubicBezTo>
                  <a:cubicBezTo>
                    <a:pt x="12987" y="3738"/>
                    <a:pt x="17141" y="1869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8043987" y="460962"/>
              <a:ext cx="134813" cy="31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27" fill="norm" stroke="1" extrusionOk="0">
                  <a:moveTo>
                    <a:pt x="21165" y="1472"/>
                  </a:moveTo>
                  <a:cubicBezTo>
                    <a:pt x="19836" y="1040"/>
                    <a:pt x="18507" y="608"/>
                    <a:pt x="17011" y="320"/>
                  </a:cubicBezTo>
                  <a:cubicBezTo>
                    <a:pt x="15516" y="32"/>
                    <a:pt x="13854" y="-112"/>
                    <a:pt x="12359" y="104"/>
                  </a:cubicBezTo>
                  <a:cubicBezTo>
                    <a:pt x="10863" y="320"/>
                    <a:pt x="9534" y="896"/>
                    <a:pt x="7374" y="3272"/>
                  </a:cubicBezTo>
                  <a:cubicBezTo>
                    <a:pt x="5214" y="5648"/>
                    <a:pt x="2223" y="9824"/>
                    <a:pt x="894" y="12992"/>
                  </a:cubicBezTo>
                  <a:cubicBezTo>
                    <a:pt x="-435" y="16160"/>
                    <a:pt x="-103" y="18320"/>
                    <a:pt x="728" y="19616"/>
                  </a:cubicBezTo>
                  <a:cubicBezTo>
                    <a:pt x="1559" y="20912"/>
                    <a:pt x="2888" y="21344"/>
                    <a:pt x="4716" y="21416"/>
                  </a:cubicBezTo>
                  <a:cubicBezTo>
                    <a:pt x="6543" y="21488"/>
                    <a:pt x="8870" y="21200"/>
                    <a:pt x="11196" y="20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8160648" y="477962"/>
              <a:ext cx="113402" cy="29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06" fill="norm" stroke="1" extrusionOk="0">
                  <a:moveTo>
                    <a:pt x="15430" y="3528"/>
                  </a:moveTo>
                  <a:cubicBezTo>
                    <a:pt x="12630" y="5049"/>
                    <a:pt x="9830" y="6570"/>
                    <a:pt x="7630" y="9308"/>
                  </a:cubicBezTo>
                  <a:cubicBezTo>
                    <a:pt x="5430" y="12046"/>
                    <a:pt x="3830" y="16001"/>
                    <a:pt x="2630" y="18359"/>
                  </a:cubicBezTo>
                  <a:cubicBezTo>
                    <a:pt x="1430" y="20716"/>
                    <a:pt x="630" y="21477"/>
                    <a:pt x="230" y="21401"/>
                  </a:cubicBezTo>
                  <a:cubicBezTo>
                    <a:pt x="-170" y="21325"/>
                    <a:pt x="-170" y="20412"/>
                    <a:pt x="1230" y="17218"/>
                  </a:cubicBezTo>
                  <a:cubicBezTo>
                    <a:pt x="2630" y="14023"/>
                    <a:pt x="5430" y="8547"/>
                    <a:pt x="7430" y="5277"/>
                  </a:cubicBezTo>
                  <a:cubicBezTo>
                    <a:pt x="9430" y="2007"/>
                    <a:pt x="10630" y="942"/>
                    <a:pt x="12230" y="409"/>
                  </a:cubicBezTo>
                  <a:cubicBezTo>
                    <a:pt x="13830" y="-123"/>
                    <a:pt x="15830" y="-123"/>
                    <a:pt x="17030" y="333"/>
                  </a:cubicBezTo>
                  <a:cubicBezTo>
                    <a:pt x="18230" y="790"/>
                    <a:pt x="18630" y="1702"/>
                    <a:pt x="19030" y="4745"/>
                  </a:cubicBezTo>
                  <a:cubicBezTo>
                    <a:pt x="19430" y="7787"/>
                    <a:pt x="19830" y="12959"/>
                    <a:pt x="20230" y="15925"/>
                  </a:cubicBezTo>
                  <a:cubicBezTo>
                    <a:pt x="20630" y="18891"/>
                    <a:pt x="21030" y="19652"/>
                    <a:pt x="21430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8194362" y="622300"/>
              <a:ext cx="111438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600" fill="norm" stroke="1" extrusionOk="0">
                  <a:moveTo>
                    <a:pt x="1859" y="21600"/>
                  </a:moveTo>
                  <a:cubicBezTo>
                    <a:pt x="659" y="17600"/>
                    <a:pt x="-541" y="13600"/>
                    <a:pt x="259" y="10400"/>
                  </a:cubicBezTo>
                  <a:cubicBezTo>
                    <a:pt x="1059" y="7200"/>
                    <a:pt x="3859" y="4800"/>
                    <a:pt x="7659" y="3200"/>
                  </a:cubicBezTo>
                  <a:cubicBezTo>
                    <a:pt x="11459" y="1600"/>
                    <a:pt x="16259" y="800"/>
                    <a:pt x="210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8500205" y="505089"/>
              <a:ext cx="156841" cy="251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053" fill="norm" stroke="1" extrusionOk="0">
                  <a:moveTo>
                    <a:pt x="1181" y="5024"/>
                  </a:moveTo>
                  <a:cubicBezTo>
                    <a:pt x="1181" y="9627"/>
                    <a:pt x="1181" y="14230"/>
                    <a:pt x="1039" y="17063"/>
                  </a:cubicBezTo>
                  <a:cubicBezTo>
                    <a:pt x="897" y="19896"/>
                    <a:pt x="613" y="20958"/>
                    <a:pt x="328" y="21046"/>
                  </a:cubicBezTo>
                  <a:cubicBezTo>
                    <a:pt x="44" y="21135"/>
                    <a:pt x="-240" y="20250"/>
                    <a:pt x="328" y="17240"/>
                  </a:cubicBezTo>
                  <a:cubicBezTo>
                    <a:pt x="897" y="14230"/>
                    <a:pt x="2318" y="9096"/>
                    <a:pt x="3597" y="5909"/>
                  </a:cubicBezTo>
                  <a:cubicBezTo>
                    <a:pt x="4876" y="2722"/>
                    <a:pt x="6013" y="1483"/>
                    <a:pt x="7860" y="686"/>
                  </a:cubicBezTo>
                  <a:cubicBezTo>
                    <a:pt x="9707" y="-111"/>
                    <a:pt x="12265" y="-465"/>
                    <a:pt x="14681" y="1040"/>
                  </a:cubicBezTo>
                  <a:cubicBezTo>
                    <a:pt x="17097" y="2545"/>
                    <a:pt x="19371" y="5909"/>
                    <a:pt x="20365" y="9361"/>
                  </a:cubicBezTo>
                  <a:cubicBezTo>
                    <a:pt x="21360" y="12814"/>
                    <a:pt x="21076" y="16355"/>
                    <a:pt x="20792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870899" y="533400"/>
              <a:ext cx="25452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5018"/>
                    <a:pt x="3363" y="10036"/>
                    <a:pt x="870" y="13636"/>
                  </a:cubicBezTo>
                  <a:cubicBezTo>
                    <a:pt x="-1622" y="17236"/>
                    <a:pt x="1701" y="19418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845549" y="458620"/>
              <a:ext cx="132236" cy="29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180" fill="norm" stroke="1" extrusionOk="0">
                  <a:moveTo>
                    <a:pt x="0" y="4918"/>
                  </a:moveTo>
                  <a:cubicBezTo>
                    <a:pt x="0" y="4157"/>
                    <a:pt x="0" y="3397"/>
                    <a:pt x="0" y="2636"/>
                  </a:cubicBezTo>
                  <a:cubicBezTo>
                    <a:pt x="0" y="1876"/>
                    <a:pt x="0" y="1115"/>
                    <a:pt x="1662" y="583"/>
                  </a:cubicBezTo>
                  <a:cubicBezTo>
                    <a:pt x="3323" y="50"/>
                    <a:pt x="6646" y="-254"/>
                    <a:pt x="9803" y="278"/>
                  </a:cubicBezTo>
                  <a:cubicBezTo>
                    <a:pt x="12960" y="811"/>
                    <a:pt x="15951" y="2180"/>
                    <a:pt x="16283" y="4005"/>
                  </a:cubicBezTo>
                  <a:cubicBezTo>
                    <a:pt x="16615" y="5831"/>
                    <a:pt x="14289" y="8112"/>
                    <a:pt x="12462" y="9481"/>
                  </a:cubicBezTo>
                  <a:cubicBezTo>
                    <a:pt x="10634" y="10850"/>
                    <a:pt x="9305" y="11307"/>
                    <a:pt x="9637" y="11459"/>
                  </a:cubicBezTo>
                  <a:cubicBezTo>
                    <a:pt x="9969" y="11611"/>
                    <a:pt x="11963" y="11459"/>
                    <a:pt x="13791" y="11383"/>
                  </a:cubicBezTo>
                  <a:cubicBezTo>
                    <a:pt x="15618" y="11307"/>
                    <a:pt x="17280" y="11307"/>
                    <a:pt x="18775" y="11535"/>
                  </a:cubicBezTo>
                  <a:cubicBezTo>
                    <a:pt x="20271" y="11763"/>
                    <a:pt x="21600" y="12219"/>
                    <a:pt x="20105" y="13892"/>
                  </a:cubicBezTo>
                  <a:cubicBezTo>
                    <a:pt x="18609" y="15566"/>
                    <a:pt x="14289" y="18456"/>
                    <a:pt x="11132" y="19901"/>
                  </a:cubicBezTo>
                  <a:cubicBezTo>
                    <a:pt x="7975" y="21346"/>
                    <a:pt x="5982" y="21346"/>
                    <a:pt x="4320" y="20966"/>
                  </a:cubicBezTo>
                  <a:cubicBezTo>
                    <a:pt x="2658" y="20585"/>
                    <a:pt x="1329" y="19825"/>
                    <a:pt x="0" y="19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985250" y="368300"/>
              <a:ext cx="1156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5684" y="0"/>
                  </a:moveTo>
                  <a:cubicBezTo>
                    <a:pt x="10232" y="2326"/>
                    <a:pt x="14779" y="4652"/>
                    <a:pt x="17621" y="7311"/>
                  </a:cubicBezTo>
                  <a:cubicBezTo>
                    <a:pt x="20463" y="9969"/>
                    <a:pt x="21600" y="12960"/>
                    <a:pt x="19895" y="15397"/>
                  </a:cubicBezTo>
                  <a:cubicBezTo>
                    <a:pt x="18189" y="17834"/>
                    <a:pt x="13642" y="19717"/>
                    <a:pt x="9853" y="20658"/>
                  </a:cubicBezTo>
                  <a:cubicBezTo>
                    <a:pt x="6063" y="21600"/>
                    <a:pt x="303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9328149" y="59690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4400"/>
                    <a:pt x="11631" y="7200"/>
                    <a:pt x="15231" y="3600"/>
                  </a:cubicBezTo>
                  <a:cubicBezTo>
                    <a:pt x="18831" y="0"/>
                    <a:pt x="202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9347200" y="730250"/>
              <a:ext cx="120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9662583" y="306978"/>
              <a:ext cx="127396" cy="51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29" fill="norm" stroke="1" extrusionOk="0">
                  <a:moveTo>
                    <a:pt x="5666" y="11282"/>
                  </a:moveTo>
                  <a:cubicBezTo>
                    <a:pt x="4249" y="11547"/>
                    <a:pt x="2833" y="11811"/>
                    <a:pt x="2125" y="12693"/>
                  </a:cubicBezTo>
                  <a:cubicBezTo>
                    <a:pt x="1416" y="13574"/>
                    <a:pt x="1416" y="15073"/>
                    <a:pt x="1416" y="16351"/>
                  </a:cubicBezTo>
                  <a:cubicBezTo>
                    <a:pt x="1416" y="17630"/>
                    <a:pt x="1416" y="18688"/>
                    <a:pt x="1416" y="19613"/>
                  </a:cubicBezTo>
                  <a:cubicBezTo>
                    <a:pt x="1416" y="20539"/>
                    <a:pt x="1416" y="21333"/>
                    <a:pt x="1062" y="21421"/>
                  </a:cubicBezTo>
                  <a:cubicBezTo>
                    <a:pt x="708" y="21509"/>
                    <a:pt x="0" y="20892"/>
                    <a:pt x="0" y="19261"/>
                  </a:cubicBezTo>
                  <a:cubicBezTo>
                    <a:pt x="0" y="17630"/>
                    <a:pt x="708" y="14985"/>
                    <a:pt x="2302" y="12208"/>
                  </a:cubicBezTo>
                  <a:cubicBezTo>
                    <a:pt x="3895" y="9431"/>
                    <a:pt x="6374" y="6521"/>
                    <a:pt x="7967" y="4714"/>
                  </a:cubicBezTo>
                  <a:cubicBezTo>
                    <a:pt x="9561" y="2907"/>
                    <a:pt x="10269" y="2201"/>
                    <a:pt x="10800" y="1584"/>
                  </a:cubicBezTo>
                  <a:cubicBezTo>
                    <a:pt x="11331" y="967"/>
                    <a:pt x="11685" y="438"/>
                    <a:pt x="12748" y="173"/>
                  </a:cubicBezTo>
                  <a:cubicBezTo>
                    <a:pt x="13810" y="-91"/>
                    <a:pt x="15580" y="-91"/>
                    <a:pt x="17351" y="438"/>
                  </a:cubicBezTo>
                  <a:cubicBezTo>
                    <a:pt x="19121" y="967"/>
                    <a:pt x="20892" y="2025"/>
                    <a:pt x="21246" y="3568"/>
                  </a:cubicBezTo>
                  <a:cubicBezTo>
                    <a:pt x="21600" y="5111"/>
                    <a:pt x="20538" y="7138"/>
                    <a:pt x="17882" y="8417"/>
                  </a:cubicBezTo>
                  <a:cubicBezTo>
                    <a:pt x="15226" y="9695"/>
                    <a:pt x="10977" y="10224"/>
                    <a:pt x="6728" y="1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9734550" y="552450"/>
              <a:ext cx="158750" cy="22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4891"/>
                  </a:moveTo>
                  <a:cubicBezTo>
                    <a:pt x="864" y="4075"/>
                    <a:pt x="1728" y="3260"/>
                    <a:pt x="3024" y="3464"/>
                  </a:cubicBezTo>
                  <a:cubicBezTo>
                    <a:pt x="4320" y="3668"/>
                    <a:pt x="6048" y="4891"/>
                    <a:pt x="7776" y="7540"/>
                  </a:cubicBezTo>
                  <a:cubicBezTo>
                    <a:pt x="9504" y="10189"/>
                    <a:pt x="11232" y="14264"/>
                    <a:pt x="11376" y="17015"/>
                  </a:cubicBezTo>
                  <a:cubicBezTo>
                    <a:pt x="11520" y="19766"/>
                    <a:pt x="10080" y="21192"/>
                    <a:pt x="8928" y="21396"/>
                  </a:cubicBezTo>
                  <a:cubicBezTo>
                    <a:pt x="7776" y="21600"/>
                    <a:pt x="6912" y="20581"/>
                    <a:pt x="7632" y="17626"/>
                  </a:cubicBezTo>
                  <a:cubicBezTo>
                    <a:pt x="8352" y="14672"/>
                    <a:pt x="10656" y="9781"/>
                    <a:pt x="13248" y="6521"/>
                  </a:cubicBezTo>
                  <a:cubicBezTo>
                    <a:pt x="15840" y="3260"/>
                    <a:pt x="18720" y="16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9964190" y="454272"/>
              <a:ext cx="138661" cy="32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12" fill="norm" stroke="1" extrusionOk="0">
                  <a:moveTo>
                    <a:pt x="21439" y="1901"/>
                  </a:moveTo>
                  <a:cubicBezTo>
                    <a:pt x="20457" y="1333"/>
                    <a:pt x="19475" y="765"/>
                    <a:pt x="18166" y="409"/>
                  </a:cubicBezTo>
                  <a:cubicBezTo>
                    <a:pt x="16857" y="54"/>
                    <a:pt x="15221" y="-88"/>
                    <a:pt x="13748" y="54"/>
                  </a:cubicBezTo>
                  <a:cubicBezTo>
                    <a:pt x="12275" y="196"/>
                    <a:pt x="10966" y="623"/>
                    <a:pt x="9003" y="2257"/>
                  </a:cubicBezTo>
                  <a:cubicBezTo>
                    <a:pt x="7039" y="3891"/>
                    <a:pt x="4421" y="6733"/>
                    <a:pt x="2784" y="9788"/>
                  </a:cubicBezTo>
                  <a:cubicBezTo>
                    <a:pt x="1148" y="12844"/>
                    <a:pt x="494" y="16112"/>
                    <a:pt x="166" y="18101"/>
                  </a:cubicBezTo>
                  <a:cubicBezTo>
                    <a:pt x="-161" y="20091"/>
                    <a:pt x="-161" y="20801"/>
                    <a:pt x="1639" y="21157"/>
                  </a:cubicBezTo>
                  <a:cubicBezTo>
                    <a:pt x="3439" y="21512"/>
                    <a:pt x="7039" y="21512"/>
                    <a:pt x="10639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0085211" y="489479"/>
              <a:ext cx="125226" cy="28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24" fill="norm" stroke="1" extrusionOk="0">
                  <a:moveTo>
                    <a:pt x="17040" y="440"/>
                  </a:moveTo>
                  <a:cubicBezTo>
                    <a:pt x="15240" y="920"/>
                    <a:pt x="13440" y="1400"/>
                    <a:pt x="11640" y="3560"/>
                  </a:cubicBezTo>
                  <a:cubicBezTo>
                    <a:pt x="9840" y="5720"/>
                    <a:pt x="8040" y="9560"/>
                    <a:pt x="6600" y="12440"/>
                  </a:cubicBezTo>
                  <a:cubicBezTo>
                    <a:pt x="5160" y="15320"/>
                    <a:pt x="4080" y="17240"/>
                    <a:pt x="3000" y="18760"/>
                  </a:cubicBezTo>
                  <a:cubicBezTo>
                    <a:pt x="1920" y="20280"/>
                    <a:pt x="840" y="21400"/>
                    <a:pt x="300" y="21320"/>
                  </a:cubicBezTo>
                  <a:cubicBezTo>
                    <a:pt x="-240" y="21240"/>
                    <a:pt x="-240" y="19960"/>
                    <a:pt x="1920" y="16680"/>
                  </a:cubicBezTo>
                  <a:cubicBezTo>
                    <a:pt x="4080" y="13400"/>
                    <a:pt x="8400" y="8120"/>
                    <a:pt x="11640" y="4840"/>
                  </a:cubicBezTo>
                  <a:cubicBezTo>
                    <a:pt x="14880" y="1560"/>
                    <a:pt x="17040" y="280"/>
                    <a:pt x="18480" y="40"/>
                  </a:cubicBezTo>
                  <a:cubicBezTo>
                    <a:pt x="19920" y="-200"/>
                    <a:pt x="20640" y="600"/>
                    <a:pt x="21000" y="3560"/>
                  </a:cubicBezTo>
                  <a:cubicBezTo>
                    <a:pt x="21360" y="6520"/>
                    <a:pt x="21360" y="11640"/>
                    <a:pt x="21180" y="14760"/>
                  </a:cubicBezTo>
                  <a:cubicBezTo>
                    <a:pt x="21000" y="17880"/>
                    <a:pt x="20640" y="19000"/>
                    <a:pt x="20280" y="20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0073430" y="615950"/>
              <a:ext cx="13102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680" y="21600"/>
                  </a:moveTo>
                  <a:cubicBezTo>
                    <a:pt x="652" y="18000"/>
                    <a:pt x="-377" y="14400"/>
                    <a:pt x="137" y="11880"/>
                  </a:cubicBezTo>
                  <a:cubicBezTo>
                    <a:pt x="652" y="9360"/>
                    <a:pt x="2709" y="7920"/>
                    <a:pt x="6480" y="6120"/>
                  </a:cubicBezTo>
                  <a:cubicBezTo>
                    <a:pt x="10252" y="4320"/>
                    <a:pt x="15737" y="2160"/>
                    <a:pt x="212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0242550" y="457200"/>
              <a:ext cx="89519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1600" fill="norm" stroke="1" extrusionOk="0">
                  <a:moveTo>
                    <a:pt x="15840" y="0"/>
                  </a:moveTo>
                  <a:cubicBezTo>
                    <a:pt x="14400" y="554"/>
                    <a:pt x="12960" y="1108"/>
                    <a:pt x="13440" y="2354"/>
                  </a:cubicBezTo>
                  <a:cubicBezTo>
                    <a:pt x="13920" y="3600"/>
                    <a:pt x="16320" y="5538"/>
                    <a:pt x="18240" y="7962"/>
                  </a:cubicBezTo>
                  <a:cubicBezTo>
                    <a:pt x="20160" y="10385"/>
                    <a:pt x="21600" y="13292"/>
                    <a:pt x="18480" y="15646"/>
                  </a:cubicBezTo>
                  <a:cubicBezTo>
                    <a:pt x="15360" y="18000"/>
                    <a:pt x="768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0337800" y="7112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0598149" y="338566"/>
              <a:ext cx="167028" cy="48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6" fill="norm" stroke="1" extrusionOk="0">
                  <a:moveTo>
                    <a:pt x="0" y="10946"/>
                  </a:moveTo>
                  <a:cubicBezTo>
                    <a:pt x="810" y="10286"/>
                    <a:pt x="1620" y="9625"/>
                    <a:pt x="2295" y="9531"/>
                  </a:cubicBezTo>
                  <a:cubicBezTo>
                    <a:pt x="2970" y="9437"/>
                    <a:pt x="3510" y="9908"/>
                    <a:pt x="4185" y="11559"/>
                  </a:cubicBezTo>
                  <a:cubicBezTo>
                    <a:pt x="4860" y="13210"/>
                    <a:pt x="5670" y="16039"/>
                    <a:pt x="6075" y="17690"/>
                  </a:cubicBezTo>
                  <a:cubicBezTo>
                    <a:pt x="6480" y="19341"/>
                    <a:pt x="6480" y="19812"/>
                    <a:pt x="6075" y="20331"/>
                  </a:cubicBezTo>
                  <a:cubicBezTo>
                    <a:pt x="5670" y="20850"/>
                    <a:pt x="4860" y="21416"/>
                    <a:pt x="4185" y="21463"/>
                  </a:cubicBezTo>
                  <a:cubicBezTo>
                    <a:pt x="3510" y="21510"/>
                    <a:pt x="2970" y="21038"/>
                    <a:pt x="2970" y="19341"/>
                  </a:cubicBezTo>
                  <a:cubicBezTo>
                    <a:pt x="2970" y="17643"/>
                    <a:pt x="3510" y="14719"/>
                    <a:pt x="4995" y="11559"/>
                  </a:cubicBezTo>
                  <a:cubicBezTo>
                    <a:pt x="6480" y="8399"/>
                    <a:pt x="8910" y="5003"/>
                    <a:pt x="10530" y="3023"/>
                  </a:cubicBezTo>
                  <a:cubicBezTo>
                    <a:pt x="12150" y="1042"/>
                    <a:pt x="12960" y="476"/>
                    <a:pt x="14040" y="193"/>
                  </a:cubicBezTo>
                  <a:cubicBezTo>
                    <a:pt x="15120" y="-90"/>
                    <a:pt x="16470" y="-90"/>
                    <a:pt x="17820" y="382"/>
                  </a:cubicBezTo>
                  <a:cubicBezTo>
                    <a:pt x="19170" y="853"/>
                    <a:pt x="20520" y="1796"/>
                    <a:pt x="21060" y="3211"/>
                  </a:cubicBezTo>
                  <a:cubicBezTo>
                    <a:pt x="21600" y="4626"/>
                    <a:pt x="21330" y="6513"/>
                    <a:pt x="19440" y="8022"/>
                  </a:cubicBezTo>
                  <a:cubicBezTo>
                    <a:pt x="17550" y="9531"/>
                    <a:pt x="14040" y="10663"/>
                    <a:pt x="11205" y="11229"/>
                  </a:cubicBezTo>
                  <a:cubicBezTo>
                    <a:pt x="8370" y="11795"/>
                    <a:pt x="6210" y="11795"/>
                    <a:pt x="4050" y="11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0756900" y="571500"/>
              <a:ext cx="171450" cy="184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7364"/>
                  </a:moveTo>
                  <a:cubicBezTo>
                    <a:pt x="1333" y="6873"/>
                    <a:pt x="2667" y="6382"/>
                    <a:pt x="3733" y="6627"/>
                  </a:cubicBezTo>
                  <a:cubicBezTo>
                    <a:pt x="4800" y="6873"/>
                    <a:pt x="5600" y="7855"/>
                    <a:pt x="6533" y="9450"/>
                  </a:cubicBezTo>
                  <a:cubicBezTo>
                    <a:pt x="7467" y="11045"/>
                    <a:pt x="8533" y="13255"/>
                    <a:pt x="9067" y="15218"/>
                  </a:cubicBezTo>
                  <a:cubicBezTo>
                    <a:pt x="9600" y="17182"/>
                    <a:pt x="9600" y="18900"/>
                    <a:pt x="8933" y="20005"/>
                  </a:cubicBezTo>
                  <a:cubicBezTo>
                    <a:pt x="8267" y="21109"/>
                    <a:pt x="6933" y="21600"/>
                    <a:pt x="6000" y="21232"/>
                  </a:cubicBezTo>
                  <a:cubicBezTo>
                    <a:pt x="5067" y="20864"/>
                    <a:pt x="4533" y="19636"/>
                    <a:pt x="4400" y="16936"/>
                  </a:cubicBezTo>
                  <a:cubicBezTo>
                    <a:pt x="4267" y="14236"/>
                    <a:pt x="4533" y="10064"/>
                    <a:pt x="7467" y="6995"/>
                  </a:cubicBezTo>
                  <a:cubicBezTo>
                    <a:pt x="10400" y="3927"/>
                    <a:pt x="16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1018774" y="424095"/>
              <a:ext cx="112777" cy="32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76" fill="norm" stroke="1" extrusionOk="0">
                  <a:moveTo>
                    <a:pt x="21312" y="2997"/>
                  </a:moveTo>
                  <a:cubicBezTo>
                    <a:pt x="20512" y="2027"/>
                    <a:pt x="19712" y="1058"/>
                    <a:pt x="18312" y="504"/>
                  </a:cubicBezTo>
                  <a:cubicBezTo>
                    <a:pt x="16912" y="-50"/>
                    <a:pt x="14912" y="-188"/>
                    <a:pt x="12512" y="297"/>
                  </a:cubicBezTo>
                  <a:cubicBezTo>
                    <a:pt x="10112" y="781"/>
                    <a:pt x="7312" y="1889"/>
                    <a:pt x="5112" y="4450"/>
                  </a:cubicBezTo>
                  <a:cubicBezTo>
                    <a:pt x="2912" y="7012"/>
                    <a:pt x="1312" y="11027"/>
                    <a:pt x="512" y="13797"/>
                  </a:cubicBezTo>
                  <a:cubicBezTo>
                    <a:pt x="-288" y="16566"/>
                    <a:pt x="-288" y="18089"/>
                    <a:pt x="1512" y="19197"/>
                  </a:cubicBezTo>
                  <a:cubicBezTo>
                    <a:pt x="3312" y="20304"/>
                    <a:pt x="6912" y="20997"/>
                    <a:pt x="9712" y="21204"/>
                  </a:cubicBezTo>
                  <a:cubicBezTo>
                    <a:pt x="12512" y="21412"/>
                    <a:pt x="14512" y="21135"/>
                    <a:pt x="16512" y="20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1198955" y="501650"/>
              <a:ext cx="2784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954"/>
                    <a:pt x="4867" y="5908"/>
                    <a:pt x="1782" y="9508"/>
                  </a:cubicBezTo>
                  <a:cubicBezTo>
                    <a:pt x="-1304" y="13108"/>
                    <a:pt x="239" y="17354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1201400" y="438695"/>
              <a:ext cx="129212" cy="334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30" fill="norm" stroke="1" extrusionOk="0">
                  <a:moveTo>
                    <a:pt x="0" y="9685"/>
                  </a:moveTo>
                  <a:cubicBezTo>
                    <a:pt x="343" y="7120"/>
                    <a:pt x="686" y="4555"/>
                    <a:pt x="1200" y="2868"/>
                  </a:cubicBezTo>
                  <a:cubicBezTo>
                    <a:pt x="1714" y="1180"/>
                    <a:pt x="2400" y="370"/>
                    <a:pt x="4629" y="100"/>
                  </a:cubicBezTo>
                  <a:cubicBezTo>
                    <a:pt x="6857" y="-170"/>
                    <a:pt x="10629" y="100"/>
                    <a:pt x="13200" y="978"/>
                  </a:cubicBezTo>
                  <a:cubicBezTo>
                    <a:pt x="15771" y="1855"/>
                    <a:pt x="17143" y="3340"/>
                    <a:pt x="17143" y="4690"/>
                  </a:cubicBezTo>
                  <a:cubicBezTo>
                    <a:pt x="17143" y="6040"/>
                    <a:pt x="15771" y="7255"/>
                    <a:pt x="13543" y="8267"/>
                  </a:cubicBezTo>
                  <a:cubicBezTo>
                    <a:pt x="11314" y="9280"/>
                    <a:pt x="8229" y="10090"/>
                    <a:pt x="7886" y="10495"/>
                  </a:cubicBezTo>
                  <a:cubicBezTo>
                    <a:pt x="7543" y="10900"/>
                    <a:pt x="9943" y="10900"/>
                    <a:pt x="12857" y="11845"/>
                  </a:cubicBezTo>
                  <a:cubicBezTo>
                    <a:pt x="15771" y="12790"/>
                    <a:pt x="19200" y="14680"/>
                    <a:pt x="20400" y="16232"/>
                  </a:cubicBezTo>
                  <a:cubicBezTo>
                    <a:pt x="21600" y="17785"/>
                    <a:pt x="20571" y="19000"/>
                    <a:pt x="19200" y="19810"/>
                  </a:cubicBezTo>
                  <a:cubicBezTo>
                    <a:pt x="17829" y="20620"/>
                    <a:pt x="16114" y="21025"/>
                    <a:pt x="14400" y="21227"/>
                  </a:cubicBezTo>
                  <a:cubicBezTo>
                    <a:pt x="12686" y="21430"/>
                    <a:pt x="10971" y="21430"/>
                    <a:pt x="9943" y="20282"/>
                  </a:cubicBezTo>
                  <a:cubicBezTo>
                    <a:pt x="8914" y="19135"/>
                    <a:pt x="8571" y="16840"/>
                    <a:pt x="8743" y="15153"/>
                  </a:cubicBezTo>
                  <a:cubicBezTo>
                    <a:pt x="8914" y="13465"/>
                    <a:pt x="9600" y="12385"/>
                    <a:pt x="10286" y="1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1366500" y="400050"/>
              <a:ext cx="144879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11109" y="0"/>
                  </a:moveTo>
                  <a:cubicBezTo>
                    <a:pt x="12651" y="107"/>
                    <a:pt x="14194" y="215"/>
                    <a:pt x="16046" y="1128"/>
                  </a:cubicBezTo>
                  <a:cubicBezTo>
                    <a:pt x="17897" y="2042"/>
                    <a:pt x="20057" y="3761"/>
                    <a:pt x="20829" y="6072"/>
                  </a:cubicBezTo>
                  <a:cubicBezTo>
                    <a:pt x="21600" y="8382"/>
                    <a:pt x="20983" y="11284"/>
                    <a:pt x="17280" y="13970"/>
                  </a:cubicBezTo>
                  <a:cubicBezTo>
                    <a:pt x="13577" y="16657"/>
                    <a:pt x="6789" y="19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1163299" y="76200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094" y="16800"/>
                    <a:pt x="10588" y="12000"/>
                    <a:pt x="6565" y="9600"/>
                  </a:cubicBezTo>
                  <a:cubicBezTo>
                    <a:pt x="2541" y="7200"/>
                    <a:pt x="0" y="7200"/>
                    <a:pt x="0" y="6000"/>
                  </a:cubicBezTo>
                  <a:cubicBezTo>
                    <a:pt x="0" y="4800"/>
                    <a:pt x="2541" y="2400"/>
                    <a:pt x="50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664450" y="1128865"/>
              <a:ext cx="1130300" cy="7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4" fill="norm" stroke="1" extrusionOk="0">
                  <a:moveTo>
                    <a:pt x="0" y="2270"/>
                  </a:moveTo>
                  <a:cubicBezTo>
                    <a:pt x="0" y="5973"/>
                    <a:pt x="0" y="9675"/>
                    <a:pt x="182" y="13378"/>
                  </a:cubicBezTo>
                  <a:cubicBezTo>
                    <a:pt x="364" y="17081"/>
                    <a:pt x="728" y="20784"/>
                    <a:pt x="1497" y="20784"/>
                  </a:cubicBezTo>
                  <a:cubicBezTo>
                    <a:pt x="2265" y="20784"/>
                    <a:pt x="3438" y="17081"/>
                    <a:pt x="4591" y="12761"/>
                  </a:cubicBezTo>
                  <a:cubicBezTo>
                    <a:pt x="5744" y="8441"/>
                    <a:pt x="6876" y="3504"/>
                    <a:pt x="7827" y="1344"/>
                  </a:cubicBezTo>
                  <a:cubicBezTo>
                    <a:pt x="8778" y="-816"/>
                    <a:pt x="9546" y="-199"/>
                    <a:pt x="10537" y="1961"/>
                  </a:cubicBezTo>
                  <a:cubicBezTo>
                    <a:pt x="11528" y="4121"/>
                    <a:pt x="12742" y="7824"/>
                    <a:pt x="13955" y="10293"/>
                  </a:cubicBezTo>
                  <a:cubicBezTo>
                    <a:pt x="15169" y="12761"/>
                    <a:pt x="16382" y="13995"/>
                    <a:pt x="17656" y="12453"/>
                  </a:cubicBezTo>
                  <a:cubicBezTo>
                    <a:pt x="18930" y="10910"/>
                    <a:pt x="20265" y="6590"/>
                    <a:pt x="21600" y="2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938294" y="1417256"/>
              <a:ext cx="112510" cy="388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17" fill="norm" stroke="1" extrusionOk="0">
                  <a:moveTo>
                    <a:pt x="1050" y="9391"/>
                  </a:moveTo>
                  <a:cubicBezTo>
                    <a:pt x="1450" y="13011"/>
                    <a:pt x="1850" y="16630"/>
                    <a:pt x="2050" y="18732"/>
                  </a:cubicBezTo>
                  <a:cubicBezTo>
                    <a:pt x="2250" y="20833"/>
                    <a:pt x="2250" y="21417"/>
                    <a:pt x="1850" y="21417"/>
                  </a:cubicBezTo>
                  <a:cubicBezTo>
                    <a:pt x="1450" y="21417"/>
                    <a:pt x="650" y="20833"/>
                    <a:pt x="250" y="18381"/>
                  </a:cubicBezTo>
                  <a:cubicBezTo>
                    <a:pt x="-150" y="15929"/>
                    <a:pt x="-150" y="11609"/>
                    <a:pt x="850" y="8399"/>
                  </a:cubicBezTo>
                  <a:cubicBezTo>
                    <a:pt x="1850" y="5188"/>
                    <a:pt x="3850" y="3086"/>
                    <a:pt x="6450" y="1743"/>
                  </a:cubicBezTo>
                  <a:cubicBezTo>
                    <a:pt x="9050" y="401"/>
                    <a:pt x="12250" y="-183"/>
                    <a:pt x="15250" y="51"/>
                  </a:cubicBezTo>
                  <a:cubicBezTo>
                    <a:pt x="18250" y="284"/>
                    <a:pt x="21050" y="1335"/>
                    <a:pt x="21250" y="2853"/>
                  </a:cubicBezTo>
                  <a:cubicBezTo>
                    <a:pt x="21450" y="4371"/>
                    <a:pt x="19050" y="6355"/>
                    <a:pt x="16050" y="7465"/>
                  </a:cubicBezTo>
                  <a:cubicBezTo>
                    <a:pt x="13050" y="8574"/>
                    <a:pt x="9450" y="8807"/>
                    <a:pt x="6850" y="8691"/>
                  </a:cubicBezTo>
                  <a:cubicBezTo>
                    <a:pt x="4250" y="8574"/>
                    <a:pt x="2650" y="8107"/>
                    <a:pt x="1050" y="7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8045450" y="1580440"/>
              <a:ext cx="190500" cy="16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3" fill="norm" stroke="1" extrusionOk="0">
                  <a:moveTo>
                    <a:pt x="0" y="4193"/>
                  </a:moveTo>
                  <a:cubicBezTo>
                    <a:pt x="0" y="2826"/>
                    <a:pt x="0" y="1459"/>
                    <a:pt x="960" y="639"/>
                  </a:cubicBezTo>
                  <a:cubicBezTo>
                    <a:pt x="1920" y="-182"/>
                    <a:pt x="3840" y="-455"/>
                    <a:pt x="6240" y="1322"/>
                  </a:cubicBezTo>
                  <a:cubicBezTo>
                    <a:pt x="8640" y="3099"/>
                    <a:pt x="11520" y="6927"/>
                    <a:pt x="12840" y="9935"/>
                  </a:cubicBezTo>
                  <a:cubicBezTo>
                    <a:pt x="14160" y="12942"/>
                    <a:pt x="13920" y="15130"/>
                    <a:pt x="13440" y="16770"/>
                  </a:cubicBezTo>
                  <a:cubicBezTo>
                    <a:pt x="12960" y="18411"/>
                    <a:pt x="12240" y="19504"/>
                    <a:pt x="11160" y="20188"/>
                  </a:cubicBezTo>
                  <a:cubicBezTo>
                    <a:pt x="10080" y="20872"/>
                    <a:pt x="8640" y="21145"/>
                    <a:pt x="7800" y="19778"/>
                  </a:cubicBezTo>
                  <a:cubicBezTo>
                    <a:pt x="6960" y="18411"/>
                    <a:pt x="6720" y="15403"/>
                    <a:pt x="9120" y="11986"/>
                  </a:cubicBezTo>
                  <a:cubicBezTo>
                    <a:pt x="11520" y="8568"/>
                    <a:pt x="16560" y="4740"/>
                    <a:pt x="21600" y="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327971" y="1455092"/>
              <a:ext cx="85779" cy="297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32" fill="norm" stroke="1" extrusionOk="0">
                  <a:moveTo>
                    <a:pt x="21350" y="3149"/>
                  </a:moveTo>
                  <a:cubicBezTo>
                    <a:pt x="20296" y="2383"/>
                    <a:pt x="19243" y="1617"/>
                    <a:pt x="17662" y="1004"/>
                  </a:cubicBezTo>
                  <a:cubicBezTo>
                    <a:pt x="16082" y="392"/>
                    <a:pt x="13974" y="-68"/>
                    <a:pt x="12130" y="9"/>
                  </a:cubicBezTo>
                  <a:cubicBezTo>
                    <a:pt x="10287" y="85"/>
                    <a:pt x="8706" y="698"/>
                    <a:pt x="6072" y="3226"/>
                  </a:cubicBezTo>
                  <a:cubicBezTo>
                    <a:pt x="3438" y="5753"/>
                    <a:pt x="-250" y="10196"/>
                    <a:pt x="13" y="13566"/>
                  </a:cubicBezTo>
                  <a:cubicBezTo>
                    <a:pt x="277" y="16936"/>
                    <a:pt x="4491" y="19234"/>
                    <a:pt x="870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471750" y="1417773"/>
              <a:ext cx="126151" cy="298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6" fill="norm" stroke="1" extrusionOk="0">
                  <a:moveTo>
                    <a:pt x="9575" y="7177"/>
                  </a:moveTo>
                  <a:cubicBezTo>
                    <a:pt x="7055" y="11437"/>
                    <a:pt x="4535" y="15696"/>
                    <a:pt x="2915" y="18206"/>
                  </a:cubicBezTo>
                  <a:cubicBezTo>
                    <a:pt x="1295" y="20715"/>
                    <a:pt x="575" y="21476"/>
                    <a:pt x="215" y="21476"/>
                  </a:cubicBezTo>
                  <a:cubicBezTo>
                    <a:pt x="-145" y="21476"/>
                    <a:pt x="-145" y="20715"/>
                    <a:pt x="935" y="18130"/>
                  </a:cubicBezTo>
                  <a:cubicBezTo>
                    <a:pt x="2015" y="15544"/>
                    <a:pt x="4175" y="11132"/>
                    <a:pt x="5975" y="7938"/>
                  </a:cubicBezTo>
                  <a:cubicBezTo>
                    <a:pt x="7775" y="4744"/>
                    <a:pt x="9215" y="2766"/>
                    <a:pt x="10655" y="1549"/>
                  </a:cubicBezTo>
                  <a:cubicBezTo>
                    <a:pt x="12095" y="332"/>
                    <a:pt x="13535" y="-124"/>
                    <a:pt x="14795" y="28"/>
                  </a:cubicBezTo>
                  <a:cubicBezTo>
                    <a:pt x="16055" y="180"/>
                    <a:pt x="17135" y="941"/>
                    <a:pt x="17675" y="3527"/>
                  </a:cubicBezTo>
                  <a:cubicBezTo>
                    <a:pt x="18215" y="6113"/>
                    <a:pt x="18215" y="10524"/>
                    <a:pt x="18755" y="13794"/>
                  </a:cubicBezTo>
                  <a:cubicBezTo>
                    <a:pt x="19295" y="17065"/>
                    <a:pt x="20375" y="19194"/>
                    <a:pt x="21455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515350" y="1572355"/>
              <a:ext cx="952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0" y="12582"/>
                    <a:pt x="960" y="4867"/>
                    <a:pt x="4560" y="1782"/>
                  </a:cubicBezTo>
                  <a:cubicBezTo>
                    <a:pt x="8160" y="-1304"/>
                    <a:pt x="1488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8705850" y="16002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8794749" y="1473200"/>
              <a:ext cx="190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966"/>
                    <a:pt x="14400" y="11931"/>
                    <a:pt x="18000" y="15531"/>
                  </a:cubicBezTo>
                  <a:cubicBezTo>
                    <a:pt x="21600" y="19131"/>
                    <a:pt x="2160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794750" y="1395941"/>
              <a:ext cx="135075" cy="31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126" fill="norm" stroke="1" extrusionOk="0">
                  <a:moveTo>
                    <a:pt x="0" y="5650"/>
                  </a:moveTo>
                  <a:cubicBezTo>
                    <a:pt x="0" y="4649"/>
                    <a:pt x="0" y="3647"/>
                    <a:pt x="0" y="2574"/>
                  </a:cubicBezTo>
                  <a:cubicBezTo>
                    <a:pt x="0" y="1502"/>
                    <a:pt x="0" y="357"/>
                    <a:pt x="1994" y="71"/>
                  </a:cubicBezTo>
                  <a:cubicBezTo>
                    <a:pt x="3988" y="-215"/>
                    <a:pt x="7975" y="357"/>
                    <a:pt x="10634" y="1788"/>
                  </a:cubicBezTo>
                  <a:cubicBezTo>
                    <a:pt x="13292" y="3218"/>
                    <a:pt x="14622" y="5507"/>
                    <a:pt x="14954" y="7009"/>
                  </a:cubicBezTo>
                  <a:cubicBezTo>
                    <a:pt x="15286" y="8511"/>
                    <a:pt x="14622" y="9226"/>
                    <a:pt x="12794" y="9798"/>
                  </a:cubicBezTo>
                  <a:cubicBezTo>
                    <a:pt x="10966" y="10370"/>
                    <a:pt x="7975" y="10800"/>
                    <a:pt x="7311" y="10871"/>
                  </a:cubicBezTo>
                  <a:cubicBezTo>
                    <a:pt x="6646" y="10943"/>
                    <a:pt x="8308" y="10657"/>
                    <a:pt x="10634" y="10800"/>
                  </a:cubicBezTo>
                  <a:cubicBezTo>
                    <a:pt x="12960" y="10943"/>
                    <a:pt x="15951" y="11515"/>
                    <a:pt x="18111" y="12802"/>
                  </a:cubicBezTo>
                  <a:cubicBezTo>
                    <a:pt x="20271" y="14090"/>
                    <a:pt x="21600" y="16092"/>
                    <a:pt x="21102" y="17594"/>
                  </a:cubicBezTo>
                  <a:cubicBezTo>
                    <a:pt x="20603" y="19096"/>
                    <a:pt x="18277" y="20098"/>
                    <a:pt x="16283" y="20670"/>
                  </a:cubicBezTo>
                  <a:cubicBezTo>
                    <a:pt x="14289" y="21242"/>
                    <a:pt x="12628" y="21385"/>
                    <a:pt x="10966" y="20455"/>
                  </a:cubicBezTo>
                  <a:cubicBezTo>
                    <a:pt x="9305" y="19525"/>
                    <a:pt x="7643" y="17523"/>
                    <a:pt x="5982" y="15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940799" y="1344923"/>
              <a:ext cx="146140" cy="43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456" fill="norm" stroke="1" extrusionOk="0">
                  <a:moveTo>
                    <a:pt x="2700" y="63"/>
                  </a:moveTo>
                  <a:cubicBezTo>
                    <a:pt x="4500" y="-41"/>
                    <a:pt x="6300" y="-144"/>
                    <a:pt x="9150" y="889"/>
                  </a:cubicBezTo>
                  <a:cubicBezTo>
                    <a:pt x="12000" y="1923"/>
                    <a:pt x="15900" y="4093"/>
                    <a:pt x="18300" y="6780"/>
                  </a:cubicBezTo>
                  <a:cubicBezTo>
                    <a:pt x="20700" y="9467"/>
                    <a:pt x="21600" y="12671"/>
                    <a:pt x="19650" y="15203"/>
                  </a:cubicBezTo>
                  <a:cubicBezTo>
                    <a:pt x="17700" y="17735"/>
                    <a:pt x="12900" y="19596"/>
                    <a:pt x="9150" y="20526"/>
                  </a:cubicBezTo>
                  <a:cubicBezTo>
                    <a:pt x="5400" y="21456"/>
                    <a:pt x="2700" y="21456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723468" y="2512161"/>
              <a:ext cx="356033" cy="704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06" fill="norm" stroke="1" extrusionOk="0">
                  <a:moveTo>
                    <a:pt x="3457" y="4895"/>
                  </a:moveTo>
                  <a:cubicBezTo>
                    <a:pt x="2821" y="4895"/>
                    <a:pt x="2186" y="4895"/>
                    <a:pt x="1678" y="4477"/>
                  </a:cubicBezTo>
                  <a:cubicBezTo>
                    <a:pt x="1170" y="4059"/>
                    <a:pt x="788" y="3224"/>
                    <a:pt x="725" y="2484"/>
                  </a:cubicBezTo>
                  <a:cubicBezTo>
                    <a:pt x="661" y="1745"/>
                    <a:pt x="916" y="1102"/>
                    <a:pt x="1233" y="652"/>
                  </a:cubicBezTo>
                  <a:cubicBezTo>
                    <a:pt x="1551" y="202"/>
                    <a:pt x="1932" y="-55"/>
                    <a:pt x="2377" y="9"/>
                  </a:cubicBezTo>
                  <a:cubicBezTo>
                    <a:pt x="2821" y="74"/>
                    <a:pt x="3330" y="459"/>
                    <a:pt x="4156" y="1488"/>
                  </a:cubicBezTo>
                  <a:cubicBezTo>
                    <a:pt x="4981" y="2516"/>
                    <a:pt x="6125" y="4188"/>
                    <a:pt x="6252" y="5763"/>
                  </a:cubicBezTo>
                  <a:cubicBezTo>
                    <a:pt x="6379" y="7338"/>
                    <a:pt x="5490" y="8816"/>
                    <a:pt x="4600" y="9845"/>
                  </a:cubicBezTo>
                  <a:cubicBezTo>
                    <a:pt x="3711" y="10874"/>
                    <a:pt x="2821" y="11452"/>
                    <a:pt x="2059" y="11806"/>
                  </a:cubicBezTo>
                  <a:cubicBezTo>
                    <a:pt x="1297" y="12159"/>
                    <a:pt x="661" y="12288"/>
                    <a:pt x="280" y="12191"/>
                  </a:cubicBezTo>
                  <a:cubicBezTo>
                    <a:pt x="-101" y="12095"/>
                    <a:pt x="-228" y="11774"/>
                    <a:pt x="788" y="10649"/>
                  </a:cubicBezTo>
                  <a:cubicBezTo>
                    <a:pt x="1805" y="9524"/>
                    <a:pt x="3965" y="7595"/>
                    <a:pt x="5998" y="6020"/>
                  </a:cubicBezTo>
                  <a:cubicBezTo>
                    <a:pt x="8031" y="4445"/>
                    <a:pt x="9937" y="3224"/>
                    <a:pt x="11271" y="2388"/>
                  </a:cubicBezTo>
                  <a:cubicBezTo>
                    <a:pt x="12605" y="1552"/>
                    <a:pt x="13367" y="1102"/>
                    <a:pt x="13685" y="1038"/>
                  </a:cubicBezTo>
                  <a:cubicBezTo>
                    <a:pt x="14003" y="974"/>
                    <a:pt x="13876" y="1295"/>
                    <a:pt x="13050" y="2581"/>
                  </a:cubicBezTo>
                  <a:cubicBezTo>
                    <a:pt x="12224" y="3866"/>
                    <a:pt x="10699" y="6116"/>
                    <a:pt x="9365" y="8334"/>
                  </a:cubicBezTo>
                  <a:cubicBezTo>
                    <a:pt x="8031" y="10552"/>
                    <a:pt x="6887" y="12738"/>
                    <a:pt x="6125" y="14731"/>
                  </a:cubicBezTo>
                  <a:cubicBezTo>
                    <a:pt x="5363" y="16724"/>
                    <a:pt x="4981" y="18524"/>
                    <a:pt x="4918" y="19584"/>
                  </a:cubicBezTo>
                  <a:cubicBezTo>
                    <a:pt x="4854" y="20645"/>
                    <a:pt x="5108" y="20966"/>
                    <a:pt x="5680" y="21191"/>
                  </a:cubicBezTo>
                  <a:cubicBezTo>
                    <a:pt x="6252" y="21416"/>
                    <a:pt x="7141" y="21545"/>
                    <a:pt x="8221" y="21159"/>
                  </a:cubicBezTo>
                  <a:cubicBezTo>
                    <a:pt x="9301" y="20774"/>
                    <a:pt x="10572" y="19874"/>
                    <a:pt x="11461" y="18556"/>
                  </a:cubicBezTo>
                  <a:cubicBezTo>
                    <a:pt x="12351" y="17238"/>
                    <a:pt x="12859" y="15502"/>
                    <a:pt x="12923" y="14506"/>
                  </a:cubicBezTo>
                  <a:cubicBezTo>
                    <a:pt x="12986" y="13509"/>
                    <a:pt x="12605" y="13252"/>
                    <a:pt x="12097" y="13124"/>
                  </a:cubicBezTo>
                  <a:cubicBezTo>
                    <a:pt x="11588" y="12995"/>
                    <a:pt x="10953" y="12995"/>
                    <a:pt x="11017" y="13027"/>
                  </a:cubicBezTo>
                  <a:cubicBezTo>
                    <a:pt x="11080" y="13059"/>
                    <a:pt x="11843" y="13124"/>
                    <a:pt x="13685" y="12899"/>
                  </a:cubicBezTo>
                  <a:cubicBezTo>
                    <a:pt x="15527" y="12674"/>
                    <a:pt x="18450" y="12159"/>
                    <a:pt x="21372" y="11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852035" y="2488945"/>
              <a:ext cx="173616" cy="393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98" fill="norm" stroke="1" extrusionOk="0">
                  <a:moveTo>
                    <a:pt x="1828" y="11795"/>
                  </a:moveTo>
                  <a:cubicBezTo>
                    <a:pt x="1828" y="14568"/>
                    <a:pt x="1828" y="17340"/>
                    <a:pt x="1568" y="19072"/>
                  </a:cubicBezTo>
                  <a:cubicBezTo>
                    <a:pt x="1307" y="20805"/>
                    <a:pt x="787" y="21498"/>
                    <a:pt x="397" y="21498"/>
                  </a:cubicBezTo>
                  <a:cubicBezTo>
                    <a:pt x="6" y="21498"/>
                    <a:pt x="-254" y="20805"/>
                    <a:pt x="397" y="18322"/>
                  </a:cubicBezTo>
                  <a:cubicBezTo>
                    <a:pt x="1047" y="15838"/>
                    <a:pt x="2609" y="11564"/>
                    <a:pt x="4170" y="8503"/>
                  </a:cubicBezTo>
                  <a:cubicBezTo>
                    <a:pt x="5732" y="5442"/>
                    <a:pt x="7293" y="3594"/>
                    <a:pt x="8594" y="2266"/>
                  </a:cubicBezTo>
                  <a:cubicBezTo>
                    <a:pt x="9895" y="938"/>
                    <a:pt x="10936" y="129"/>
                    <a:pt x="11847" y="14"/>
                  </a:cubicBezTo>
                  <a:cubicBezTo>
                    <a:pt x="12758" y="-102"/>
                    <a:pt x="13539" y="476"/>
                    <a:pt x="14580" y="2786"/>
                  </a:cubicBezTo>
                  <a:cubicBezTo>
                    <a:pt x="15621" y="5096"/>
                    <a:pt x="16922" y="9139"/>
                    <a:pt x="18093" y="12373"/>
                  </a:cubicBezTo>
                  <a:cubicBezTo>
                    <a:pt x="19264" y="15607"/>
                    <a:pt x="20305" y="18033"/>
                    <a:pt x="21346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924050" y="273685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2709333" y="2569262"/>
              <a:ext cx="142336" cy="26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336" fill="norm" stroke="1" extrusionOk="0">
                  <a:moveTo>
                    <a:pt x="17217" y="13760"/>
                  </a:moveTo>
                  <a:cubicBezTo>
                    <a:pt x="15965" y="13257"/>
                    <a:pt x="14713" y="12755"/>
                    <a:pt x="14087" y="10746"/>
                  </a:cubicBezTo>
                  <a:cubicBezTo>
                    <a:pt x="13461" y="8736"/>
                    <a:pt x="13461" y="5220"/>
                    <a:pt x="13930" y="3127"/>
                  </a:cubicBezTo>
                  <a:cubicBezTo>
                    <a:pt x="14400" y="1034"/>
                    <a:pt x="15339" y="364"/>
                    <a:pt x="16591" y="113"/>
                  </a:cubicBezTo>
                  <a:cubicBezTo>
                    <a:pt x="17843" y="-138"/>
                    <a:pt x="19409" y="29"/>
                    <a:pt x="20348" y="615"/>
                  </a:cubicBezTo>
                  <a:cubicBezTo>
                    <a:pt x="21287" y="1202"/>
                    <a:pt x="21600" y="2206"/>
                    <a:pt x="19252" y="4718"/>
                  </a:cubicBezTo>
                  <a:cubicBezTo>
                    <a:pt x="16904" y="7229"/>
                    <a:pt x="11896" y="11248"/>
                    <a:pt x="8765" y="13509"/>
                  </a:cubicBezTo>
                  <a:cubicBezTo>
                    <a:pt x="5635" y="15769"/>
                    <a:pt x="4383" y="16271"/>
                    <a:pt x="2974" y="17192"/>
                  </a:cubicBezTo>
                  <a:cubicBezTo>
                    <a:pt x="1565" y="18113"/>
                    <a:pt x="0" y="19453"/>
                    <a:pt x="0" y="20290"/>
                  </a:cubicBezTo>
                  <a:cubicBezTo>
                    <a:pt x="0" y="21127"/>
                    <a:pt x="1565" y="21462"/>
                    <a:pt x="4852" y="21295"/>
                  </a:cubicBezTo>
                  <a:cubicBezTo>
                    <a:pt x="8139" y="21127"/>
                    <a:pt x="13148" y="20457"/>
                    <a:pt x="18157" y="19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3276600" y="2647950"/>
              <a:ext cx="8467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731"/>
                    <a:pt x="21600" y="9463"/>
                    <a:pt x="21600" y="13063"/>
                  </a:cubicBezTo>
                  <a:cubicBezTo>
                    <a:pt x="21600" y="16663"/>
                    <a:pt x="108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3239205" y="2515596"/>
              <a:ext cx="175519" cy="36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542" fill="norm" stroke="1" extrusionOk="0">
                  <a:moveTo>
                    <a:pt x="655" y="11487"/>
                  </a:moveTo>
                  <a:cubicBezTo>
                    <a:pt x="164" y="8259"/>
                    <a:pt x="-327" y="5032"/>
                    <a:pt x="287" y="2983"/>
                  </a:cubicBezTo>
                  <a:cubicBezTo>
                    <a:pt x="900" y="935"/>
                    <a:pt x="2618" y="66"/>
                    <a:pt x="5441" y="4"/>
                  </a:cubicBezTo>
                  <a:cubicBezTo>
                    <a:pt x="8264" y="-58"/>
                    <a:pt x="12191" y="687"/>
                    <a:pt x="14646" y="1928"/>
                  </a:cubicBezTo>
                  <a:cubicBezTo>
                    <a:pt x="17100" y="3170"/>
                    <a:pt x="18082" y="4908"/>
                    <a:pt x="17837" y="6335"/>
                  </a:cubicBezTo>
                  <a:cubicBezTo>
                    <a:pt x="17591" y="7763"/>
                    <a:pt x="16118" y="8880"/>
                    <a:pt x="14646" y="9563"/>
                  </a:cubicBezTo>
                  <a:cubicBezTo>
                    <a:pt x="13173" y="10245"/>
                    <a:pt x="11700" y="10494"/>
                    <a:pt x="11332" y="10866"/>
                  </a:cubicBezTo>
                  <a:cubicBezTo>
                    <a:pt x="10964" y="11239"/>
                    <a:pt x="11700" y="11735"/>
                    <a:pt x="13296" y="12356"/>
                  </a:cubicBezTo>
                  <a:cubicBezTo>
                    <a:pt x="14891" y="12976"/>
                    <a:pt x="17346" y="13721"/>
                    <a:pt x="18941" y="14839"/>
                  </a:cubicBezTo>
                  <a:cubicBezTo>
                    <a:pt x="20537" y="15956"/>
                    <a:pt x="21273" y="17445"/>
                    <a:pt x="18450" y="18625"/>
                  </a:cubicBezTo>
                  <a:cubicBezTo>
                    <a:pt x="15628" y="19804"/>
                    <a:pt x="9246" y="20673"/>
                    <a:pt x="2864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4149465" y="2713766"/>
              <a:ext cx="117736" cy="1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813" fill="norm" stroke="1" extrusionOk="0">
                  <a:moveTo>
                    <a:pt x="19140" y="5687"/>
                  </a:moveTo>
                  <a:cubicBezTo>
                    <a:pt x="19140" y="4446"/>
                    <a:pt x="19140" y="3204"/>
                    <a:pt x="18754" y="1963"/>
                  </a:cubicBezTo>
                  <a:cubicBezTo>
                    <a:pt x="18368" y="721"/>
                    <a:pt x="17597" y="-520"/>
                    <a:pt x="14704" y="225"/>
                  </a:cubicBezTo>
                  <a:cubicBezTo>
                    <a:pt x="11811" y="970"/>
                    <a:pt x="6797" y="3701"/>
                    <a:pt x="3904" y="6928"/>
                  </a:cubicBezTo>
                  <a:cubicBezTo>
                    <a:pt x="1011" y="10156"/>
                    <a:pt x="240" y="13880"/>
                    <a:pt x="47" y="16363"/>
                  </a:cubicBezTo>
                  <a:cubicBezTo>
                    <a:pt x="-146" y="18846"/>
                    <a:pt x="240" y="20087"/>
                    <a:pt x="1397" y="20583"/>
                  </a:cubicBezTo>
                  <a:cubicBezTo>
                    <a:pt x="2554" y="21080"/>
                    <a:pt x="4483" y="20832"/>
                    <a:pt x="6797" y="19218"/>
                  </a:cubicBezTo>
                  <a:cubicBezTo>
                    <a:pt x="9111" y="17604"/>
                    <a:pt x="11811" y="14625"/>
                    <a:pt x="13933" y="12266"/>
                  </a:cubicBezTo>
                  <a:cubicBezTo>
                    <a:pt x="16054" y="9908"/>
                    <a:pt x="17597" y="8170"/>
                    <a:pt x="18368" y="8046"/>
                  </a:cubicBezTo>
                  <a:cubicBezTo>
                    <a:pt x="19140" y="7921"/>
                    <a:pt x="19140" y="9411"/>
                    <a:pt x="19525" y="10777"/>
                  </a:cubicBezTo>
                  <a:cubicBezTo>
                    <a:pt x="19911" y="12142"/>
                    <a:pt x="20683" y="13383"/>
                    <a:pt x="21454" y="14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4279899" y="2719519"/>
              <a:ext cx="323851" cy="15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10998"/>
                  </a:moveTo>
                  <a:cubicBezTo>
                    <a:pt x="141" y="9558"/>
                    <a:pt x="282" y="8118"/>
                    <a:pt x="353" y="6534"/>
                  </a:cubicBezTo>
                  <a:cubicBezTo>
                    <a:pt x="424" y="4950"/>
                    <a:pt x="424" y="3222"/>
                    <a:pt x="776" y="2646"/>
                  </a:cubicBezTo>
                  <a:cubicBezTo>
                    <a:pt x="1129" y="2070"/>
                    <a:pt x="1835" y="2646"/>
                    <a:pt x="2824" y="5094"/>
                  </a:cubicBezTo>
                  <a:cubicBezTo>
                    <a:pt x="3812" y="7542"/>
                    <a:pt x="5082" y="11862"/>
                    <a:pt x="5788" y="14886"/>
                  </a:cubicBezTo>
                  <a:cubicBezTo>
                    <a:pt x="6494" y="17910"/>
                    <a:pt x="6635" y="19638"/>
                    <a:pt x="6353" y="20214"/>
                  </a:cubicBezTo>
                  <a:cubicBezTo>
                    <a:pt x="6071" y="20790"/>
                    <a:pt x="5365" y="20214"/>
                    <a:pt x="4800" y="18198"/>
                  </a:cubicBezTo>
                  <a:cubicBezTo>
                    <a:pt x="4235" y="16182"/>
                    <a:pt x="3812" y="12726"/>
                    <a:pt x="4447" y="9558"/>
                  </a:cubicBezTo>
                  <a:cubicBezTo>
                    <a:pt x="5082" y="6390"/>
                    <a:pt x="6776" y="3510"/>
                    <a:pt x="7976" y="2358"/>
                  </a:cubicBezTo>
                  <a:cubicBezTo>
                    <a:pt x="9176" y="1206"/>
                    <a:pt x="9882" y="1782"/>
                    <a:pt x="10376" y="2790"/>
                  </a:cubicBezTo>
                  <a:cubicBezTo>
                    <a:pt x="10871" y="3798"/>
                    <a:pt x="11153" y="5238"/>
                    <a:pt x="11506" y="5382"/>
                  </a:cubicBezTo>
                  <a:cubicBezTo>
                    <a:pt x="11859" y="5526"/>
                    <a:pt x="12282" y="4374"/>
                    <a:pt x="12494" y="3078"/>
                  </a:cubicBezTo>
                  <a:cubicBezTo>
                    <a:pt x="12706" y="1782"/>
                    <a:pt x="12706" y="342"/>
                    <a:pt x="12282" y="54"/>
                  </a:cubicBezTo>
                  <a:cubicBezTo>
                    <a:pt x="11859" y="-234"/>
                    <a:pt x="11012" y="630"/>
                    <a:pt x="10306" y="2646"/>
                  </a:cubicBezTo>
                  <a:cubicBezTo>
                    <a:pt x="9600" y="4662"/>
                    <a:pt x="9035" y="7830"/>
                    <a:pt x="9247" y="11142"/>
                  </a:cubicBezTo>
                  <a:cubicBezTo>
                    <a:pt x="9459" y="14454"/>
                    <a:pt x="10447" y="17910"/>
                    <a:pt x="12635" y="19638"/>
                  </a:cubicBezTo>
                  <a:cubicBezTo>
                    <a:pt x="14824" y="21366"/>
                    <a:pt x="18212" y="21366"/>
                    <a:pt x="2160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5378450" y="2559050"/>
              <a:ext cx="3810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36"/>
                    <a:pt x="12000" y="8073"/>
                    <a:pt x="8400" y="11673"/>
                  </a:cubicBezTo>
                  <a:cubicBezTo>
                    <a:pt x="4800" y="15273"/>
                    <a:pt x="2400" y="184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5245100" y="2965450"/>
              <a:ext cx="247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108700" y="2844799"/>
              <a:ext cx="482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6159500" y="2914650"/>
              <a:ext cx="4826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8400"/>
                    <a:pt x="6821" y="15200"/>
                    <a:pt x="10042" y="12400"/>
                  </a:cubicBezTo>
                  <a:cubicBezTo>
                    <a:pt x="13263" y="9600"/>
                    <a:pt x="16295" y="7200"/>
                    <a:pt x="18189" y="5200"/>
                  </a:cubicBezTo>
                  <a:cubicBezTo>
                    <a:pt x="20084" y="3200"/>
                    <a:pt x="20842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6514838" y="2755849"/>
              <a:ext cx="198485" cy="2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407" fill="norm" stroke="1" extrusionOk="0">
                  <a:moveTo>
                    <a:pt x="3403" y="600"/>
                  </a:moveTo>
                  <a:cubicBezTo>
                    <a:pt x="1828" y="203"/>
                    <a:pt x="253" y="-193"/>
                    <a:pt x="28" y="104"/>
                  </a:cubicBezTo>
                  <a:cubicBezTo>
                    <a:pt x="-197" y="401"/>
                    <a:pt x="928" y="1392"/>
                    <a:pt x="3966" y="2879"/>
                  </a:cubicBezTo>
                  <a:cubicBezTo>
                    <a:pt x="7003" y="4365"/>
                    <a:pt x="11953" y="6346"/>
                    <a:pt x="15553" y="8625"/>
                  </a:cubicBezTo>
                  <a:cubicBezTo>
                    <a:pt x="19153" y="10904"/>
                    <a:pt x="21403" y="13480"/>
                    <a:pt x="21065" y="15462"/>
                  </a:cubicBezTo>
                  <a:cubicBezTo>
                    <a:pt x="20728" y="17444"/>
                    <a:pt x="17803" y="18831"/>
                    <a:pt x="14878" y="19723"/>
                  </a:cubicBezTo>
                  <a:cubicBezTo>
                    <a:pt x="11953" y="20614"/>
                    <a:pt x="9028" y="21011"/>
                    <a:pt x="6103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363072" y="2605881"/>
              <a:ext cx="103495" cy="444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398" fill="norm" stroke="1" extrusionOk="0">
                  <a:moveTo>
                    <a:pt x="8210" y="12417"/>
                  </a:moveTo>
                  <a:cubicBezTo>
                    <a:pt x="8210" y="14964"/>
                    <a:pt x="8210" y="17511"/>
                    <a:pt x="7998" y="19091"/>
                  </a:cubicBezTo>
                  <a:cubicBezTo>
                    <a:pt x="7786" y="20670"/>
                    <a:pt x="7363" y="21281"/>
                    <a:pt x="6515" y="21383"/>
                  </a:cubicBezTo>
                  <a:cubicBezTo>
                    <a:pt x="5668" y="21485"/>
                    <a:pt x="4398" y="21077"/>
                    <a:pt x="3127" y="19040"/>
                  </a:cubicBezTo>
                  <a:cubicBezTo>
                    <a:pt x="1857" y="17002"/>
                    <a:pt x="586" y="13334"/>
                    <a:pt x="163" y="10328"/>
                  </a:cubicBezTo>
                  <a:cubicBezTo>
                    <a:pt x="-261" y="7323"/>
                    <a:pt x="163" y="4979"/>
                    <a:pt x="1221" y="3349"/>
                  </a:cubicBezTo>
                  <a:cubicBezTo>
                    <a:pt x="2280" y="1719"/>
                    <a:pt x="3974" y="802"/>
                    <a:pt x="6092" y="343"/>
                  </a:cubicBezTo>
                  <a:cubicBezTo>
                    <a:pt x="8210" y="-115"/>
                    <a:pt x="10751" y="-115"/>
                    <a:pt x="13504" y="343"/>
                  </a:cubicBezTo>
                  <a:cubicBezTo>
                    <a:pt x="16257" y="802"/>
                    <a:pt x="19221" y="1719"/>
                    <a:pt x="20280" y="2738"/>
                  </a:cubicBezTo>
                  <a:cubicBezTo>
                    <a:pt x="21339" y="3757"/>
                    <a:pt x="20492" y="4877"/>
                    <a:pt x="17104" y="5998"/>
                  </a:cubicBezTo>
                  <a:cubicBezTo>
                    <a:pt x="13715" y="7119"/>
                    <a:pt x="7786" y="8240"/>
                    <a:pt x="1857" y="9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7410450" y="2825750"/>
              <a:ext cx="139700" cy="19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10232"/>
                  </a:moveTo>
                  <a:cubicBezTo>
                    <a:pt x="655" y="8413"/>
                    <a:pt x="1309" y="6594"/>
                    <a:pt x="2455" y="5912"/>
                  </a:cubicBezTo>
                  <a:cubicBezTo>
                    <a:pt x="3600" y="5229"/>
                    <a:pt x="5236" y="5684"/>
                    <a:pt x="7527" y="7048"/>
                  </a:cubicBezTo>
                  <a:cubicBezTo>
                    <a:pt x="9818" y="8413"/>
                    <a:pt x="12764" y="10686"/>
                    <a:pt x="14400" y="12846"/>
                  </a:cubicBezTo>
                  <a:cubicBezTo>
                    <a:pt x="16036" y="15006"/>
                    <a:pt x="16364" y="17053"/>
                    <a:pt x="16036" y="18531"/>
                  </a:cubicBezTo>
                  <a:cubicBezTo>
                    <a:pt x="15709" y="20008"/>
                    <a:pt x="14727" y="20918"/>
                    <a:pt x="13255" y="21259"/>
                  </a:cubicBezTo>
                  <a:cubicBezTo>
                    <a:pt x="11782" y="21600"/>
                    <a:pt x="9818" y="21373"/>
                    <a:pt x="9327" y="18644"/>
                  </a:cubicBezTo>
                  <a:cubicBezTo>
                    <a:pt x="8836" y="15916"/>
                    <a:pt x="9818" y="10686"/>
                    <a:pt x="12109" y="7162"/>
                  </a:cubicBezTo>
                  <a:cubicBezTo>
                    <a:pt x="14400" y="3638"/>
                    <a:pt x="18000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7660296" y="2706050"/>
              <a:ext cx="105754" cy="29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530" fill="norm" stroke="1" extrusionOk="0">
                  <a:moveTo>
                    <a:pt x="21161" y="3687"/>
                  </a:moveTo>
                  <a:cubicBezTo>
                    <a:pt x="20314" y="2904"/>
                    <a:pt x="19467" y="2121"/>
                    <a:pt x="18196" y="1417"/>
                  </a:cubicBezTo>
                  <a:cubicBezTo>
                    <a:pt x="16926" y="713"/>
                    <a:pt x="15232" y="87"/>
                    <a:pt x="13537" y="8"/>
                  </a:cubicBezTo>
                  <a:cubicBezTo>
                    <a:pt x="11843" y="-70"/>
                    <a:pt x="10149" y="400"/>
                    <a:pt x="7820" y="2669"/>
                  </a:cubicBezTo>
                  <a:cubicBezTo>
                    <a:pt x="5490" y="4939"/>
                    <a:pt x="2526" y="9008"/>
                    <a:pt x="1043" y="11982"/>
                  </a:cubicBezTo>
                  <a:cubicBezTo>
                    <a:pt x="-439" y="14956"/>
                    <a:pt x="-439" y="16834"/>
                    <a:pt x="1679" y="18243"/>
                  </a:cubicBezTo>
                  <a:cubicBezTo>
                    <a:pt x="3796" y="19652"/>
                    <a:pt x="8032" y="20591"/>
                    <a:pt x="1226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7834312" y="2683148"/>
              <a:ext cx="119328" cy="32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248" fill="norm" stroke="1" extrusionOk="0">
                  <a:moveTo>
                    <a:pt x="12568" y="5241"/>
                  </a:moveTo>
                  <a:cubicBezTo>
                    <a:pt x="10334" y="6644"/>
                    <a:pt x="8100" y="8046"/>
                    <a:pt x="6610" y="10361"/>
                  </a:cubicBezTo>
                  <a:cubicBezTo>
                    <a:pt x="5120" y="12675"/>
                    <a:pt x="4375" y="15901"/>
                    <a:pt x="3444" y="18005"/>
                  </a:cubicBezTo>
                  <a:cubicBezTo>
                    <a:pt x="2513" y="20109"/>
                    <a:pt x="1396" y="21090"/>
                    <a:pt x="651" y="21231"/>
                  </a:cubicBezTo>
                  <a:cubicBezTo>
                    <a:pt x="-94" y="21371"/>
                    <a:pt x="-466" y="20670"/>
                    <a:pt x="1024" y="17865"/>
                  </a:cubicBezTo>
                  <a:cubicBezTo>
                    <a:pt x="2513" y="15059"/>
                    <a:pt x="5865" y="10150"/>
                    <a:pt x="8658" y="6924"/>
                  </a:cubicBezTo>
                  <a:cubicBezTo>
                    <a:pt x="11451" y="3698"/>
                    <a:pt x="13686" y="2155"/>
                    <a:pt x="15548" y="1174"/>
                  </a:cubicBezTo>
                  <a:cubicBezTo>
                    <a:pt x="17410" y="192"/>
                    <a:pt x="18900" y="-229"/>
                    <a:pt x="19831" y="122"/>
                  </a:cubicBezTo>
                  <a:cubicBezTo>
                    <a:pt x="20762" y="472"/>
                    <a:pt x="21134" y="1594"/>
                    <a:pt x="20948" y="4329"/>
                  </a:cubicBezTo>
                  <a:cubicBezTo>
                    <a:pt x="20762" y="7065"/>
                    <a:pt x="20017" y="11413"/>
                    <a:pt x="19272" y="13937"/>
                  </a:cubicBezTo>
                  <a:cubicBezTo>
                    <a:pt x="18527" y="16462"/>
                    <a:pt x="17782" y="17163"/>
                    <a:pt x="17037" y="17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7839804" y="2859616"/>
              <a:ext cx="135797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377" y="21600"/>
                  </a:moveTo>
                  <a:cubicBezTo>
                    <a:pt x="1048" y="15709"/>
                    <a:pt x="-281" y="9818"/>
                    <a:pt x="51" y="5891"/>
                  </a:cubicBezTo>
                  <a:cubicBezTo>
                    <a:pt x="384" y="1964"/>
                    <a:pt x="2377" y="0"/>
                    <a:pt x="6199" y="0"/>
                  </a:cubicBezTo>
                  <a:cubicBezTo>
                    <a:pt x="10021" y="0"/>
                    <a:pt x="15670" y="1964"/>
                    <a:pt x="21319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140700" y="2736850"/>
              <a:ext cx="190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268"/>
                    <a:pt x="16800" y="10537"/>
                    <a:pt x="13200" y="14137"/>
                  </a:cubicBezTo>
                  <a:cubicBezTo>
                    <a:pt x="9600" y="17737"/>
                    <a:pt x="4800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8140700" y="2684406"/>
              <a:ext cx="127609" cy="29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279" fill="norm" stroke="1" extrusionOk="0">
                  <a:moveTo>
                    <a:pt x="0" y="5175"/>
                  </a:moveTo>
                  <a:cubicBezTo>
                    <a:pt x="0" y="4409"/>
                    <a:pt x="0" y="3643"/>
                    <a:pt x="0" y="2800"/>
                  </a:cubicBezTo>
                  <a:cubicBezTo>
                    <a:pt x="0" y="1958"/>
                    <a:pt x="0" y="1039"/>
                    <a:pt x="1916" y="502"/>
                  </a:cubicBezTo>
                  <a:cubicBezTo>
                    <a:pt x="3832" y="-34"/>
                    <a:pt x="7665" y="-187"/>
                    <a:pt x="11148" y="273"/>
                  </a:cubicBezTo>
                  <a:cubicBezTo>
                    <a:pt x="14632" y="732"/>
                    <a:pt x="17768" y="1804"/>
                    <a:pt x="18813" y="3260"/>
                  </a:cubicBezTo>
                  <a:cubicBezTo>
                    <a:pt x="19858" y="4715"/>
                    <a:pt x="18813" y="6553"/>
                    <a:pt x="16723" y="7856"/>
                  </a:cubicBezTo>
                  <a:cubicBezTo>
                    <a:pt x="14632" y="9158"/>
                    <a:pt x="11497" y="9924"/>
                    <a:pt x="9058" y="10460"/>
                  </a:cubicBezTo>
                  <a:cubicBezTo>
                    <a:pt x="6619" y="10996"/>
                    <a:pt x="4877" y="11302"/>
                    <a:pt x="5400" y="11762"/>
                  </a:cubicBezTo>
                  <a:cubicBezTo>
                    <a:pt x="5923" y="12222"/>
                    <a:pt x="8710" y="12834"/>
                    <a:pt x="11671" y="13753"/>
                  </a:cubicBezTo>
                  <a:cubicBezTo>
                    <a:pt x="14632" y="14673"/>
                    <a:pt x="17768" y="15898"/>
                    <a:pt x="19510" y="16970"/>
                  </a:cubicBezTo>
                  <a:cubicBezTo>
                    <a:pt x="21252" y="18043"/>
                    <a:pt x="21600" y="18962"/>
                    <a:pt x="19858" y="19804"/>
                  </a:cubicBezTo>
                  <a:cubicBezTo>
                    <a:pt x="18116" y="20647"/>
                    <a:pt x="14284" y="21413"/>
                    <a:pt x="10800" y="21260"/>
                  </a:cubicBezTo>
                  <a:cubicBezTo>
                    <a:pt x="7316" y="21107"/>
                    <a:pt x="4181" y="20034"/>
                    <a:pt x="1045" y="18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8293100" y="2597150"/>
              <a:ext cx="9922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600" fill="norm" stroke="1" extrusionOk="0">
                  <a:moveTo>
                    <a:pt x="1322" y="0"/>
                  </a:moveTo>
                  <a:cubicBezTo>
                    <a:pt x="6612" y="1131"/>
                    <a:pt x="11902" y="2263"/>
                    <a:pt x="15649" y="4371"/>
                  </a:cubicBezTo>
                  <a:cubicBezTo>
                    <a:pt x="19396" y="6480"/>
                    <a:pt x="21600" y="9566"/>
                    <a:pt x="20278" y="12497"/>
                  </a:cubicBezTo>
                  <a:cubicBezTo>
                    <a:pt x="18955" y="15429"/>
                    <a:pt x="14106" y="18206"/>
                    <a:pt x="10139" y="19697"/>
                  </a:cubicBezTo>
                  <a:cubicBezTo>
                    <a:pt x="6171" y="21189"/>
                    <a:pt x="3086" y="21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8674100" y="2895600"/>
              <a:ext cx="177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8705850" y="2959099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9144000" y="2611374"/>
              <a:ext cx="135048" cy="30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195" fill="norm" stroke="1" extrusionOk="0">
                  <a:moveTo>
                    <a:pt x="3988" y="16971"/>
                  </a:moveTo>
                  <a:cubicBezTo>
                    <a:pt x="2991" y="18868"/>
                    <a:pt x="1994" y="20765"/>
                    <a:pt x="1662" y="21130"/>
                  </a:cubicBezTo>
                  <a:cubicBezTo>
                    <a:pt x="1329" y="21495"/>
                    <a:pt x="1662" y="20327"/>
                    <a:pt x="2326" y="17627"/>
                  </a:cubicBezTo>
                  <a:cubicBezTo>
                    <a:pt x="2991" y="14927"/>
                    <a:pt x="3988" y="10695"/>
                    <a:pt x="4985" y="7776"/>
                  </a:cubicBezTo>
                  <a:cubicBezTo>
                    <a:pt x="5982" y="4857"/>
                    <a:pt x="6978" y="3252"/>
                    <a:pt x="7975" y="2157"/>
                  </a:cubicBezTo>
                  <a:cubicBezTo>
                    <a:pt x="8972" y="1063"/>
                    <a:pt x="9969" y="479"/>
                    <a:pt x="11298" y="187"/>
                  </a:cubicBezTo>
                  <a:cubicBezTo>
                    <a:pt x="12628" y="-105"/>
                    <a:pt x="14289" y="-105"/>
                    <a:pt x="16283" y="552"/>
                  </a:cubicBezTo>
                  <a:cubicBezTo>
                    <a:pt x="18277" y="1209"/>
                    <a:pt x="20603" y="2522"/>
                    <a:pt x="21102" y="4346"/>
                  </a:cubicBezTo>
                  <a:cubicBezTo>
                    <a:pt x="21600" y="6171"/>
                    <a:pt x="20271" y="8506"/>
                    <a:pt x="16449" y="10622"/>
                  </a:cubicBezTo>
                  <a:cubicBezTo>
                    <a:pt x="12628" y="12738"/>
                    <a:pt x="6314" y="14636"/>
                    <a:pt x="0" y="16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9232900" y="2781300"/>
              <a:ext cx="171450" cy="16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1200"/>
                  </a:moveTo>
                  <a:cubicBezTo>
                    <a:pt x="1067" y="10400"/>
                    <a:pt x="2133" y="9600"/>
                    <a:pt x="4000" y="9867"/>
                  </a:cubicBezTo>
                  <a:cubicBezTo>
                    <a:pt x="5867" y="10133"/>
                    <a:pt x="8533" y="11467"/>
                    <a:pt x="10000" y="12933"/>
                  </a:cubicBezTo>
                  <a:cubicBezTo>
                    <a:pt x="11467" y="14400"/>
                    <a:pt x="11733" y="16000"/>
                    <a:pt x="11733" y="17600"/>
                  </a:cubicBezTo>
                  <a:cubicBezTo>
                    <a:pt x="11733" y="19200"/>
                    <a:pt x="11467" y="20800"/>
                    <a:pt x="10667" y="21200"/>
                  </a:cubicBezTo>
                  <a:cubicBezTo>
                    <a:pt x="9867" y="21600"/>
                    <a:pt x="8533" y="20800"/>
                    <a:pt x="7867" y="18800"/>
                  </a:cubicBezTo>
                  <a:cubicBezTo>
                    <a:pt x="7200" y="16800"/>
                    <a:pt x="7200" y="13600"/>
                    <a:pt x="9600" y="10267"/>
                  </a:cubicBezTo>
                  <a:cubicBezTo>
                    <a:pt x="12000" y="6933"/>
                    <a:pt x="16800" y="34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9485093" y="2718429"/>
              <a:ext cx="84424" cy="240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5" h="21356" fill="norm" stroke="1" extrusionOk="0">
                  <a:moveTo>
                    <a:pt x="17006" y="5579"/>
                  </a:moveTo>
                  <a:cubicBezTo>
                    <a:pt x="17508" y="4639"/>
                    <a:pt x="18010" y="3700"/>
                    <a:pt x="18764" y="2667"/>
                  </a:cubicBezTo>
                  <a:cubicBezTo>
                    <a:pt x="19517" y="1634"/>
                    <a:pt x="20522" y="507"/>
                    <a:pt x="19769" y="132"/>
                  </a:cubicBezTo>
                  <a:cubicBezTo>
                    <a:pt x="19015" y="-244"/>
                    <a:pt x="16503" y="132"/>
                    <a:pt x="12485" y="1916"/>
                  </a:cubicBezTo>
                  <a:cubicBezTo>
                    <a:pt x="8466" y="3700"/>
                    <a:pt x="2941" y="6893"/>
                    <a:pt x="931" y="10274"/>
                  </a:cubicBezTo>
                  <a:cubicBezTo>
                    <a:pt x="-1078" y="13655"/>
                    <a:pt x="429" y="17224"/>
                    <a:pt x="2941" y="19102"/>
                  </a:cubicBezTo>
                  <a:cubicBezTo>
                    <a:pt x="5452" y="20980"/>
                    <a:pt x="8969" y="21168"/>
                    <a:pt x="12485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9580033" y="2667487"/>
              <a:ext cx="151612" cy="29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44" fill="norm" stroke="1" extrusionOk="0">
                  <a:moveTo>
                    <a:pt x="13800" y="9481"/>
                  </a:moveTo>
                  <a:cubicBezTo>
                    <a:pt x="12900" y="8877"/>
                    <a:pt x="12000" y="8273"/>
                    <a:pt x="11100" y="8273"/>
                  </a:cubicBezTo>
                  <a:cubicBezTo>
                    <a:pt x="10200" y="8273"/>
                    <a:pt x="9300" y="8877"/>
                    <a:pt x="7650" y="10841"/>
                  </a:cubicBezTo>
                  <a:cubicBezTo>
                    <a:pt x="6000" y="12804"/>
                    <a:pt x="3600" y="16127"/>
                    <a:pt x="2100" y="18242"/>
                  </a:cubicBezTo>
                  <a:cubicBezTo>
                    <a:pt x="600" y="20357"/>
                    <a:pt x="0" y="21263"/>
                    <a:pt x="0" y="21338"/>
                  </a:cubicBezTo>
                  <a:cubicBezTo>
                    <a:pt x="0" y="21414"/>
                    <a:pt x="600" y="20659"/>
                    <a:pt x="2850" y="17638"/>
                  </a:cubicBezTo>
                  <a:cubicBezTo>
                    <a:pt x="5100" y="14617"/>
                    <a:pt x="9000" y="9330"/>
                    <a:pt x="11400" y="6234"/>
                  </a:cubicBezTo>
                  <a:cubicBezTo>
                    <a:pt x="13800" y="3137"/>
                    <a:pt x="14700" y="2231"/>
                    <a:pt x="15900" y="1400"/>
                  </a:cubicBezTo>
                  <a:cubicBezTo>
                    <a:pt x="17100" y="569"/>
                    <a:pt x="18600" y="-186"/>
                    <a:pt x="19650" y="41"/>
                  </a:cubicBezTo>
                  <a:cubicBezTo>
                    <a:pt x="20700" y="267"/>
                    <a:pt x="21300" y="1476"/>
                    <a:pt x="21450" y="4119"/>
                  </a:cubicBezTo>
                  <a:cubicBezTo>
                    <a:pt x="21600" y="6762"/>
                    <a:pt x="21300" y="10841"/>
                    <a:pt x="20700" y="13711"/>
                  </a:cubicBezTo>
                  <a:cubicBezTo>
                    <a:pt x="20100" y="16580"/>
                    <a:pt x="19200" y="18242"/>
                    <a:pt x="18300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9607550" y="285750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9163050" y="2870200"/>
              <a:ext cx="254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40"/>
                    <a:pt x="7200" y="6480"/>
                    <a:pt x="3600" y="10080"/>
                  </a:cubicBezTo>
                  <a:cubicBezTo>
                    <a:pt x="0" y="13680"/>
                    <a:pt x="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9829800" y="2700631"/>
              <a:ext cx="126558" cy="27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455" fill="norm" stroke="1" extrusionOk="0">
                  <a:moveTo>
                    <a:pt x="4181" y="1819"/>
                  </a:moveTo>
                  <a:cubicBezTo>
                    <a:pt x="2787" y="1164"/>
                    <a:pt x="1394" y="510"/>
                    <a:pt x="2265" y="182"/>
                  </a:cubicBezTo>
                  <a:cubicBezTo>
                    <a:pt x="3135" y="-145"/>
                    <a:pt x="6271" y="-145"/>
                    <a:pt x="9929" y="1164"/>
                  </a:cubicBezTo>
                  <a:cubicBezTo>
                    <a:pt x="13587" y="2473"/>
                    <a:pt x="17768" y="5091"/>
                    <a:pt x="19684" y="7710"/>
                  </a:cubicBezTo>
                  <a:cubicBezTo>
                    <a:pt x="21600" y="10328"/>
                    <a:pt x="21252" y="12946"/>
                    <a:pt x="17594" y="15237"/>
                  </a:cubicBezTo>
                  <a:cubicBezTo>
                    <a:pt x="13935" y="17528"/>
                    <a:pt x="6968" y="19491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0090150" y="29337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0445749" y="2629460"/>
              <a:ext cx="136928" cy="43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20" fill="norm" stroke="1" extrusionOk="0">
                  <a:moveTo>
                    <a:pt x="9672" y="12181"/>
                  </a:moveTo>
                  <a:cubicBezTo>
                    <a:pt x="8382" y="12598"/>
                    <a:pt x="7093" y="13016"/>
                    <a:pt x="6287" y="14425"/>
                  </a:cubicBezTo>
                  <a:cubicBezTo>
                    <a:pt x="5481" y="15833"/>
                    <a:pt x="5158" y="18233"/>
                    <a:pt x="4513" y="19642"/>
                  </a:cubicBezTo>
                  <a:cubicBezTo>
                    <a:pt x="3869" y="21051"/>
                    <a:pt x="2901" y="21468"/>
                    <a:pt x="2257" y="21416"/>
                  </a:cubicBezTo>
                  <a:cubicBezTo>
                    <a:pt x="1612" y="21364"/>
                    <a:pt x="1290" y="20842"/>
                    <a:pt x="1612" y="18651"/>
                  </a:cubicBezTo>
                  <a:cubicBezTo>
                    <a:pt x="1934" y="16459"/>
                    <a:pt x="2901" y="12598"/>
                    <a:pt x="4675" y="9468"/>
                  </a:cubicBezTo>
                  <a:cubicBezTo>
                    <a:pt x="6448" y="6338"/>
                    <a:pt x="9027" y="3938"/>
                    <a:pt x="10961" y="2425"/>
                  </a:cubicBezTo>
                  <a:cubicBezTo>
                    <a:pt x="12896" y="911"/>
                    <a:pt x="14185" y="285"/>
                    <a:pt x="15636" y="77"/>
                  </a:cubicBezTo>
                  <a:cubicBezTo>
                    <a:pt x="17087" y="-132"/>
                    <a:pt x="18699" y="77"/>
                    <a:pt x="19827" y="807"/>
                  </a:cubicBezTo>
                  <a:cubicBezTo>
                    <a:pt x="20955" y="1538"/>
                    <a:pt x="21600" y="2790"/>
                    <a:pt x="19343" y="4303"/>
                  </a:cubicBezTo>
                  <a:cubicBezTo>
                    <a:pt x="17087" y="5816"/>
                    <a:pt x="11928" y="7590"/>
                    <a:pt x="8221" y="8633"/>
                  </a:cubicBezTo>
                  <a:cubicBezTo>
                    <a:pt x="4513" y="9677"/>
                    <a:pt x="2257" y="9990"/>
                    <a:pt x="0" y="10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0528300" y="2794000"/>
              <a:ext cx="177800" cy="21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5832"/>
                  </a:moveTo>
                  <a:cubicBezTo>
                    <a:pt x="1286" y="5400"/>
                    <a:pt x="2571" y="4968"/>
                    <a:pt x="4243" y="5508"/>
                  </a:cubicBezTo>
                  <a:cubicBezTo>
                    <a:pt x="5914" y="6048"/>
                    <a:pt x="7971" y="7560"/>
                    <a:pt x="9000" y="10044"/>
                  </a:cubicBezTo>
                  <a:cubicBezTo>
                    <a:pt x="10029" y="12528"/>
                    <a:pt x="10029" y="15984"/>
                    <a:pt x="9514" y="18144"/>
                  </a:cubicBezTo>
                  <a:cubicBezTo>
                    <a:pt x="9000" y="20304"/>
                    <a:pt x="7971" y="21168"/>
                    <a:pt x="6814" y="21384"/>
                  </a:cubicBezTo>
                  <a:cubicBezTo>
                    <a:pt x="5657" y="21600"/>
                    <a:pt x="4371" y="21168"/>
                    <a:pt x="3600" y="19764"/>
                  </a:cubicBezTo>
                  <a:cubicBezTo>
                    <a:pt x="2829" y="18360"/>
                    <a:pt x="2571" y="15984"/>
                    <a:pt x="5657" y="12528"/>
                  </a:cubicBezTo>
                  <a:cubicBezTo>
                    <a:pt x="8743" y="9072"/>
                    <a:pt x="15171" y="45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0764965" y="2726327"/>
              <a:ext cx="131636" cy="28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71" fill="norm" stroke="1" extrusionOk="0">
                  <a:moveTo>
                    <a:pt x="21322" y="2203"/>
                  </a:moveTo>
                  <a:cubicBezTo>
                    <a:pt x="20293" y="1415"/>
                    <a:pt x="19265" y="626"/>
                    <a:pt x="17551" y="232"/>
                  </a:cubicBezTo>
                  <a:cubicBezTo>
                    <a:pt x="15836" y="-162"/>
                    <a:pt x="13436" y="-162"/>
                    <a:pt x="10693" y="1099"/>
                  </a:cubicBezTo>
                  <a:cubicBezTo>
                    <a:pt x="7951" y="2361"/>
                    <a:pt x="4865" y="4883"/>
                    <a:pt x="2808" y="7879"/>
                  </a:cubicBezTo>
                  <a:cubicBezTo>
                    <a:pt x="751" y="10874"/>
                    <a:pt x="-278" y="14343"/>
                    <a:pt x="65" y="16708"/>
                  </a:cubicBezTo>
                  <a:cubicBezTo>
                    <a:pt x="408" y="19073"/>
                    <a:pt x="2122" y="20334"/>
                    <a:pt x="4351" y="20886"/>
                  </a:cubicBezTo>
                  <a:cubicBezTo>
                    <a:pt x="6579" y="21438"/>
                    <a:pt x="9322" y="21280"/>
                    <a:pt x="12065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0941049" y="2768600"/>
              <a:ext cx="38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92"/>
                    <a:pt x="14400" y="12185"/>
                    <a:pt x="12000" y="15692"/>
                  </a:cubicBezTo>
                  <a:cubicBezTo>
                    <a:pt x="9600" y="19200"/>
                    <a:pt x="8400" y="20123"/>
                    <a:pt x="6600" y="20677"/>
                  </a:cubicBezTo>
                  <a:cubicBezTo>
                    <a:pt x="4800" y="21231"/>
                    <a:pt x="2400" y="21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0941049" y="2730233"/>
              <a:ext cx="124620" cy="33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44" fill="norm" stroke="1" extrusionOk="0">
                  <a:moveTo>
                    <a:pt x="2160" y="6990"/>
                  </a:moveTo>
                  <a:cubicBezTo>
                    <a:pt x="2880" y="5076"/>
                    <a:pt x="3600" y="3162"/>
                    <a:pt x="5580" y="1863"/>
                  </a:cubicBezTo>
                  <a:cubicBezTo>
                    <a:pt x="7560" y="565"/>
                    <a:pt x="10800" y="-119"/>
                    <a:pt x="13680" y="18"/>
                  </a:cubicBezTo>
                  <a:cubicBezTo>
                    <a:pt x="16560" y="154"/>
                    <a:pt x="19080" y="1111"/>
                    <a:pt x="20340" y="2342"/>
                  </a:cubicBezTo>
                  <a:cubicBezTo>
                    <a:pt x="21600" y="3572"/>
                    <a:pt x="21600" y="5076"/>
                    <a:pt x="19440" y="6511"/>
                  </a:cubicBezTo>
                  <a:cubicBezTo>
                    <a:pt x="17280" y="7947"/>
                    <a:pt x="12960" y="9314"/>
                    <a:pt x="9720" y="10203"/>
                  </a:cubicBezTo>
                  <a:cubicBezTo>
                    <a:pt x="6480" y="11091"/>
                    <a:pt x="4320" y="11501"/>
                    <a:pt x="4140" y="11911"/>
                  </a:cubicBezTo>
                  <a:cubicBezTo>
                    <a:pt x="3960" y="12322"/>
                    <a:pt x="5760" y="12732"/>
                    <a:pt x="8640" y="13825"/>
                  </a:cubicBezTo>
                  <a:cubicBezTo>
                    <a:pt x="11520" y="14919"/>
                    <a:pt x="15480" y="16696"/>
                    <a:pt x="17460" y="17995"/>
                  </a:cubicBezTo>
                  <a:cubicBezTo>
                    <a:pt x="19440" y="19294"/>
                    <a:pt x="19440" y="20114"/>
                    <a:pt x="18540" y="20661"/>
                  </a:cubicBezTo>
                  <a:cubicBezTo>
                    <a:pt x="17640" y="21208"/>
                    <a:pt x="15840" y="21481"/>
                    <a:pt x="12960" y="21276"/>
                  </a:cubicBezTo>
                  <a:cubicBezTo>
                    <a:pt x="10080" y="21071"/>
                    <a:pt x="6120" y="20387"/>
                    <a:pt x="3780" y="18678"/>
                  </a:cubicBezTo>
                  <a:cubicBezTo>
                    <a:pt x="1440" y="16970"/>
                    <a:pt x="720" y="14235"/>
                    <a:pt x="0" y="1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0953750" y="2698750"/>
              <a:ext cx="244172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16615" y="0"/>
                  </a:moveTo>
                  <a:cubicBezTo>
                    <a:pt x="18277" y="1161"/>
                    <a:pt x="19938" y="2323"/>
                    <a:pt x="20769" y="4703"/>
                  </a:cubicBezTo>
                  <a:cubicBezTo>
                    <a:pt x="21600" y="7084"/>
                    <a:pt x="21600" y="10684"/>
                    <a:pt x="19662" y="13587"/>
                  </a:cubicBezTo>
                  <a:cubicBezTo>
                    <a:pt x="17723" y="16490"/>
                    <a:pt x="13846" y="18697"/>
                    <a:pt x="10246" y="19916"/>
                  </a:cubicBezTo>
                  <a:cubicBezTo>
                    <a:pt x="6646" y="21135"/>
                    <a:pt x="3323" y="21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639233" y="4016290"/>
              <a:ext cx="300567" cy="64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6085" y="3275"/>
                  </a:moveTo>
                  <a:cubicBezTo>
                    <a:pt x="5020" y="3767"/>
                    <a:pt x="3955" y="4260"/>
                    <a:pt x="3042" y="4506"/>
                  </a:cubicBezTo>
                  <a:cubicBezTo>
                    <a:pt x="2130" y="4752"/>
                    <a:pt x="1369" y="4752"/>
                    <a:pt x="837" y="4541"/>
                  </a:cubicBezTo>
                  <a:cubicBezTo>
                    <a:pt x="304" y="4330"/>
                    <a:pt x="0" y="3908"/>
                    <a:pt x="0" y="3345"/>
                  </a:cubicBezTo>
                  <a:cubicBezTo>
                    <a:pt x="0" y="2782"/>
                    <a:pt x="304" y="2079"/>
                    <a:pt x="1141" y="1516"/>
                  </a:cubicBezTo>
                  <a:cubicBezTo>
                    <a:pt x="1977" y="953"/>
                    <a:pt x="3346" y="531"/>
                    <a:pt x="4335" y="496"/>
                  </a:cubicBezTo>
                  <a:cubicBezTo>
                    <a:pt x="5324" y="461"/>
                    <a:pt x="5932" y="812"/>
                    <a:pt x="6313" y="1832"/>
                  </a:cubicBezTo>
                  <a:cubicBezTo>
                    <a:pt x="6693" y="2853"/>
                    <a:pt x="6845" y="4541"/>
                    <a:pt x="6465" y="6335"/>
                  </a:cubicBezTo>
                  <a:cubicBezTo>
                    <a:pt x="6085" y="8130"/>
                    <a:pt x="5172" y="10029"/>
                    <a:pt x="4487" y="11190"/>
                  </a:cubicBezTo>
                  <a:cubicBezTo>
                    <a:pt x="3803" y="12351"/>
                    <a:pt x="3346" y="12773"/>
                    <a:pt x="2814" y="13125"/>
                  </a:cubicBezTo>
                  <a:cubicBezTo>
                    <a:pt x="2282" y="13477"/>
                    <a:pt x="1673" y="13758"/>
                    <a:pt x="1293" y="13653"/>
                  </a:cubicBezTo>
                  <a:cubicBezTo>
                    <a:pt x="913" y="13547"/>
                    <a:pt x="761" y="13055"/>
                    <a:pt x="1673" y="11894"/>
                  </a:cubicBezTo>
                  <a:cubicBezTo>
                    <a:pt x="2586" y="10733"/>
                    <a:pt x="4563" y="8904"/>
                    <a:pt x="7454" y="6933"/>
                  </a:cubicBezTo>
                  <a:cubicBezTo>
                    <a:pt x="10344" y="4963"/>
                    <a:pt x="14146" y="2853"/>
                    <a:pt x="16352" y="1621"/>
                  </a:cubicBezTo>
                  <a:cubicBezTo>
                    <a:pt x="18558" y="390"/>
                    <a:pt x="19166" y="38"/>
                    <a:pt x="19242" y="3"/>
                  </a:cubicBezTo>
                  <a:cubicBezTo>
                    <a:pt x="19318" y="-32"/>
                    <a:pt x="18862" y="249"/>
                    <a:pt x="17417" y="1621"/>
                  </a:cubicBezTo>
                  <a:cubicBezTo>
                    <a:pt x="15972" y="2993"/>
                    <a:pt x="13538" y="5456"/>
                    <a:pt x="11713" y="7989"/>
                  </a:cubicBezTo>
                  <a:cubicBezTo>
                    <a:pt x="9887" y="10522"/>
                    <a:pt x="8670" y="13125"/>
                    <a:pt x="7986" y="15201"/>
                  </a:cubicBezTo>
                  <a:cubicBezTo>
                    <a:pt x="7301" y="17276"/>
                    <a:pt x="7149" y="18824"/>
                    <a:pt x="7073" y="19774"/>
                  </a:cubicBezTo>
                  <a:cubicBezTo>
                    <a:pt x="6997" y="20724"/>
                    <a:pt x="6997" y="21075"/>
                    <a:pt x="7377" y="21287"/>
                  </a:cubicBezTo>
                  <a:cubicBezTo>
                    <a:pt x="7758" y="21498"/>
                    <a:pt x="8518" y="21568"/>
                    <a:pt x="9507" y="21287"/>
                  </a:cubicBezTo>
                  <a:cubicBezTo>
                    <a:pt x="10496" y="21005"/>
                    <a:pt x="11713" y="20372"/>
                    <a:pt x="13082" y="19211"/>
                  </a:cubicBezTo>
                  <a:cubicBezTo>
                    <a:pt x="14451" y="18050"/>
                    <a:pt x="15972" y="16361"/>
                    <a:pt x="16656" y="15341"/>
                  </a:cubicBezTo>
                  <a:cubicBezTo>
                    <a:pt x="17341" y="14321"/>
                    <a:pt x="17189" y="13969"/>
                    <a:pt x="16504" y="13793"/>
                  </a:cubicBezTo>
                  <a:cubicBezTo>
                    <a:pt x="15820" y="13618"/>
                    <a:pt x="14603" y="13618"/>
                    <a:pt x="14375" y="13582"/>
                  </a:cubicBezTo>
                  <a:cubicBezTo>
                    <a:pt x="14146" y="13547"/>
                    <a:pt x="14907" y="13477"/>
                    <a:pt x="16276" y="13231"/>
                  </a:cubicBezTo>
                  <a:cubicBezTo>
                    <a:pt x="17645" y="12984"/>
                    <a:pt x="19623" y="12562"/>
                    <a:pt x="21600" y="12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496718" y="4008500"/>
              <a:ext cx="401932" cy="43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19" fill="norm" stroke="1" extrusionOk="0">
                  <a:moveTo>
                    <a:pt x="8582" y="1477"/>
                  </a:moveTo>
                  <a:cubicBezTo>
                    <a:pt x="8129" y="957"/>
                    <a:pt x="7677" y="438"/>
                    <a:pt x="7168" y="179"/>
                  </a:cubicBezTo>
                  <a:cubicBezTo>
                    <a:pt x="6659" y="-81"/>
                    <a:pt x="6094" y="-81"/>
                    <a:pt x="5472" y="334"/>
                  </a:cubicBezTo>
                  <a:cubicBezTo>
                    <a:pt x="4850" y="750"/>
                    <a:pt x="4171" y="1581"/>
                    <a:pt x="3549" y="3865"/>
                  </a:cubicBezTo>
                  <a:cubicBezTo>
                    <a:pt x="2927" y="6150"/>
                    <a:pt x="2362" y="9888"/>
                    <a:pt x="2305" y="12900"/>
                  </a:cubicBezTo>
                  <a:cubicBezTo>
                    <a:pt x="2249" y="15911"/>
                    <a:pt x="2701" y="18196"/>
                    <a:pt x="2984" y="19598"/>
                  </a:cubicBezTo>
                  <a:cubicBezTo>
                    <a:pt x="3267" y="21000"/>
                    <a:pt x="3380" y="21519"/>
                    <a:pt x="3210" y="21519"/>
                  </a:cubicBezTo>
                  <a:cubicBezTo>
                    <a:pt x="3040" y="21519"/>
                    <a:pt x="2588" y="21000"/>
                    <a:pt x="2023" y="20013"/>
                  </a:cubicBezTo>
                  <a:cubicBezTo>
                    <a:pt x="1457" y="19027"/>
                    <a:pt x="779" y="17573"/>
                    <a:pt x="383" y="16482"/>
                  </a:cubicBezTo>
                  <a:cubicBezTo>
                    <a:pt x="-13" y="15392"/>
                    <a:pt x="-126" y="14665"/>
                    <a:pt x="157" y="14250"/>
                  </a:cubicBezTo>
                  <a:cubicBezTo>
                    <a:pt x="439" y="13834"/>
                    <a:pt x="1118" y="13731"/>
                    <a:pt x="2645" y="13782"/>
                  </a:cubicBezTo>
                  <a:cubicBezTo>
                    <a:pt x="4171" y="13834"/>
                    <a:pt x="6546" y="14042"/>
                    <a:pt x="8129" y="14250"/>
                  </a:cubicBezTo>
                  <a:cubicBezTo>
                    <a:pt x="9713" y="14457"/>
                    <a:pt x="10504" y="14665"/>
                    <a:pt x="10504" y="14873"/>
                  </a:cubicBezTo>
                  <a:cubicBezTo>
                    <a:pt x="10504" y="15081"/>
                    <a:pt x="9713" y="15288"/>
                    <a:pt x="8978" y="15652"/>
                  </a:cubicBezTo>
                  <a:cubicBezTo>
                    <a:pt x="8243" y="16015"/>
                    <a:pt x="7564" y="16534"/>
                    <a:pt x="7168" y="17054"/>
                  </a:cubicBezTo>
                  <a:cubicBezTo>
                    <a:pt x="6772" y="17573"/>
                    <a:pt x="6659" y="18092"/>
                    <a:pt x="6829" y="18507"/>
                  </a:cubicBezTo>
                  <a:cubicBezTo>
                    <a:pt x="6999" y="18923"/>
                    <a:pt x="7451" y="19234"/>
                    <a:pt x="8243" y="19234"/>
                  </a:cubicBezTo>
                  <a:cubicBezTo>
                    <a:pt x="9034" y="19234"/>
                    <a:pt x="10165" y="18923"/>
                    <a:pt x="11013" y="18248"/>
                  </a:cubicBezTo>
                  <a:cubicBezTo>
                    <a:pt x="11861" y="17573"/>
                    <a:pt x="12427" y="16534"/>
                    <a:pt x="12710" y="15704"/>
                  </a:cubicBezTo>
                  <a:cubicBezTo>
                    <a:pt x="12992" y="14873"/>
                    <a:pt x="12992" y="14250"/>
                    <a:pt x="12710" y="13627"/>
                  </a:cubicBezTo>
                  <a:cubicBezTo>
                    <a:pt x="12427" y="13004"/>
                    <a:pt x="11861" y="12381"/>
                    <a:pt x="11805" y="12225"/>
                  </a:cubicBezTo>
                  <a:cubicBezTo>
                    <a:pt x="11748" y="12069"/>
                    <a:pt x="12201" y="12381"/>
                    <a:pt x="12879" y="13263"/>
                  </a:cubicBezTo>
                  <a:cubicBezTo>
                    <a:pt x="13558" y="14146"/>
                    <a:pt x="14462" y="15600"/>
                    <a:pt x="14915" y="16638"/>
                  </a:cubicBezTo>
                  <a:cubicBezTo>
                    <a:pt x="15367" y="17677"/>
                    <a:pt x="15367" y="18300"/>
                    <a:pt x="15084" y="18507"/>
                  </a:cubicBezTo>
                  <a:cubicBezTo>
                    <a:pt x="14802" y="18715"/>
                    <a:pt x="14236" y="18507"/>
                    <a:pt x="13954" y="18092"/>
                  </a:cubicBezTo>
                  <a:cubicBezTo>
                    <a:pt x="13671" y="17677"/>
                    <a:pt x="13671" y="17054"/>
                    <a:pt x="14067" y="16119"/>
                  </a:cubicBezTo>
                  <a:cubicBezTo>
                    <a:pt x="14462" y="15184"/>
                    <a:pt x="15254" y="13938"/>
                    <a:pt x="16555" y="12952"/>
                  </a:cubicBezTo>
                  <a:cubicBezTo>
                    <a:pt x="17855" y="11965"/>
                    <a:pt x="19665" y="11238"/>
                    <a:pt x="21474" y="1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2408766" y="4042630"/>
              <a:ext cx="73379" cy="43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20" fill="norm" stroke="1" extrusionOk="0">
                  <a:moveTo>
                    <a:pt x="17400" y="1347"/>
                  </a:moveTo>
                  <a:cubicBezTo>
                    <a:pt x="18000" y="627"/>
                    <a:pt x="18600" y="-93"/>
                    <a:pt x="18000" y="10"/>
                  </a:cubicBezTo>
                  <a:cubicBezTo>
                    <a:pt x="17400" y="113"/>
                    <a:pt x="15600" y="1038"/>
                    <a:pt x="12600" y="3456"/>
                  </a:cubicBezTo>
                  <a:cubicBezTo>
                    <a:pt x="9600" y="5873"/>
                    <a:pt x="5400" y="9781"/>
                    <a:pt x="3000" y="12661"/>
                  </a:cubicBezTo>
                  <a:cubicBezTo>
                    <a:pt x="600" y="15541"/>
                    <a:pt x="0" y="17393"/>
                    <a:pt x="0" y="18627"/>
                  </a:cubicBezTo>
                  <a:cubicBezTo>
                    <a:pt x="0" y="19861"/>
                    <a:pt x="600" y="20478"/>
                    <a:pt x="2400" y="20890"/>
                  </a:cubicBezTo>
                  <a:cubicBezTo>
                    <a:pt x="4200" y="21301"/>
                    <a:pt x="7200" y="21507"/>
                    <a:pt x="10800" y="21096"/>
                  </a:cubicBezTo>
                  <a:cubicBezTo>
                    <a:pt x="14400" y="20684"/>
                    <a:pt x="18600" y="19656"/>
                    <a:pt x="20100" y="18678"/>
                  </a:cubicBezTo>
                  <a:cubicBezTo>
                    <a:pt x="21600" y="17701"/>
                    <a:pt x="20400" y="16776"/>
                    <a:pt x="19200" y="15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2368550" y="4283227"/>
              <a:ext cx="304800" cy="131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4604"/>
                  </a:moveTo>
                  <a:cubicBezTo>
                    <a:pt x="1500" y="3233"/>
                    <a:pt x="3000" y="1861"/>
                    <a:pt x="4875" y="1175"/>
                  </a:cubicBezTo>
                  <a:cubicBezTo>
                    <a:pt x="6750" y="490"/>
                    <a:pt x="9000" y="490"/>
                    <a:pt x="10500" y="318"/>
                  </a:cubicBezTo>
                  <a:cubicBezTo>
                    <a:pt x="12000" y="147"/>
                    <a:pt x="12750" y="-196"/>
                    <a:pt x="12825" y="147"/>
                  </a:cubicBezTo>
                  <a:cubicBezTo>
                    <a:pt x="12900" y="490"/>
                    <a:pt x="12300" y="1518"/>
                    <a:pt x="11775" y="3747"/>
                  </a:cubicBezTo>
                  <a:cubicBezTo>
                    <a:pt x="11250" y="5975"/>
                    <a:pt x="10800" y="9404"/>
                    <a:pt x="10575" y="11975"/>
                  </a:cubicBezTo>
                  <a:cubicBezTo>
                    <a:pt x="10350" y="14547"/>
                    <a:pt x="10350" y="16261"/>
                    <a:pt x="10650" y="17975"/>
                  </a:cubicBezTo>
                  <a:cubicBezTo>
                    <a:pt x="10950" y="19690"/>
                    <a:pt x="11550" y="21404"/>
                    <a:pt x="12000" y="21233"/>
                  </a:cubicBezTo>
                  <a:cubicBezTo>
                    <a:pt x="12450" y="21061"/>
                    <a:pt x="12750" y="19004"/>
                    <a:pt x="12900" y="17118"/>
                  </a:cubicBezTo>
                  <a:cubicBezTo>
                    <a:pt x="13050" y="15233"/>
                    <a:pt x="13050" y="13518"/>
                    <a:pt x="13200" y="11633"/>
                  </a:cubicBezTo>
                  <a:cubicBezTo>
                    <a:pt x="13350" y="9747"/>
                    <a:pt x="13650" y="7690"/>
                    <a:pt x="13875" y="7518"/>
                  </a:cubicBezTo>
                  <a:cubicBezTo>
                    <a:pt x="14100" y="7347"/>
                    <a:pt x="14250" y="9061"/>
                    <a:pt x="14400" y="10775"/>
                  </a:cubicBezTo>
                  <a:cubicBezTo>
                    <a:pt x="14550" y="12490"/>
                    <a:pt x="14700" y="14204"/>
                    <a:pt x="15075" y="15747"/>
                  </a:cubicBezTo>
                  <a:cubicBezTo>
                    <a:pt x="15450" y="17290"/>
                    <a:pt x="16050" y="18661"/>
                    <a:pt x="16725" y="19175"/>
                  </a:cubicBezTo>
                  <a:cubicBezTo>
                    <a:pt x="17400" y="19690"/>
                    <a:pt x="18150" y="19347"/>
                    <a:pt x="18900" y="17461"/>
                  </a:cubicBezTo>
                  <a:cubicBezTo>
                    <a:pt x="19650" y="15575"/>
                    <a:pt x="20400" y="12147"/>
                    <a:pt x="20775" y="9233"/>
                  </a:cubicBezTo>
                  <a:cubicBezTo>
                    <a:pt x="21150" y="6318"/>
                    <a:pt x="21150" y="3918"/>
                    <a:pt x="21225" y="2718"/>
                  </a:cubicBezTo>
                  <a:cubicBezTo>
                    <a:pt x="21300" y="1518"/>
                    <a:pt x="21450" y="1518"/>
                    <a:pt x="21600" y="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2670439" y="4292600"/>
              <a:ext cx="125462" cy="10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0926" fill="norm" stroke="1" extrusionOk="0">
                  <a:moveTo>
                    <a:pt x="11110" y="4985"/>
                  </a:moveTo>
                  <a:cubicBezTo>
                    <a:pt x="10048" y="3323"/>
                    <a:pt x="8986" y="1662"/>
                    <a:pt x="7569" y="1038"/>
                  </a:cubicBezTo>
                  <a:cubicBezTo>
                    <a:pt x="6153" y="415"/>
                    <a:pt x="4382" y="831"/>
                    <a:pt x="2966" y="2077"/>
                  </a:cubicBezTo>
                  <a:cubicBezTo>
                    <a:pt x="1549" y="3323"/>
                    <a:pt x="487" y="5400"/>
                    <a:pt x="133" y="8515"/>
                  </a:cubicBezTo>
                  <a:cubicBezTo>
                    <a:pt x="-221" y="11631"/>
                    <a:pt x="133" y="15785"/>
                    <a:pt x="1195" y="18277"/>
                  </a:cubicBezTo>
                  <a:cubicBezTo>
                    <a:pt x="2258" y="20769"/>
                    <a:pt x="4028" y="21600"/>
                    <a:pt x="7392" y="20354"/>
                  </a:cubicBezTo>
                  <a:cubicBezTo>
                    <a:pt x="10756" y="19108"/>
                    <a:pt x="15713" y="15785"/>
                    <a:pt x="18369" y="12877"/>
                  </a:cubicBezTo>
                  <a:cubicBezTo>
                    <a:pt x="21025" y="9969"/>
                    <a:pt x="21379" y="7477"/>
                    <a:pt x="20671" y="5608"/>
                  </a:cubicBezTo>
                  <a:cubicBezTo>
                    <a:pt x="19963" y="3738"/>
                    <a:pt x="18192" y="2492"/>
                    <a:pt x="16068" y="1662"/>
                  </a:cubicBezTo>
                  <a:cubicBezTo>
                    <a:pt x="13943" y="831"/>
                    <a:pt x="11464" y="415"/>
                    <a:pt x="89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3308350" y="4216612"/>
              <a:ext cx="311150" cy="17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12172"/>
                  </a:moveTo>
                  <a:cubicBezTo>
                    <a:pt x="1616" y="11155"/>
                    <a:pt x="3233" y="10139"/>
                    <a:pt x="4335" y="8995"/>
                  </a:cubicBezTo>
                  <a:cubicBezTo>
                    <a:pt x="5437" y="7852"/>
                    <a:pt x="6024" y="6581"/>
                    <a:pt x="6392" y="5057"/>
                  </a:cubicBezTo>
                  <a:cubicBezTo>
                    <a:pt x="6759" y="3532"/>
                    <a:pt x="6906" y="1753"/>
                    <a:pt x="6539" y="737"/>
                  </a:cubicBezTo>
                  <a:cubicBezTo>
                    <a:pt x="6171" y="-280"/>
                    <a:pt x="5290" y="-534"/>
                    <a:pt x="4188" y="1880"/>
                  </a:cubicBezTo>
                  <a:cubicBezTo>
                    <a:pt x="3086" y="4294"/>
                    <a:pt x="1763" y="9377"/>
                    <a:pt x="1469" y="13061"/>
                  </a:cubicBezTo>
                  <a:cubicBezTo>
                    <a:pt x="1176" y="16746"/>
                    <a:pt x="1910" y="19033"/>
                    <a:pt x="3086" y="19922"/>
                  </a:cubicBezTo>
                  <a:cubicBezTo>
                    <a:pt x="4261" y="20812"/>
                    <a:pt x="5878" y="20304"/>
                    <a:pt x="7494" y="17635"/>
                  </a:cubicBezTo>
                  <a:cubicBezTo>
                    <a:pt x="9110" y="14967"/>
                    <a:pt x="10727" y="10139"/>
                    <a:pt x="11608" y="6835"/>
                  </a:cubicBezTo>
                  <a:cubicBezTo>
                    <a:pt x="12490" y="3532"/>
                    <a:pt x="12637" y="1753"/>
                    <a:pt x="12710" y="1499"/>
                  </a:cubicBezTo>
                  <a:cubicBezTo>
                    <a:pt x="12784" y="1245"/>
                    <a:pt x="12784" y="2515"/>
                    <a:pt x="12931" y="5692"/>
                  </a:cubicBezTo>
                  <a:cubicBezTo>
                    <a:pt x="13078" y="8868"/>
                    <a:pt x="13371" y="13951"/>
                    <a:pt x="13739" y="17000"/>
                  </a:cubicBezTo>
                  <a:cubicBezTo>
                    <a:pt x="14106" y="20050"/>
                    <a:pt x="14547" y="21066"/>
                    <a:pt x="15061" y="21066"/>
                  </a:cubicBezTo>
                  <a:cubicBezTo>
                    <a:pt x="15576" y="21066"/>
                    <a:pt x="16163" y="20050"/>
                    <a:pt x="17265" y="17000"/>
                  </a:cubicBezTo>
                  <a:cubicBezTo>
                    <a:pt x="18367" y="13951"/>
                    <a:pt x="19984" y="8868"/>
                    <a:pt x="21600" y="3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3598197" y="4210158"/>
              <a:ext cx="180054" cy="20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753" fill="norm" stroke="1" extrusionOk="0">
                  <a:moveTo>
                    <a:pt x="4035" y="11116"/>
                  </a:moveTo>
                  <a:cubicBezTo>
                    <a:pt x="5039" y="10244"/>
                    <a:pt x="6044" y="9371"/>
                    <a:pt x="6672" y="7953"/>
                  </a:cubicBezTo>
                  <a:cubicBezTo>
                    <a:pt x="7300" y="6535"/>
                    <a:pt x="7551" y="4571"/>
                    <a:pt x="6923" y="3916"/>
                  </a:cubicBezTo>
                  <a:cubicBezTo>
                    <a:pt x="6295" y="3262"/>
                    <a:pt x="4788" y="3916"/>
                    <a:pt x="3407" y="6207"/>
                  </a:cubicBezTo>
                  <a:cubicBezTo>
                    <a:pt x="2025" y="8498"/>
                    <a:pt x="770" y="12426"/>
                    <a:pt x="267" y="14935"/>
                  </a:cubicBezTo>
                  <a:cubicBezTo>
                    <a:pt x="-235" y="17444"/>
                    <a:pt x="16" y="18535"/>
                    <a:pt x="644" y="19516"/>
                  </a:cubicBezTo>
                  <a:cubicBezTo>
                    <a:pt x="1272" y="20498"/>
                    <a:pt x="2277" y="21371"/>
                    <a:pt x="4160" y="20171"/>
                  </a:cubicBezTo>
                  <a:cubicBezTo>
                    <a:pt x="6044" y="18971"/>
                    <a:pt x="8807" y="15698"/>
                    <a:pt x="10188" y="13516"/>
                  </a:cubicBezTo>
                  <a:cubicBezTo>
                    <a:pt x="11570" y="11335"/>
                    <a:pt x="11570" y="10244"/>
                    <a:pt x="11318" y="10244"/>
                  </a:cubicBezTo>
                  <a:cubicBezTo>
                    <a:pt x="11067" y="10244"/>
                    <a:pt x="10565" y="11335"/>
                    <a:pt x="10188" y="12426"/>
                  </a:cubicBezTo>
                  <a:cubicBezTo>
                    <a:pt x="9812" y="13516"/>
                    <a:pt x="9560" y="14607"/>
                    <a:pt x="9435" y="14498"/>
                  </a:cubicBezTo>
                  <a:cubicBezTo>
                    <a:pt x="9309" y="14389"/>
                    <a:pt x="9309" y="13080"/>
                    <a:pt x="10188" y="10571"/>
                  </a:cubicBezTo>
                  <a:cubicBezTo>
                    <a:pt x="11067" y="8062"/>
                    <a:pt x="12825" y="4353"/>
                    <a:pt x="14332" y="2280"/>
                  </a:cubicBezTo>
                  <a:cubicBezTo>
                    <a:pt x="15839" y="207"/>
                    <a:pt x="17095" y="-229"/>
                    <a:pt x="18100" y="98"/>
                  </a:cubicBezTo>
                  <a:cubicBezTo>
                    <a:pt x="19105" y="426"/>
                    <a:pt x="19858" y="1516"/>
                    <a:pt x="20360" y="4244"/>
                  </a:cubicBezTo>
                  <a:cubicBezTo>
                    <a:pt x="20863" y="6971"/>
                    <a:pt x="21114" y="11335"/>
                    <a:pt x="21365" y="15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3844673" y="4032249"/>
              <a:ext cx="8460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11916" y="0"/>
                  </a:moveTo>
                  <a:cubicBezTo>
                    <a:pt x="8228" y="3240"/>
                    <a:pt x="4540" y="6480"/>
                    <a:pt x="2433" y="9780"/>
                  </a:cubicBezTo>
                  <a:cubicBezTo>
                    <a:pt x="326" y="13080"/>
                    <a:pt x="-201" y="16440"/>
                    <a:pt x="62" y="18420"/>
                  </a:cubicBezTo>
                  <a:cubicBezTo>
                    <a:pt x="326" y="20400"/>
                    <a:pt x="1379" y="21000"/>
                    <a:pt x="3223" y="21180"/>
                  </a:cubicBezTo>
                  <a:cubicBezTo>
                    <a:pt x="5067" y="21360"/>
                    <a:pt x="7701" y="21120"/>
                    <a:pt x="10862" y="19860"/>
                  </a:cubicBezTo>
                  <a:cubicBezTo>
                    <a:pt x="14023" y="18600"/>
                    <a:pt x="17711" y="16320"/>
                    <a:pt x="19555" y="14880"/>
                  </a:cubicBezTo>
                  <a:cubicBezTo>
                    <a:pt x="21399" y="13440"/>
                    <a:pt x="21399" y="12840"/>
                    <a:pt x="20345" y="12360"/>
                  </a:cubicBezTo>
                  <a:cubicBezTo>
                    <a:pt x="19292" y="11880"/>
                    <a:pt x="17184" y="11520"/>
                    <a:pt x="15867" y="11760"/>
                  </a:cubicBezTo>
                  <a:cubicBezTo>
                    <a:pt x="14550" y="12000"/>
                    <a:pt x="14023" y="12840"/>
                    <a:pt x="14814" y="14400"/>
                  </a:cubicBezTo>
                  <a:cubicBezTo>
                    <a:pt x="15604" y="15960"/>
                    <a:pt x="17711" y="18240"/>
                    <a:pt x="17711" y="19560"/>
                  </a:cubicBezTo>
                  <a:cubicBezTo>
                    <a:pt x="17711" y="20880"/>
                    <a:pt x="15604" y="21240"/>
                    <a:pt x="13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3816350" y="4165599"/>
              <a:ext cx="146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3600" y="11455"/>
                  </a:cubicBezTo>
                  <a:cubicBezTo>
                    <a:pt x="7200" y="7855"/>
                    <a:pt x="144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4558797" y="4099661"/>
              <a:ext cx="184653" cy="39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03" fill="norm" stroke="1" extrusionOk="0">
                  <a:moveTo>
                    <a:pt x="2268" y="21503"/>
                  </a:moveTo>
                  <a:cubicBezTo>
                    <a:pt x="1286" y="21158"/>
                    <a:pt x="304" y="20814"/>
                    <a:pt x="58" y="19952"/>
                  </a:cubicBezTo>
                  <a:cubicBezTo>
                    <a:pt x="-187" y="19090"/>
                    <a:pt x="304" y="17712"/>
                    <a:pt x="2268" y="15012"/>
                  </a:cubicBezTo>
                  <a:cubicBezTo>
                    <a:pt x="4231" y="12312"/>
                    <a:pt x="7668" y="8290"/>
                    <a:pt x="10122" y="5705"/>
                  </a:cubicBezTo>
                  <a:cubicBezTo>
                    <a:pt x="12577" y="3120"/>
                    <a:pt x="14049" y="1971"/>
                    <a:pt x="15277" y="1167"/>
                  </a:cubicBezTo>
                  <a:cubicBezTo>
                    <a:pt x="16504" y="363"/>
                    <a:pt x="17486" y="-97"/>
                    <a:pt x="17977" y="18"/>
                  </a:cubicBezTo>
                  <a:cubicBezTo>
                    <a:pt x="18468" y="133"/>
                    <a:pt x="18468" y="822"/>
                    <a:pt x="18713" y="3063"/>
                  </a:cubicBezTo>
                  <a:cubicBezTo>
                    <a:pt x="18958" y="5303"/>
                    <a:pt x="19449" y="9094"/>
                    <a:pt x="19940" y="12197"/>
                  </a:cubicBezTo>
                  <a:cubicBezTo>
                    <a:pt x="20431" y="15299"/>
                    <a:pt x="20922" y="17712"/>
                    <a:pt x="21413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4625795" y="4292600"/>
              <a:ext cx="162106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4593" y="21600"/>
                  </a:moveTo>
                  <a:cubicBezTo>
                    <a:pt x="2654" y="18831"/>
                    <a:pt x="716" y="16062"/>
                    <a:pt x="162" y="13569"/>
                  </a:cubicBezTo>
                  <a:cubicBezTo>
                    <a:pt x="-392" y="11077"/>
                    <a:pt x="439" y="8862"/>
                    <a:pt x="3208" y="6923"/>
                  </a:cubicBezTo>
                  <a:cubicBezTo>
                    <a:pt x="5977" y="4985"/>
                    <a:pt x="10685" y="3323"/>
                    <a:pt x="14008" y="2215"/>
                  </a:cubicBezTo>
                  <a:cubicBezTo>
                    <a:pt x="17331" y="1108"/>
                    <a:pt x="19270" y="554"/>
                    <a:pt x="212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140523" y="4171283"/>
              <a:ext cx="155442" cy="247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6" h="21184" fill="norm" stroke="1" extrusionOk="0">
                  <a:moveTo>
                    <a:pt x="17005" y="18027"/>
                  </a:moveTo>
                  <a:cubicBezTo>
                    <a:pt x="15067" y="16393"/>
                    <a:pt x="13128" y="14760"/>
                    <a:pt x="12159" y="12309"/>
                  </a:cubicBezTo>
                  <a:cubicBezTo>
                    <a:pt x="11190" y="9859"/>
                    <a:pt x="11190" y="6591"/>
                    <a:pt x="11882" y="4413"/>
                  </a:cubicBezTo>
                  <a:cubicBezTo>
                    <a:pt x="12574" y="2235"/>
                    <a:pt x="13959" y="1146"/>
                    <a:pt x="15344" y="511"/>
                  </a:cubicBezTo>
                  <a:cubicBezTo>
                    <a:pt x="16728" y="-124"/>
                    <a:pt x="18113" y="-306"/>
                    <a:pt x="19221" y="783"/>
                  </a:cubicBezTo>
                  <a:cubicBezTo>
                    <a:pt x="20328" y="1872"/>
                    <a:pt x="21159" y="4232"/>
                    <a:pt x="18944" y="7136"/>
                  </a:cubicBezTo>
                  <a:cubicBezTo>
                    <a:pt x="16728" y="10040"/>
                    <a:pt x="11467" y="13489"/>
                    <a:pt x="8005" y="15576"/>
                  </a:cubicBezTo>
                  <a:cubicBezTo>
                    <a:pt x="4544" y="17664"/>
                    <a:pt x="2882" y="18390"/>
                    <a:pt x="1636" y="19116"/>
                  </a:cubicBezTo>
                  <a:cubicBezTo>
                    <a:pt x="390" y="19842"/>
                    <a:pt x="-441" y="20568"/>
                    <a:pt x="251" y="20931"/>
                  </a:cubicBezTo>
                  <a:cubicBezTo>
                    <a:pt x="944" y="21294"/>
                    <a:pt x="3159" y="21294"/>
                    <a:pt x="6621" y="20749"/>
                  </a:cubicBezTo>
                  <a:cubicBezTo>
                    <a:pt x="10082" y="20205"/>
                    <a:pt x="14790" y="19116"/>
                    <a:pt x="19497" y="18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5600700" y="4178300"/>
              <a:ext cx="190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060"/>
                    <a:pt x="7200" y="6120"/>
                    <a:pt x="3600" y="9720"/>
                  </a:cubicBezTo>
                  <a:cubicBezTo>
                    <a:pt x="0" y="13320"/>
                    <a:pt x="0" y="174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5537200" y="4088908"/>
              <a:ext cx="161589" cy="35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98" fill="norm" stroke="1" extrusionOk="0">
                  <a:moveTo>
                    <a:pt x="5815" y="7698"/>
                  </a:moveTo>
                  <a:cubicBezTo>
                    <a:pt x="6646" y="5526"/>
                    <a:pt x="7477" y="3353"/>
                    <a:pt x="8308" y="2011"/>
                  </a:cubicBezTo>
                  <a:cubicBezTo>
                    <a:pt x="9138" y="669"/>
                    <a:pt x="9969" y="158"/>
                    <a:pt x="11631" y="30"/>
                  </a:cubicBezTo>
                  <a:cubicBezTo>
                    <a:pt x="13292" y="-98"/>
                    <a:pt x="15785" y="158"/>
                    <a:pt x="17169" y="1372"/>
                  </a:cubicBezTo>
                  <a:cubicBezTo>
                    <a:pt x="18554" y="2586"/>
                    <a:pt x="18831" y="4759"/>
                    <a:pt x="18000" y="6420"/>
                  </a:cubicBezTo>
                  <a:cubicBezTo>
                    <a:pt x="17169" y="8082"/>
                    <a:pt x="15231" y="9232"/>
                    <a:pt x="13431" y="9999"/>
                  </a:cubicBezTo>
                  <a:cubicBezTo>
                    <a:pt x="11631" y="10766"/>
                    <a:pt x="9969" y="11149"/>
                    <a:pt x="10385" y="11597"/>
                  </a:cubicBezTo>
                  <a:cubicBezTo>
                    <a:pt x="10800" y="12044"/>
                    <a:pt x="13292" y="12555"/>
                    <a:pt x="15646" y="13514"/>
                  </a:cubicBezTo>
                  <a:cubicBezTo>
                    <a:pt x="18000" y="14472"/>
                    <a:pt x="20215" y="15878"/>
                    <a:pt x="20908" y="17156"/>
                  </a:cubicBezTo>
                  <a:cubicBezTo>
                    <a:pt x="21600" y="18435"/>
                    <a:pt x="20769" y="19585"/>
                    <a:pt x="18138" y="20352"/>
                  </a:cubicBezTo>
                  <a:cubicBezTo>
                    <a:pt x="15508" y="21119"/>
                    <a:pt x="11077" y="21502"/>
                    <a:pt x="7754" y="21374"/>
                  </a:cubicBezTo>
                  <a:cubicBezTo>
                    <a:pt x="4431" y="21246"/>
                    <a:pt x="2215" y="20607"/>
                    <a:pt x="0" y="19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5702300" y="4483100"/>
              <a:ext cx="762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255391" y="4292600"/>
              <a:ext cx="164459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81" fill="norm" stroke="1" extrusionOk="0">
                  <a:moveTo>
                    <a:pt x="2408" y="0"/>
                  </a:moveTo>
                  <a:cubicBezTo>
                    <a:pt x="1578" y="2342"/>
                    <a:pt x="747" y="4684"/>
                    <a:pt x="331" y="7807"/>
                  </a:cubicBezTo>
                  <a:cubicBezTo>
                    <a:pt x="-84" y="10930"/>
                    <a:pt x="-84" y="14834"/>
                    <a:pt x="193" y="17436"/>
                  </a:cubicBezTo>
                  <a:cubicBezTo>
                    <a:pt x="470" y="20039"/>
                    <a:pt x="1024" y="21340"/>
                    <a:pt x="1854" y="21470"/>
                  </a:cubicBezTo>
                  <a:cubicBezTo>
                    <a:pt x="2685" y="21600"/>
                    <a:pt x="3793" y="20559"/>
                    <a:pt x="4624" y="19258"/>
                  </a:cubicBezTo>
                  <a:cubicBezTo>
                    <a:pt x="5454" y="17957"/>
                    <a:pt x="6008" y="16395"/>
                    <a:pt x="6562" y="14834"/>
                  </a:cubicBezTo>
                  <a:cubicBezTo>
                    <a:pt x="7116" y="13272"/>
                    <a:pt x="7670" y="11711"/>
                    <a:pt x="7947" y="11581"/>
                  </a:cubicBezTo>
                  <a:cubicBezTo>
                    <a:pt x="8224" y="11451"/>
                    <a:pt x="8224" y="12752"/>
                    <a:pt x="8639" y="13923"/>
                  </a:cubicBezTo>
                  <a:cubicBezTo>
                    <a:pt x="9054" y="15094"/>
                    <a:pt x="9885" y="16135"/>
                    <a:pt x="10993" y="16786"/>
                  </a:cubicBezTo>
                  <a:cubicBezTo>
                    <a:pt x="12101" y="17436"/>
                    <a:pt x="13485" y="17696"/>
                    <a:pt x="14731" y="16395"/>
                  </a:cubicBezTo>
                  <a:cubicBezTo>
                    <a:pt x="15978" y="15094"/>
                    <a:pt x="17085" y="12231"/>
                    <a:pt x="17639" y="10149"/>
                  </a:cubicBezTo>
                  <a:cubicBezTo>
                    <a:pt x="18193" y="8067"/>
                    <a:pt x="18193" y="6766"/>
                    <a:pt x="18747" y="5725"/>
                  </a:cubicBezTo>
                  <a:cubicBezTo>
                    <a:pt x="19301" y="4684"/>
                    <a:pt x="20408" y="3904"/>
                    <a:pt x="21516" y="3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455138" y="4288265"/>
              <a:ext cx="136162" cy="14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176" fill="norm" stroke="1" extrusionOk="0">
                  <a:moveTo>
                    <a:pt x="2398" y="13592"/>
                  </a:moveTo>
                  <a:cubicBezTo>
                    <a:pt x="6326" y="10506"/>
                    <a:pt x="10253" y="7420"/>
                    <a:pt x="12544" y="5106"/>
                  </a:cubicBezTo>
                  <a:cubicBezTo>
                    <a:pt x="14835" y="2792"/>
                    <a:pt x="15489" y="1249"/>
                    <a:pt x="14998" y="477"/>
                  </a:cubicBezTo>
                  <a:cubicBezTo>
                    <a:pt x="14508" y="-294"/>
                    <a:pt x="12871" y="-294"/>
                    <a:pt x="10089" y="1712"/>
                  </a:cubicBezTo>
                  <a:cubicBezTo>
                    <a:pt x="7308" y="3717"/>
                    <a:pt x="3380" y="7729"/>
                    <a:pt x="1417" y="10969"/>
                  </a:cubicBezTo>
                  <a:cubicBezTo>
                    <a:pt x="-547" y="14209"/>
                    <a:pt x="-547" y="16677"/>
                    <a:pt x="1908" y="18375"/>
                  </a:cubicBezTo>
                  <a:cubicBezTo>
                    <a:pt x="4362" y="20072"/>
                    <a:pt x="9271" y="20997"/>
                    <a:pt x="12871" y="21152"/>
                  </a:cubicBezTo>
                  <a:cubicBezTo>
                    <a:pt x="16471" y="21306"/>
                    <a:pt x="18762" y="20689"/>
                    <a:pt x="21053" y="20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7023091" y="4104555"/>
              <a:ext cx="228610" cy="37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1" fill="norm" stroke="1" extrusionOk="0">
                  <a:moveTo>
                    <a:pt x="3568" y="8501"/>
                  </a:moveTo>
                  <a:cubicBezTo>
                    <a:pt x="2577" y="8501"/>
                    <a:pt x="1586" y="8501"/>
                    <a:pt x="893" y="8801"/>
                  </a:cubicBezTo>
                  <a:cubicBezTo>
                    <a:pt x="199" y="9101"/>
                    <a:pt x="-197" y="9701"/>
                    <a:pt x="100" y="10241"/>
                  </a:cubicBezTo>
                  <a:cubicBezTo>
                    <a:pt x="397" y="10781"/>
                    <a:pt x="1388" y="11261"/>
                    <a:pt x="3073" y="11261"/>
                  </a:cubicBezTo>
                  <a:cubicBezTo>
                    <a:pt x="4757" y="11261"/>
                    <a:pt x="7135" y="10781"/>
                    <a:pt x="9513" y="9101"/>
                  </a:cubicBezTo>
                  <a:cubicBezTo>
                    <a:pt x="11891" y="7421"/>
                    <a:pt x="14269" y="4541"/>
                    <a:pt x="15359" y="2741"/>
                  </a:cubicBezTo>
                  <a:cubicBezTo>
                    <a:pt x="16449" y="941"/>
                    <a:pt x="16251" y="221"/>
                    <a:pt x="15755" y="41"/>
                  </a:cubicBezTo>
                  <a:cubicBezTo>
                    <a:pt x="15260" y="-139"/>
                    <a:pt x="14467" y="221"/>
                    <a:pt x="13476" y="2261"/>
                  </a:cubicBezTo>
                  <a:cubicBezTo>
                    <a:pt x="12486" y="4301"/>
                    <a:pt x="11297" y="8021"/>
                    <a:pt x="10504" y="11201"/>
                  </a:cubicBezTo>
                  <a:cubicBezTo>
                    <a:pt x="9711" y="14381"/>
                    <a:pt x="9315" y="17021"/>
                    <a:pt x="8919" y="18641"/>
                  </a:cubicBezTo>
                  <a:cubicBezTo>
                    <a:pt x="8522" y="20261"/>
                    <a:pt x="8126" y="20861"/>
                    <a:pt x="7928" y="20801"/>
                  </a:cubicBezTo>
                  <a:cubicBezTo>
                    <a:pt x="7730" y="20741"/>
                    <a:pt x="7730" y="20021"/>
                    <a:pt x="8621" y="18341"/>
                  </a:cubicBezTo>
                  <a:cubicBezTo>
                    <a:pt x="9513" y="16661"/>
                    <a:pt x="11297" y="14021"/>
                    <a:pt x="12585" y="12521"/>
                  </a:cubicBezTo>
                  <a:cubicBezTo>
                    <a:pt x="13873" y="11021"/>
                    <a:pt x="14665" y="10661"/>
                    <a:pt x="15557" y="10541"/>
                  </a:cubicBezTo>
                  <a:cubicBezTo>
                    <a:pt x="16449" y="10421"/>
                    <a:pt x="17440" y="10541"/>
                    <a:pt x="18331" y="11621"/>
                  </a:cubicBezTo>
                  <a:cubicBezTo>
                    <a:pt x="19223" y="12701"/>
                    <a:pt x="20016" y="14741"/>
                    <a:pt x="20511" y="16541"/>
                  </a:cubicBezTo>
                  <a:cubicBezTo>
                    <a:pt x="21007" y="18341"/>
                    <a:pt x="21205" y="19901"/>
                    <a:pt x="21403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7264977" y="4309954"/>
              <a:ext cx="113724" cy="13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880" fill="norm" stroke="1" extrusionOk="0">
                  <a:moveTo>
                    <a:pt x="20291" y="8116"/>
                  </a:moveTo>
                  <a:cubicBezTo>
                    <a:pt x="20291" y="6480"/>
                    <a:pt x="20291" y="4844"/>
                    <a:pt x="18491" y="3044"/>
                  </a:cubicBezTo>
                  <a:cubicBezTo>
                    <a:pt x="16691" y="1244"/>
                    <a:pt x="13091" y="-720"/>
                    <a:pt x="9691" y="262"/>
                  </a:cubicBezTo>
                  <a:cubicBezTo>
                    <a:pt x="6291" y="1244"/>
                    <a:pt x="3091" y="5171"/>
                    <a:pt x="1491" y="8116"/>
                  </a:cubicBezTo>
                  <a:cubicBezTo>
                    <a:pt x="-109" y="11062"/>
                    <a:pt x="-109" y="13025"/>
                    <a:pt x="91" y="14825"/>
                  </a:cubicBezTo>
                  <a:cubicBezTo>
                    <a:pt x="291" y="16625"/>
                    <a:pt x="691" y="18262"/>
                    <a:pt x="1891" y="18916"/>
                  </a:cubicBezTo>
                  <a:cubicBezTo>
                    <a:pt x="3091" y="19571"/>
                    <a:pt x="5091" y="19244"/>
                    <a:pt x="7691" y="17280"/>
                  </a:cubicBezTo>
                  <a:cubicBezTo>
                    <a:pt x="10291" y="15316"/>
                    <a:pt x="13491" y="11716"/>
                    <a:pt x="15291" y="11062"/>
                  </a:cubicBezTo>
                  <a:cubicBezTo>
                    <a:pt x="17091" y="10407"/>
                    <a:pt x="17491" y="12698"/>
                    <a:pt x="18291" y="14825"/>
                  </a:cubicBezTo>
                  <a:cubicBezTo>
                    <a:pt x="19091" y="16953"/>
                    <a:pt x="20291" y="18916"/>
                    <a:pt x="21491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435850" y="4311650"/>
              <a:ext cx="101600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991"/>
                  </a:moveTo>
                  <a:cubicBezTo>
                    <a:pt x="0" y="7975"/>
                    <a:pt x="0" y="12960"/>
                    <a:pt x="675" y="16283"/>
                  </a:cubicBezTo>
                  <a:cubicBezTo>
                    <a:pt x="1350" y="19606"/>
                    <a:pt x="2700" y="21268"/>
                    <a:pt x="4275" y="21434"/>
                  </a:cubicBezTo>
                  <a:cubicBezTo>
                    <a:pt x="5850" y="21600"/>
                    <a:pt x="7650" y="20271"/>
                    <a:pt x="10575" y="16449"/>
                  </a:cubicBezTo>
                  <a:cubicBezTo>
                    <a:pt x="13500" y="12628"/>
                    <a:pt x="17550" y="63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7548939" y="4304050"/>
              <a:ext cx="223461" cy="11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046" fill="norm" stroke="1" extrusionOk="0">
                  <a:moveTo>
                    <a:pt x="1327" y="14370"/>
                  </a:moveTo>
                  <a:cubicBezTo>
                    <a:pt x="1933" y="15941"/>
                    <a:pt x="2538" y="17511"/>
                    <a:pt x="3245" y="17511"/>
                  </a:cubicBezTo>
                  <a:cubicBezTo>
                    <a:pt x="3951" y="17511"/>
                    <a:pt x="4759" y="15941"/>
                    <a:pt x="5566" y="13977"/>
                  </a:cubicBezTo>
                  <a:cubicBezTo>
                    <a:pt x="6374" y="12013"/>
                    <a:pt x="7181" y="9657"/>
                    <a:pt x="7686" y="7301"/>
                  </a:cubicBezTo>
                  <a:cubicBezTo>
                    <a:pt x="8191" y="4944"/>
                    <a:pt x="8392" y="2588"/>
                    <a:pt x="7989" y="1213"/>
                  </a:cubicBezTo>
                  <a:cubicBezTo>
                    <a:pt x="7585" y="-161"/>
                    <a:pt x="6576" y="-554"/>
                    <a:pt x="5162" y="1017"/>
                  </a:cubicBezTo>
                  <a:cubicBezTo>
                    <a:pt x="3749" y="2588"/>
                    <a:pt x="1933" y="6122"/>
                    <a:pt x="923" y="8871"/>
                  </a:cubicBezTo>
                  <a:cubicBezTo>
                    <a:pt x="-86" y="11621"/>
                    <a:pt x="-288" y="13584"/>
                    <a:pt x="419" y="15941"/>
                  </a:cubicBezTo>
                  <a:cubicBezTo>
                    <a:pt x="1125" y="18297"/>
                    <a:pt x="2740" y="21046"/>
                    <a:pt x="6374" y="21046"/>
                  </a:cubicBezTo>
                  <a:cubicBezTo>
                    <a:pt x="10007" y="21046"/>
                    <a:pt x="15660" y="18297"/>
                    <a:pt x="21312" y="15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8245186" y="4064948"/>
              <a:ext cx="74897" cy="30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20902" fill="norm" stroke="1" extrusionOk="0">
                  <a:moveTo>
                    <a:pt x="930" y="13239"/>
                  </a:moveTo>
                  <a:cubicBezTo>
                    <a:pt x="930" y="17388"/>
                    <a:pt x="930" y="21536"/>
                    <a:pt x="646" y="20821"/>
                  </a:cubicBezTo>
                  <a:cubicBezTo>
                    <a:pt x="361" y="20106"/>
                    <a:pt x="-207" y="14527"/>
                    <a:pt x="77" y="10378"/>
                  </a:cubicBezTo>
                  <a:cubicBezTo>
                    <a:pt x="361" y="6230"/>
                    <a:pt x="1498" y="3512"/>
                    <a:pt x="3204" y="1939"/>
                  </a:cubicBezTo>
                  <a:cubicBezTo>
                    <a:pt x="4909" y="365"/>
                    <a:pt x="7182" y="-64"/>
                    <a:pt x="9740" y="8"/>
                  </a:cubicBezTo>
                  <a:cubicBezTo>
                    <a:pt x="12298" y="79"/>
                    <a:pt x="15140" y="651"/>
                    <a:pt x="17414" y="2296"/>
                  </a:cubicBezTo>
                  <a:cubicBezTo>
                    <a:pt x="19688" y="3941"/>
                    <a:pt x="21393" y="6659"/>
                    <a:pt x="18835" y="9162"/>
                  </a:cubicBezTo>
                  <a:cubicBezTo>
                    <a:pt x="16277" y="11666"/>
                    <a:pt x="9456" y="13955"/>
                    <a:pt x="2635" y="16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299450" y="42989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242300" y="4286250"/>
              <a:ext cx="12700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0"/>
                  </a:moveTo>
                  <a:cubicBezTo>
                    <a:pt x="0" y="6171"/>
                    <a:pt x="0" y="12343"/>
                    <a:pt x="0" y="15980"/>
                  </a:cubicBezTo>
                  <a:cubicBezTo>
                    <a:pt x="0" y="19616"/>
                    <a:pt x="0" y="20718"/>
                    <a:pt x="3600" y="21159"/>
                  </a:cubicBezTo>
                  <a:cubicBezTo>
                    <a:pt x="7200" y="21600"/>
                    <a:pt x="14400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267649" y="4292600"/>
              <a:ext cx="177852" cy="23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16" fill="norm" stroke="1" extrusionOk="0">
                  <a:moveTo>
                    <a:pt x="768" y="4124"/>
                  </a:moveTo>
                  <a:cubicBezTo>
                    <a:pt x="260" y="2945"/>
                    <a:pt x="-248" y="1767"/>
                    <a:pt x="133" y="1178"/>
                  </a:cubicBezTo>
                  <a:cubicBezTo>
                    <a:pt x="514" y="589"/>
                    <a:pt x="1785" y="589"/>
                    <a:pt x="4580" y="1669"/>
                  </a:cubicBezTo>
                  <a:cubicBezTo>
                    <a:pt x="7376" y="2749"/>
                    <a:pt x="11696" y="4909"/>
                    <a:pt x="13856" y="7953"/>
                  </a:cubicBezTo>
                  <a:cubicBezTo>
                    <a:pt x="16016" y="10996"/>
                    <a:pt x="16016" y="14924"/>
                    <a:pt x="15507" y="17280"/>
                  </a:cubicBezTo>
                  <a:cubicBezTo>
                    <a:pt x="14999" y="19636"/>
                    <a:pt x="13983" y="20422"/>
                    <a:pt x="12839" y="20913"/>
                  </a:cubicBezTo>
                  <a:cubicBezTo>
                    <a:pt x="11696" y="21404"/>
                    <a:pt x="10425" y="21600"/>
                    <a:pt x="9663" y="21207"/>
                  </a:cubicBezTo>
                  <a:cubicBezTo>
                    <a:pt x="8900" y="20815"/>
                    <a:pt x="8646" y="19833"/>
                    <a:pt x="8900" y="17476"/>
                  </a:cubicBezTo>
                  <a:cubicBezTo>
                    <a:pt x="9154" y="15120"/>
                    <a:pt x="9917" y="11389"/>
                    <a:pt x="12077" y="8247"/>
                  </a:cubicBezTo>
                  <a:cubicBezTo>
                    <a:pt x="14237" y="5105"/>
                    <a:pt x="17794" y="2553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8515349" y="4118866"/>
              <a:ext cx="127001" cy="34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21600" y="3303"/>
                  </a:moveTo>
                  <a:cubicBezTo>
                    <a:pt x="21600" y="2645"/>
                    <a:pt x="21600" y="1986"/>
                    <a:pt x="20880" y="1394"/>
                  </a:cubicBezTo>
                  <a:cubicBezTo>
                    <a:pt x="20160" y="801"/>
                    <a:pt x="18720" y="274"/>
                    <a:pt x="17100" y="77"/>
                  </a:cubicBezTo>
                  <a:cubicBezTo>
                    <a:pt x="15480" y="-121"/>
                    <a:pt x="13680" y="11"/>
                    <a:pt x="11160" y="1130"/>
                  </a:cubicBezTo>
                  <a:cubicBezTo>
                    <a:pt x="8640" y="2250"/>
                    <a:pt x="5400" y="4357"/>
                    <a:pt x="3240" y="7123"/>
                  </a:cubicBezTo>
                  <a:cubicBezTo>
                    <a:pt x="1080" y="9889"/>
                    <a:pt x="0" y="13313"/>
                    <a:pt x="0" y="15684"/>
                  </a:cubicBezTo>
                  <a:cubicBezTo>
                    <a:pt x="0" y="18055"/>
                    <a:pt x="1080" y="19372"/>
                    <a:pt x="3420" y="20228"/>
                  </a:cubicBezTo>
                  <a:cubicBezTo>
                    <a:pt x="5760" y="21084"/>
                    <a:pt x="9360" y="21479"/>
                    <a:pt x="12240" y="21281"/>
                  </a:cubicBezTo>
                  <a:cubicBezTo>
                    <a:pt x="15120" y="21084"/>
                    <a:pt x="17280" y="20294"/>
                    <a:pt x="19440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8649341" y="4092487"/>
              <a:ext cx="95832" cy="36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85" fill="norm" stroke="1" extrusionOk="0">
                  <a:moveTo>
                    <a:pt x="18171" y="7225"/>
                  </a:moveTo>
                  <a:cubicBezTo>
                    <a:pt x="16293" y="6855"/>
                    <a:pt x="14415" y="6485"/>
                    <a:pt x="12771" y="6670"/>
                  </a:cubicBezTo>
                  <a:cubicBezTo>
                    <a:pt x="11128" y="6855"/>
                    <a:pt x="9719" y="7596"/>
                    <a:pt x="8075" y="9509"/>
                  </a:cubicBezTo>
                  <a:cubicBezTo>
                    <a:pt x="6432" y="11422"/>
                    <a:pt x="4554" y="14508"/>
                    <a:pt x="3615" y="16421"/>
                  </a:cubicBezTo>
                  <a:cubicBezTo>
                    <a:pt x="2675" y="18334"/>
                    <a:pt x="2675" y="19074"/>
                    <a:pt x="2206" y="19877"/>
                  </a:cubicBezTo>
                  <a:cubicBezTo>
                    <a:pt x="1736" y="20679"/>
                    <a:pt x="797" y="21543"/>
                    <a:pt x="328" y="21481"/>
                  </a:cubicBezTo>
                  <a:cubicBezTo>
                    <a:pt x="-142" y="21420"/>
                    <a:pt x="-142" y="20432"/>
                    <a:pt x="562" y="18025"/>
                  </a:cubicBezTo>
                  <a:cubicBezTo>
                    <a:pt x="1267" y="15618"/>
                    <a:pt x="2675" y="11792"/>
                    <a:pt x="4788" y="8706"/>
                  </a:cubicBezTo>
                  <a:cubicBezTo>
                    <a:pt x="6901" y="5621"/>
                    <a:pt x="9719" y="3276"/>
                    <a:pt x="11832" y="1856"/>
                  </a:cubicBezTo>
                  <a:cubicBezTo>
                    <a:pt x="13945" y="437"/>
                    <a:pt x="15354" y="-57"/>
                    <a:pt x="16528" y="5"/>
                  </a:cubicBezTo>
                  <a:cubicBezTo>
                    <a:pt x="17701" y="66"/>
                    <a:pt x="18641" y="684"/>
                    <a:pt x="19580" y="3152"/>
                  </a:cubicBezTo>
                  <a:cubicBezTo>
                    <a:pt x="20519" y="5621"/>
                    <a:pt x="21458" y="9941"/>
                    <a:pt x="21223" y="12656"/>
                  </a:cubicBezTo>
                  <a:cubicBezTo>
                    <a:pt x="20988" y="15372"/>
                    <a:pt x="19580" y="16482"/>
                    <a:pt x="18171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642350" y="427355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5600"/>
                    <a:pt x="8743" y="9600"/>
                    <a:pt x="12343" y="6000"/>
                  </a:cubicBezTo>
                  <a:cubicBezTo>
                    <a:pt x="15943" y="2400"/>
                    <a:pt x="187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8880972" y="4178300"/>
              <a:ext cx="2172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092"/>
                    <a:pt x="4448" y="12185"/>
                    <a:pt x="1502" y="15692"/>
                  </a:cubicBezTo>
                  <a:cubicBezTo>
                    <a:pt x="-1443" y="19200"/>
                    <a:pt x="521" y="20123"/>
                    <a:pt x="2484" y="20677"/>
                  </a:cubicBezTo>
                  <a:cubicBezTo>
                    <a:pt x="4448" y="21231"/>
                    <a:pt x="6412" y="21415"/>
                    <a:pt x="8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8870949" y="4105958"/>
              <a:ext cx="143647" cy="35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179" fill="norm" stroke="1" extrusionOk="0">
                  <a:moveTo>
                    <a:pt x="0" y="3961"/>
                  </a:moveTo>
                  <a:cubicBezTo>
                    <a:pt x="0" y="2817"/>
                    <a:pt x="0" y="1674"/>
                    <a:pt x="617" y="912"/>
                  </a:cubicBezTo>
                  <a:cubicBezTo>
                    <a:pt x="1234" y="149"/>
                    <a:pt x="2469" y="-232"/>
                    <a:pt x="5246" y="149"/>
                  </a:cubicBezTo>
                  <a:cubicBezTo>
                    <a:pt x="8023" y="530"/>
                    <a:pt x="12343" y="1674"/>
                    <a:pt x="14349" y="2881"/>
                  </a:cubicBezTo>
                  <a:cubicBezTo>
                    <a:pt x="16354" y="4088"/>
                    <a:pt x="16046" y="5359"/>
                    <a:pt x="15429" y="6312"/>
                  </a:cubicBezTo>
                  <a:cubicBezTo>
                    <a:pt x="14811" y="7264"/>
                    <a:pt x="13886" y="7900"/>
                    <a:pt x="12497" y="8472"/>
                  </a:cubicBezTo>
                  <a:cubicBezTo>
                    <a:pt x="11109" y="9043"/>
                    <a:pt x="9257" y="9552"/>
                    <a:pt x="9103" y="9933"/>
                  </a:cubicBezTo>
                  <a:cubicBezTo>
                    <a:pt x="8949" y="10314"/>
                    <a:pt x="10491" y="10568"/>
                    <a:pt x="12651" y="11203"/>
                  </a:cubicBezTo>
                  <a:cubicBezTo>
                    <a:pt x="14811" y="11839"/>
                    <a:pt x="17589" y="12855"/>
                    <a:pt x="19286" y="14189"/>
                  </a:cubicBezTo>
                  <a:cubicBezTo>
                    <a:pt x="20983" y="15523"/>
                    <a:pt x="21600" y="17175"/>
                    <a:pt x="20057" y="18509"/>
                  </a:cubicBezTo>
                  <a:cubicBezTo>
                    <a:pt x="18514" y="19843"/>
                    <a:pt x="14811" y="20860"/>
                    <a:pt x="11417" y="21114"/>
                  </a:cubicBezTo>
                  <a:cubicBezTo>
                    <a:pt x="8023" y="21368"/>
                    <a:pt x="4937" y="20860"/>
                    <a:pt x="3086" y="19780"/>
                  </a:cubicBezTo>
                  <a:cubicBezTo>
                    <a:pt x="1234" y="18700"/>
                    <a:pt x="617" y="17048"/>
                    <a:pt x="0" y="15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8991599" y="4084045"/>
              <a:ext cx="120149" cy="39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33" fill="norm" stroke="1" extrusionOk="0">
                  <a:moveTo>
                    <a:pt x="0" y="288"/>
                  </a:moveTo>
                  <a:cubicBezTo>
                    <a:pt x="1862" y="60"/>
                    <a:pt x="3724" y="-167"/>
                    <a:pt x="6145" y="174"/>
                  </a:cubicBezTo>
                  <a:cubicBezTo>
                    <a:pt x="8566" y="515"/>
                    <a:pt x="11545" y="1425"/>
                    <a:pt x="14524" y="3585"/>
                  </a:cubicBezTo>
                  <a:cubicBezTo>
                    <a:pt x="17503" y="5745"/>
                    <a:pt x="20483" y="9155"/>
                    <a:pt x="21041" y="12168"/>
                  </a:cubicBezTo>
                  <a:cubicBezTo>
                    <a:pt x="21600" y="15180"/>
                    <a:pt x="19738" y="17795"/>
                    <a:pt x="16200" y="19273"/>
                  </a:cubicBezTo>
                  <a:cubicBezTo>
                    <a:pt x="12662" y="20751"/>
                    <a:pt x="7448" y="21092"/>
                    <a:pt x="2234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258300" y="4317999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0"/>
                    <a:pt x="11400" y="0"/>
                    <a:pt x="15000" y="3600"/>
                  </a:cubicBezTo>
                  <a:cubicBezTo>
                    <a:pt x="18600" y="7200"/>
                    <a:pt x="201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9277349" y="4394199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7486"/>
                    <a:pt x="10350" y="13371"/>
                    <a:pt x="13950" y="9771"/>
                  </a:cubicBezTo>
                  <a:cubicBezTo>
                    <a:pt x="17550" y="6171"/>
                    <a:pt x="19575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9648543" y="4044997"/>
              <a:ext cx="97224" cy="43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01" fill="norm" stroke="1" extrusionOk="0">
                  <a:moveTo>
                    <a:pt x="7644" y="9120"/>
                  </a:moveTo>
                  <a:cubicBezTo>
                    <a:pt x="5805" y="10693"/>
                    <a:pt x="3967" y="12266"/>
                    <a:pt x="3048" y="14153"/>
                  </a:cubicBezTo>
                  <a:cubicBezTo>
                    <a:pt x="2129" y="16041"/>
                    <a:pt x="2129" y="18243"/>
                    <a:pt x="1899" y="19606"/>
                  </a:cubicBezTo>
                  <a:cubicBezTo>
                    <a:pt x="1669" y="20969"/>
                    <a:pt x="1210" y="21493"/>
                    <a:pt x="750" y="21388"/>
                  </a:cubicBezTo>
                  <a:cubicBezTo>
                    <a:pt x="291" y="21283"/>
                    <a:pt x="-169" y="20549"/>
                    <a:pt x="61" y="18557"/>
                  </a:cubicBezTo>
                  <a:cubicBezTo>
                    <a:pt x="291" y="16565"/>
                    <a:pt x="1210" y="13314"/>
                    <a:pt x="2359" y="10588"/>
                  </a:cubicBezTo>
                  <a:cubicBezTo>
                    <a:pt x="3508" y="7862"/>
                    <a:pt x="4886" y="5660"/>
                    <a:pt x="6265" y="4035"/>
                  </a:cubicBezTo>
                  <a:cubicBezTo>
                    <a:pt x="7644" y="2410"/>
                    <a:pt x="9022" y="1361"/>
                    <a:pt x="10861" y="732"/>
                  </a:cubicBezTo>
                  <a:cubicBezTo>
                    <a:pt x="12699" y="103"/>
                    <a:pt x="14997" y="-107"/>
                    <a:pt x="16835" y="50"/>
                  </a:cubicBezTo>
                  <a:cubicBezTo>
                    <a:pt x="18674" y="208"/>
                    <a:pt x="20052" y="732"/>
                    <a:pt x="20742" y="1833"/>
                  </a:cubicBezTo>
                  <a:cubicBezTo>
                    <a:pt x="21431" y="2934"/>
                    <a:pt x="21431" y="4611"/>
                    <a:pt x="18214" y="6237"/>
                  </a:cubicBezTo>
                  <a:cubicBezTo>
                    <a:pt x="14997" y="7862"/>
                    <a:pt x="8563" y="9435"/>
                    <a:pt x="2129" y="1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9715500" y="4190999"/>
              <a:ext cx="152400" cy="22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8836"/>
                  </a:moveTo>
                  <a:cubicBezTo>
                    <a:pt x="0" y="7658"/>
                    <a:pt x="0" y="6480"/>
                    <a:pt x="750" y="6087"/>
                  </a:cubicBezTo>
                  <a:cubicBezTo>
                    <a:pt x="1500" y="5695"/>
                    <a:pt x="3000" y="6087"/>
                    <a:pt x="4800" y="7855"/>
                  </a:cubicBezTo>
                  <a:cubicBezTo>
                    <a:pt x="6600" y="9622"/>
                    <a:pt x="8700" y="12764"/>
                    <a:pt x="9750" y="14825"/>
                  </a:cubicBezTo>
                  <a:cubicBezTo>
                    <a:pt x="10800" y="16887"/>
                    <a:pt x="10800" y="17869"/>
                    <a:pt x="10350" y="18753"/>
                  </a:cubicBezTo>
                  <a:cubicBezTo>
                    <a:pt x="9900" y="19636"/>
                    <a:pt x="9000" y="20422"/>
                    <a:pt x="7800" y="20913"/>
                  </a:cubicBezTo>
                  <a:cubicBezTo>
                    <a:pt x="6600" y="21404"/>
                    <a:pt x="5100" y="21600"/>
                    <a:pt x="4050" y="20422"/>
                  </a:cubicBezTo>
                  <a:cubicBezTo>
                    <a:pt x="3000" y="19244"/>
                    <a:pt x="2400" y="16691"/>
                    <a:pt x="4500" y="13255"/>
                  </a:cubicBezTo>
                  <a:cubicBezTo>
                    <a:pt x="6600" y="9818"/>
                    <a:pt x="11400" y="5498"/>
                    <a:pt x="14700" y="3142"/>
                  </a:cubicBezTo>
                  <a:cubicBezTo>
                    <a:pt x="18000" y="785"/>
                    <a:pt x="19800" y="3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9914466" y="4127491"/>
              <a:ext cx="80435" cy="267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19895" y="2991"/>
                  </a:moveTo>
                  <a:cubicBezTo>
                    <a:pt x="19326" y="2160"/>
                    <a:pt x="18758" y="1329"/>
                    <a:pt x="17053" y="748"/>
                  </a:cubicBezTo>
                  <a:cubicBezTo>
                    <a:pt x="15347" y="166"/>
                    <a:pt x="12505" y="-166"/>
                    <a:pt x="10232" y="83"/>
                  </a:cubicBezTo>
                  <a:cubicBezTo>
                    <a:pt x="7958" y="332"/>
                    <a:pt x="6253" y="1163"/>
                    <a:pt x="4263" y="3572"/>
                  </a:cubicBezTo>
                  <a:cubicBezTo>
                    <a:pt x="2274" y="5982"/>
                    <a:pt x="0" y="9969"/>
                    <a:pt x="0" y="13292"/>
                  </a:cubicBezTo>
                  <a:cubicBezTo>
                    <a:pt x="0" y="16616"/>
                    <a:pt x="2274" y="19274"/>
                    <a:pt x="6253" y="20354"/>
                  </a:cubicBezTo>
                  <a:cubicBezTo>
                    <a:pt x="10232" y="21434"/>
                    <a:pt x="15916" y="20936"/>
                    <a:pt x="21600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0044173" y="4122310"/>
              <a:ext cx="113711" cy="28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217" fill="norm" stroke="1" extrusionOk="0">
                  <a:moveTo>
                    <a:pt x="15600" y="1806"/>
                  </a:moveTo>
                  <a:cubicBezTo>
                    <a:pt x="13243" y="3698"/>
                    <a:pt x="10887" y="5590"/>
                    <a:pt x="8727" y="8428"/>
                  </a:cubicBezTo>
                  <a:cubicBezTo>
                    <a:pt x="6567" y="11265"/>
                    <a:pt x="4603" y="15049"/>
                    <a:pt x="3229" y="17493"/>
                  </a:cubicBezTo>
                  <a:cubicBezTo>
                    <a:pt x="1854" y="19937"/>
                    <a:pt x="1069" y="21041"/>
                    <a:pt x="480" y="21198"/>
                  </a:cubicBezTo>
                  <a:cubicBezTo>
                    <a:pt x="-109" y="21356"/>
                    <a:pt x="-502" y="20568"/>
                    <a:pt x="1462" y="17493"/>
                  </a:cubicBezTo>
                  <a:cubicBezTo>
                    <a:pt x="3425" y="14419"/>
                    <a:pt x="7745" y="9058"/>
                    <a:pt x="10494" y="5984"/>
                  </a:cubicBezTo>
                  <a:cubicBezTo>
                    <a:pt x="13243" y="2909"/>
                    <a:pt x="14422" y="2121"/>
                    <a:pt x="15796" y="1333"/>
                  </a:cubicBezTo>
                  <a:cubicBezTo>
                    <a:pt x="17171" y="544"/>
                    <a:pt x="18742" y="-244"/>
                    <a:pt x="19527" y="71"/>
                  </a:cubicBezTo>
                  <a:cubicBezTo>
                    <a:pt x="20313" y="387"/>
                    <a:pt x="20313" y="1806"/>
                    <a:pt x="20509" y="4722"/>
                  </a:cubicBezTo>
                  <a:cubicBezTo>
                    <a:pt x="20705" y="7639"/>
                    <a:pt x="21098" y="12054"/>
                    <a:pt x="21098" y="14655"/>
                  </a:cubicBezTo>
                  <a:cubicBezTo>
                    <a:pt x="21098" y="17257"/>
                    <a:pt x="20705" y="18045"/>
                    <a:pt x="20313" y="18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0064749" y="422910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8000"/>
                    <a:pt x="8533" y="14400"/>
                    <a:pt x="12133" y="10800"/>
                  </a:cubicBezTo>
                  <a:cubicBezTo>
                    <a:pt x="15733" y="7200"/>
                    <a:pt x="1866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10210800" y="4089399"/>
              <a:ext cx="88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16971" y="3200"/>
                    <a:pt x="21600" y="6400"/>
                    <a:pt x="21600" y="9533"/>
                  </a:cubicBezTo>
                  <a:cubicBezTo>
                    <a:pt x="21600" y="12667"/>
                    <a:pt x="16971" y="15733"/>
                    <a:pt x="12600" y="17733"/>
                  </a:cubicBezTo>
                  <a:cubicBezTo>
                    <a:pt x="8229" y="19733"/>
                    <a:pt x="4114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10426700" y="43497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0674349" y="4024186"/>
              <a:ext cx="98045" cy="400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87" fill="norm" stroke="1" extrusionOk="0">
                  <a:moveTo>
                    <a:pt x="5515" y="9541"/>
                  </a:moveTo>
                  <a:cubicBezTo>
                    <a:pt x="4596" y="12691"/>
                    <a:pt x="3677" y="15841"/>
                    <a:pt x="2757" y="17922"/>
                  </a:cubicBezTo>
                  <a:cubicBezTo>
                    <a:pt x="1838" y="20004"/>
                    <a:pt x="919" y="21016"/>
                    <a:pt x="460" y="21241"/>
                  </a:cubicBezTo>
                  <a:cubicBezTo>
                    <a:pt x="0" y="21466"/>
                    <a:pt x="0" y="20903"/>
                    <a:pt x="919" y="18878"/>
                  </a:cubicBezTo>
                  <a:cubicBezTo>
                    <a:pt x="1838" y="16853"/>
                    <a:pt x="3677" y="13366"/>
                    <a:pt x="5974" y="10272"/>
                  </a:cubicBezTo>
                  <a:cubicBezTo>
                    <a:pt x="8272" y="7178"/>
                    <a:pt x="11030" y="4479"/>
                    <a:pt x="13098" y="2735"/>
                  </a:cubicBezTo>
                  <a:cubicBezTo>
                    <a:pt x="15166" y="991"/>
                    <a:pt x="16545" y="203"/>
                    <a:pt x="17923" y="35"/>
                  </a:cubicBezTo>
                  <a:cubicBezTo>
                    <a:pt x="19302" y="-134"/>
                    <a:pt x="20681" y="316"/>
                    <a:pt x="21140" y="1272"/>
                  </a:cubicBezTo>
                  <a:cubicBezTo>
                    <a:pt x="21600" y="2229"/>
                    <a:pt x="21140" y="3691"/>
                    <a:pt x="17464" y="5491"/>
                  </a:cubicBezTo>
                  <a:cubicBezTo>
                    <a:pt x="13787" y="7291"/>
                    <a:pt x="6894" y="9429"/>
                    <a:pt x="0" y="1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0756899" y="4197350"/>
              <a:ext cx="146051" cy="16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4000"/>
                  </a:moveTo>
                  <a:cubicBezTo>
                    <a:pt x="0" y="2667"/>
                    <a:pt x="0" y="1333"/>
                    <a:pt x="626" y="1200"/>
                  </a:cubicBezTo>
                  <a:cubicBezTo>
                    <a:pt x="1252" y="1067"/>
                    <a:pt x="2504" y="2133"/>
                    <a:pt x="4070" y="4933"/>
                  </a:cubicBezTo>
                  <a:cubicBezTo>
                    <a:pt x="5635" y="7733"/>
                    <a:pt x="7513" y="12267"/>
                    <a:pt x="8452" y="15333"/>
                  </a:cubicBezTo>
                  <a:cubicBezTo>
                    <a:pt x="9391" y="18400"/>
                    <a:pt x="9391" y="20000"/>
                    <a:pt x="8609" y="20800"/>
                  </a:cubicBezTo>
                  <a:cubicBezTo>
                    <a:pt x="7826" y="21600"/>
                    <a:pt x="6261" y="21600"/>
                    <a:pt x="5322" y="20800"/>
                  </a:cubicBezTo>
                  <a:cubicBezTo>
                    <a:pt x="4383" y="20000"/>
                    <a:pt x="4070" y="18400"/>
                    <a:pt x="4539" y="16000"/>
                  </a:cubicBezTo>
                  <a:cubicBezTo>
                    <a:pt x="5009" y="13600"/>
                    <a:pt x="6261" y="10400"/>
                    <a:pt x="9235" y="7600"/>
                  </a:cubicBezTo>
                  <a:cubicBezTo>
                    <a:pt x="12209" y="4800"/>
                    <a:pt x="1690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0935696" y="4114477"/>
              <a:ext cx="87905" cy="247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65" fill="norm" stroke="1" extrusionOk="0">
                  <a:moveTo>
                    <a:pt x="21358" y="2206"/>
                  </a:moveTo>
                  <a:cubicBezTo>
                    <a:pt x="19301" y="1480"/>
                    <a:pt x="17244" y="754"/>
                    <a:pt x="14672" y="300"/>
                  </a:cubicBezTo>
                  <a:cubicBezTo>
                    <a:pt x="12101" y="-153"/>
                    <a:pt x="9015" y="-335"/>
                    <a:pt x="5929" y="1571"/>
                  </a:cubicBezTo>
                  <a:cubicBezTo>
                    <a:pt x="2844" y="3477"/>
                    <a:pt x="-242" y="7470"/>
                    <a:pt x="15" y="11100"/>
                  </a:cubicBezTo>
                  <a:cubicBezTo>
                    <a:pt x="272" y="14731"/>
                    <a:pt x="3872" y="17998"/>
                    <a:pt x="7472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1087100" y="4171950"/>
              <a:ext cx="762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35"/>
                    <a:pt x="9600" y="8471"/>
                    <a:pt x="6000" y="12071"/>
                  </a:cubicBezTo>
                  <a:cubicBezTo>
                    <a:pt x="2400" y="15671"/>
                    <a:pt x="12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1061699" y="4084793"/>
              <a:ext cx="121783" cy="32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12" fill="norm" stroke="1" extrusionOk="0">
                  <a:moveTo>
                    <a:pt x="7821" y="10686"/>
                  </a:moveTo>
                  <a:cubicBezTo>
                    <a:pt x="8193" y="7363"/>
                    <a:pt x="8566" y="4040"/>
                    <a:pt x="9497" y="2171"/>
                  </a:cubicBezTo>
                  <a:cubicBezTo>
                    <a:pt x="10428" y="301"/>
                    <a:pt x="11917" y="-114"/>
                    <a:pt x="13407" y="24"/>
                  </a:cubicBezTo>
                  <a:cubicBezTo>
                    <a:pt x="14897" y="163"/>
                    <a:pt x="16386" y="855"/>
                    <a:pt x="17690" y="2309"/>
                  </a:cubicBezTo>
                  <a:cubicBezTo>
                    <a:pt x="18993" y="3763"/>
                    <a:pt x="20110" y="5978"/>
                    <a:pt x="20110" y="7432"/>
                  </a:cubicBezTo>
                  <a:cubicBezTo>
                    <a:pt x="20110" y="8886"/>
                    <a:pt x="18993" y="9578"/>
                    <a:pt x="17317" y="10132"/>
                  </a:cubicBezTo>
                  <a:cubicBezTo>
                    <a:pt x="15641" y="10686"/>
                    <a:pt x="13407" y="11101"/>
                    <a:pt x="13221" y="11309"/>
                  </a:cubicBezTo>
                  <a:cubicBezTo>
                    <a:pt x="13034" y="11517"/>
                    <a:pt x="14897" y="11517"/>
                    <a:pt x="16945" y="12624"/>
                  </a:cubicBezTo>
                  <a:cubicBezTo>
                    <a:pt x="18993" y="13732"/>
                    <a:pt x="21228" y="15948"/>
                    <a:pt x="21414" y="17609"/>
                  </a:cubicBezTo>
                  <a:cubicBezTo>
                    <a:pt x="21600" y="19271"/>
                    <a:pt x="19738" y="20378"/>
                    <a:pt x="16945" y="20932"/>
                  </a:cubicBezTo>
                  <a:cubicBezTo>
                    <a:pt x="14152" y="21486"/>
                    <a:pt x="10428" y="21486"/>
                    <a:pt x="7448" y="20586"/>
                  </a:cubicBezTo>
                  <a:cubicBezTo>
                    <a:pt x="4469" y="19686"/>
                    <a:pt x="2234" y="17886"/>
                    <a:pt x="0" y="16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1188699" y="4102099"/>
              <a:ext cx="9528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600" fill="norm" stroke="1" extrusionOk="0">
                  <a:moveTo>
                    <a:pt x="0" y="0"/>
                  </a:moveTo>
                  <a:cubicBezTo>
                    <a:pt x="6300" y="415"/>
                    <a:pt x="12600" y="831"/>
                    <a:pt x="16425" y="2908"/>
                  </a:cubicBezTo>
                  <a:cubicBezTo>
                    <a:pt x="20250" y="4985"/>
                    <a:pt x="21600" y="8723"/>
                    <a:pt x="18675" y="12115"/>
                  </a:cubicBezTo>
                  <a:cubicBezTo>
                    <a:pt x="15750" y="15508"/>
                    <a:pt x="8550" y="18554"/>
                    <a:pt x="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1156949" y="4489450"/>
              <a:ext cx="1333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472516" y="5010150"/>
              <a:ext cx="80435" cy="39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4547" y="0"/>
                  </a:moveTo>
                  <a:cubicBezTo>
                    <a:pt x="3411" y="3252"/>
                    <a:pt x="2274" y="6503"/>
                    <a:pt x="1421" y="9871"/>
                  </a:cubicBezTo>
                  <a:cubicBezTo>
                    <a:pt x="568" y="13239"/>
                    <a:pt x="0" y="16723"/>
                    <a:pt x="0" y="18755"/>
                  </a:cubicBezTo>
                  <a:cubicBezTo>
                    <a:pt x="0" y="20787"/>
                    <a:pt x="568" y="21368"/>
                    <a:pt x="2558" y="21484"/>
                  </a:cubicBezTo>
                  <a:cubicBezTo>
                    <a:pt x="4547" y="21600"/>
                    <a:pt x="7958" y="21252"/>
                    <a:pt x="11368" y="20439"/>
                  </a:cubicBezTo>
                  <a:cubicBezTo>
                    <a:pt x="14779" y="19626"/>
                    <a:pt x="18189" y="18348"/>
                    <a:pt x="21600" y="17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394200" y="518795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4589825" y="5046509"/>
              <a:ext cx="140926" cy="29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81" fill="norm" stroke="1" extrusionOk="0">
                  <a:moveTo>
                    <a:pt x="4055" y="1052"/>
                  </a:moveTo>
                  <a:cubicBezTo>
                    <a:pt x="3088" y="435"/>
                    <a:pt x="2121" y="-182"/>
                    <a:pt x="1637" y="49"/>
                  </a:cubicBezTo>
                  <a:cubicBezTo>
                    <a:pt x="1154" y="281"/>
                    <a:pt x="1154" y="1361"/>
                    <a:pt x="1315" y="4601"/>
                  </a:cubicBezTo>
                  <a:cubicBezTo>
                    <a:pt x="1476" y="7841"/>
                    <a:pt x="1798" y="13241"/>
                    <a:pt x="1798" y="16558"/>
                  </a:cubicBezTo>
                  <a:cubicBezTo>
                    <a:pt x="1798" y="19875"/>
                    <a:pt x="1476" y="21109"/>
                    <a:pt x="992" y="21264"/>
                  </a:cubicBezTo>
                  <a:cubicBezTo>
                    <a:pt x="509" y="21418"/>
                    <a:pt x="-136" y="20492"/>
                    <a:pt x="25" y="19258"/>
                  </a:cubicBezTo>
                  <a:cubicBezTo>
                    <a:pt x="186" y="18024"/>
                    <a:pt x="1154" y="16481"/>
                    <a:pt x="2282" y="15478"/>
                  </a:cubicBezTo>
                  <a:cubicBezTo>
                    <a:pt x="3410" y="14475"/>
                    <a:pt x="4700" y="14012"/>
                    <a:pt x="6473" y="13704"/>
                  </a:cubicBezTo>
                  <a:cubicBezTo>
                    <a:pt x="8246" y="13395"/>
                    <a:pt x="10503" y="13241"/>
                    <a:pt x="13082" y="14321"/>
                  </a:cubicBezTo>
                  <a:cubicBezTo>
                    <a:pt x="15661" y="15401"/>
                    <a:pt x="18563" y="17715"/>
                    <a:pt x="21464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4737099" y="5138222"/>
              <a:ext cx="261568" cy="19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667" fill="norm" stroke="1" extrusionOk="0">
                  <a:moveTo>
                    <a:pt x="0" y="15573"/>
                  </a:moveTo>
                  <a:cubicBezTo>
                    <a:pt x="1394" y="13754"/>
                    <a:pt x="2787" y="11935"/>
                    <a:pt x="3745" y="10457"/>
                  </a:cubicBezTo>
                  <a:cubicBezTo>
                    <a:pt x="4703" y="8979"/>
                    <a:pt x="5226" y="7842"/>
                    <a:pt x="5052" y="7615"/>
                  </a:cubicBezTo>
                  <a:cubicBezTo>
                    <a:pt x="4877" y="7388"/>
                    <a:pt x="4006" y="8070"/>
                    <a:pt x="3310" y="9775"/>
                  </a:cubicBezTo>
                  <a:cubicBezTo>
                    <a:pt x="2613" y="11480"/>
                    <a:pt x="2090" y="14209"/>
                    <a:pt x="1916" y="16141"/>
                  </a:cubicBezTo>
                  <a:cubicBezTo>
                    <a:pt x="1742" y="18074"/>
                    <a:pt x="1916" y="19211"/>
                    <a:pt x="2526" y="20006"/>
                  </a:cubicBezTo>
                  <a:cubicBezTo>
                    <a:pt x="3135" y="20802"/>
                    <a:pt x="4181" y="21257"/>
                    <a:pt x="5835" y="19097"/>
                  </a:cubicBezTo>
                  <a:cubicBezTo>
                    <a:pt x="7490" y="16937"/>
                    <a:pt x="9755" y="12162"/>
                    <a:pt x="10974" y="9206"/>
                  </a:cubicBezTo>
                  <a:cubicBezTo>
                    <a:pt x="12194" y="6251"/>
                    <a:pt x="12368" y="5114"/>
                    <a:pt x="12281" y="5114"/>
                  </a:cubicBezTo>
                  <a:cubicBezTo>
                    <a:pt x="12194" y="5114"/>
                    <a:pt x="11845" y="6251"/>
                    <a:pt x="11497" y="7388"/>
                  </a:cubicBezTo>
                  <a:cubicBezTo>
                    <a:pt x="11148" y="8524"/>
                    <a:pt x="10800" y="9661"/>
                    <a:pt x="10539" y="10912"/>
                  </a:cubicBezTo>
                  <a:cubicBezTo>
                    <a:pt x="10277" y="12162"/>
                    <a:pt x="10103" y="13526"/>
                    <a:pt x="10016" y="13640"/>
                  </a:cubicBezTo>
                  <a:cubicBezTo>
                    <a:pt x="9929" y="13754"/>
                    <a:pt x="9929" y="12617"/>
                    <a:pt x="10626" y="10230"/>
                  </a:cubicBezTo>
                  <a:cubicBezTo>
                    <a:pt x="11323" y="7842"/>
                    <a:pt x="12716" y="4204"/>
                    <a:pt x="13848" y="2158"/>
                  </a:cubicBezTo>
                  <a:cubicBezTo>
                    <a:pt x="14981" y="112"/>
                    <a:pt x="15852" y="-343"/>
                    <a:pt x="16984" y="225"/>
                  </a:cubicBezTo>
                  <a:cubicBezTo>
                    <a:pt x="18116" y="794"/>
                    <a:pt x="19510" y="2385"/>
                    <a:pt x="20381" y="4886"/>
                  </a:cubicBezTo>
                  <a:cubicBezTo>
                    <a:pt x="21252" y="7388"/>
                    <a:pt x="21600" y="10798"/>
                    <a:pt x="21513" y="12958"/>
                  </a:cubicBezTo>
                  <a:cubicBezTo>
                    <a:pt x="21426" y="15118"/>
                    <a:pt x="20903" y="16028"/>
                    <a:pt x="20381" y="16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5632785" y="4987126"/>
              <a:ext cx="126665" cy="340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50" fill="norm" stroke="1" extrusionOk="0">
                  <a:moveTo>
                    <a:pt x="1006" y="9850"/>
                  </a:moveTo>
                  <a:cubicBezTo>
                    <a:pt x="2423" y="8917"/>
                    <a:pt x="3839" y="7983"/>
                    <a:pt x="4193" y="7850"/>
                  </a:cubicBezTo>
                  <a:cubicBezTo>
                    <a:pt x="4547" y="7717"/>
                    <a:pt x="3839" y="8383"/>
                    <a:pt x="3308" y="10050"/>
                  </a:cubicBezTo>
                  <a:cubicBezTo>
                    <a:pt x="2777" y="11717"/>
                    <a:pt x="2423" y="14383"/>
                    <a:pt x="2069" y="16250"/>
                  </a:cubicBezTo>
                  <a:cubicBezTo>
                    <a:pt x="1715" y="18117"/>
                    <a:pt x="1360" y="19183"/>
                    <a:pt x="829" y="19383"/>
                  </a:cubicBezTo>
                  <a:cubicBezTo>
                    <a:pt x="298" y="19583"/>
                    <a:pt x="-410" y="18917"/>
                    <a:pt x="298" y="16383"/>
                  </a:cubicBezTo>
                  <a:cubicBezTo>
                    <a:pt x="1006" y="13850"/>
                    <a:pt x="3131" y="9450"/>
                    <a:pt x="5079" y="6517"/>
                  </a:cubicBezTo>
                  <a:cubicBezTo>
                    <a:pt x="7026" y="3583"/>
                    <a:pt x="8797" y="2117"/>
                    <a:pt x="10390" y="1183"/>
                  </a:cubicBezTo>
                  <a:cubicBezTo>
                    <a:pt x="11983" y="250"/>
                    <a:pt x="13400" y="-150"/>
                    <a:pt x="14639" y="50"/>
                  </a:cubicBezTo>
                  <a:cubicBezTo>
                    <a:pt x="15879" y="250"/>
                    <a:pt x="16941" y="1050"/>
                    <a:pt x="17826" y="3983"/>
                  </a:cubicBezTo>
                  <a:cubicBezTo>
                    <a:pt x="18711" y="6917"/>
                    <a:pt x="19420" y="11983"/>
                    <a:pt x="19951" y="15250"/>
                  </a:cubicBezTo>
                  <a:cubicBezTo>
                    <a:pt x="20482" y="18517"/>
                    <a:pt x="20836" y="19983"/>
                    <a:pt x="2119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5664200" y="5162550"/>
              <a:ext cx="1905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0" y="16200"/>
                    <a:pt x="6240" y="10800"/>
                    <a:pt x="9840" y="7200"/>
                  </a:cubicBezTo>
                  <a:cubicBezTo>
                    <a:pt x="13440" y="3600"/>
                    <a:pt x="175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6053490" y="5052154"/>
              <a:ext cx="163161" cy="294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470" fill="norm" stroke="1" extrusionOk="0">
                  <a:moveTo>
                    <a:pt x="16763" y="11287"/>
                  </a:moveTo>
                  <a:cubicBezTo>
                    <a:pt x="15683" y="8201"/>
                    <a:pt x="14603" y="5116"/>
                    <a:pt x="14063" y="3110"/>
                  </a:cubicBezTo>
                  <a:cubicBezTo>
                    <a:pt x="13523" y="1104"/>
                    <a:pt x="13523" y="179"/>
                    <a:pt x="14468" y="24"/>
                  </a:cubicBezTo>
                  <a:cubicBezTo>
                    <a:pt x="15413" y="-130"/>
                    <a:pt x="17303" y="487"/>
                    <a:pt x="18653" y="1104"/>
                  </a:cubicBezTo>
                  <a:cubicBezTo>
                    <a:pt x="20003" y="1721"/>
                    <a:pt x="20813" y="2339"/>
                    <a:pt x="20813" y="3110"/>
                  </a:cubicBezTo>
                  <a:cubicBezTo>
                    <a:pt x="20813" y="3881"/>
                    <a:pt x="20003" y="4807"/>
                    <a:pt x="16628" y="6427"/>
                  </a:cubicBezTo>
                  <a:cubicBezTo>
                    <a:pt x="13253" y="8047"/>
                    <a:pt x="7313" y="10361"/>
                    <a:pt x="3803" y="11827"/>
                  </a:cubicBezTo>
                  <a:cubicBezTo>
                    <a:pt x="293" y="13293"/>
                    <a:pt x="-787" y="13910"/>
                    <a:pt x="563" y="14450"/>
                  </a:cubicBezTo>
                  <a:cubicBezTo>
                    <a:pt x="1913" y="14990"/>
                    <a:pt x="5693" y="15453"/>
                    <a:pt x="8258" y="15839"/>
                  </a:cubicBezTo>
                  <a:cubicBezTo>
                    <a:pt x="10823" y="16224"/>
                    <a:pt x="12173" y="16533"/>
                    <a:pt x="12848" y="17459"/>
                  </a:cubicBezTo>
                  <a:cubicBezTo>
                    <a:pt x="13523" y="18384"/>
                    <a:pt x="13523" y="19927"/>
                    <a:pt x="13523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6788150" y="5037200"/>
              <a:ext cx="135749" cy="39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32" fill="norm" stroke="1" extrusionOk="0">
                  <a:moveTo>
                    <a:pt x="0" y="2997"/>
                  </a:moveTo>
                  <a:cubicBezTo>
                    <a:pt x="0" y="7454"/>
                    <a:pt x="0" y="11911"/>
                    <a:pt x="164" y="14425"/>
                  </a:cubicBezTo>
                  <a:cubicBezTo>
                    <a:pt x="327" y="16940"/>
                    <a:pt x="655" y="17511"/>
                    <a:pt x="818" y="18197"/>
                  </a:cubicBezTo>
                  <a:cubicBezTo>
                    <a:pt x="982" y="18882"/>
                    <a:pt x="982" y="19682"/>
                    <a:pt x="1145" y="19797"/>
                  </a:cubicBezTo>
                  <a:cubicBezTo>
                    <a:pt x="1309" y="19911"/>
                    <a:pt x="1636" y="19340"/>
                    <a:pt x="1473" y="17454"/>
                  </a:cubicBezTo>
                  <a:cubicBezTo>
                    <a:pt x="1309" y="15568"/>
                    <a:pt x="655" y="12368"/>
                    <a:pt x="655" y="9511"/>
                  </a:cubicBezTo>
                  <a:cubicBezTo>
                    <a:pt x="655" y="6654"/>
                    <a:pt x="1309" y="4140"/>
                    <a:pt x="2291" y="2597"/>
                  </a:cubicBezTo>
                  <a:cubicBezTo>
                    <a:pt x="3273" y="1054"/>
                    <a:pt x="4582" y="482"/>
                    <a:pt x="6218" y="197"/>
                  </a:cubicBezTo>
                  <a:cubicBezTo>
                    <a:pt x="7855" y="-89"/>
                    <a:pt x="9818" y="-89"/>
                    <a:pt x="12109" y="368"/>
                  </a:cubicBezTo>
                  <a:cubicBezTo>
                    <a:pt x="14400" y="825"/>
                    <a:pt x="17018" y="1740"/>
                    <a:pt x="18000" y="3225"/>
                  </a:cubicBezTo>
                  <a:cubicBezTo>
                    <a:pt x="18982" y="4711"/>
                    <a:pt x="18327" y="6768"/>
                    <a:pt x="17018" y="8082"/>
                  </a:cubicBezTo>
                  <a:cubicBezTo>
                    <a:pt x="15709" y="9397"/>
                    <a:pt x="13745" y="9968"/>
                    <a:pt x="11945" y="10254"/>
                  </a:cubicBezTo>
                  <a:cubicBezTo>
                    <a:pt x="10145" y="10540"/>
                    <a:pt x="8509" y="10540"/>
                    <a:pt x="8836" y="10654"/>
                  </a:cubicBezTo>
                  <a:cubicBezTo>
                    <a:pt x="9164" y="10768"/>
                    <a:pt x="11455" y="10997"/>
                    <a:pt x="14073" y="11682"/>
                  </a:cubicBezTo>
                  <a:cubicBezTo>
                    <a:pt x="16691" y="12368"/>
                    <a:pt x="19636" y="13511"/>
                    <a:pt x="20618" y="14825"/>
                  </a:cubicBezTo>
                  <a:cubicBezTo>
                    <a:pt x="21600" y="16140"/>
                    <a:pt x="20618" y="17625"/>
                    <a:pt x="17836" y="18825"/>
                  </a:cubicBezTo>
                  <a:cubicBezTo>
                    <a:pt x="15055" y="20025"/>
                    <a:pt x="10473" y="20940"/>
                    <a:pt x="7200" y="21225"/>
                  </a:cubicBezTo>
                  <a:cubicBezTo>
                    <a:pt x="3927" y="21511"/>
                    <a:pt x="1964" y="21168"/>
                    <a:pt x="0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490797" y="5143240"/>
              <a:ext cx="122854" cy="2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18" fill="norm" stroke="1" extrusionOk="0">
                  <a:moveTo>
                    <a:pt x="19052" y="6507"/>
                  </a:moveTo>
                  <a:cubicBezTo>
                    <a:pt x="19052" y="5427"/>
                    <a:pt x="19052" y="4347"/>
                    <a:pt x="18686" y="3051"/>
                  </a:cubicBezTo>
                  <a:cubicBezTo>
                    <a:pt x="18320" y="1755"/>
                    <a:pt x="17588" y="243"/>
                    <a:pt x="15208" y="27"/>
                  </a:cubicBezTo>
                  <a:cubicBezTo>
                    <a:pt x="12829" y="-189"/>
                    <a:pt x="8802" y="891"/>
                    <a:pt x="5873" y="4131"/>
                  </a:cubicBezTo>
                  <a:cubicBezTo>
                    <a:pt x="2944" y="7371"/>
                    <a:pt x="1113" y="12771"/>
                    <a:pt x="381" y="16011"/>
                  </a:cubicBezTo>
                  <a:cubicBezTo>
                    <a:pt x="-351" y="19251"/>
                    <a:pt x="15" y="20331"/>
                    <a:pt x="1113" y="20871"/>
                  </a:cubicBezTo>
                  <a:cubicBezTo>
                    <a:pt x="2212" y="21411"/>
                    <a:pt x="4042" y="21411"/>
                    <a:pt x="6056" y="20223"/>
                  </a:cubicBezTo>
                  <a:cubicBezTo>
                    <a:pt x="8069" y="19035"/>
                    <a:pt x="10266" y="16659"/>
                    <a:pt x="11730" y="14823"/>
                  </a:cubicBezTo>
                  <a:cubicBezTo>
                    <a:pt x="13195" y="12987"/>
                    <a:pt x="13927" y="11691"/>
                    <a:pt x="14476" y="10071"/>
                  </a:cubicBezTo>
                  <a:cubicBezTo>
                    <a:pt x="15025" y="8451"/>
                    <a:pt x="15391" y="6507"/>
                    <a:pt x="15574" y="6399"/>
                  </a:cubicBezTo>
                  <a:cubicBezTo>
                    <a:pt x="15757" y="6291"/>
                    <a:pt x="15757" y="8019"/>
                    <a:pt x="15757" y="9963"/>
                  </a:cubicBezTo>
                  <a:cubicBezTo>
                    <a:pt x="15757" y="11907"/>
                    <a:pt x="15757" y="14067"/>
                    <a:pt x="16673" y="15795"/>
                  </a:cubicBezTo>
                  <a:cubicBezTo>
                    <a:pt x="17588" y="17523"/>
                    <a:pt x="19418" y="18819"/>
                    <a:pt x="21249" y="20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7645400" y="5156200"/>
              <a:ext cx="120650" cy="2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0"/>
                  </a:moveTo>
                  <a:cubicBezTo>
                    <a:pt x="4168" y="3825"/>
                    <a:pt x="8337" y="7650"/>
                    <a:pt x="10800" y="10800"/>
                  </a:cubicBezTo>
                  <a:cubicBezTo>
                    <a:pt x="13263" y="13950"/>
                    <a:pt x="14021" y="16425"/>
                    <a:pt x="14400" y="18225"/>
                  </a:cubicBezTo>
                  <a:cubicBezTo>
                    <a:pt x="14779" y="20025"/>
                    <a:pt x="14779" y="21150"/>
                    <a:pt x="14021" y="21375"/>
                  </a:cubicBezTo>
                  <a:cubicBezTo>
                    <a:pt x="13263" y="21600"/>
                    <a:pt x="11747" y="20925"/>
                    <a:pt x="10989" y="18675"/>
                  </a:cubicBezTo>
                  <a:cubicBezTo>
                    <a:pt x="10232" y="16425"/>
                    <a:pt x="10232" y="12600"/>
                    <a:pt x="12126" y="9225"/>
                  </a:cubicBezTo>
                  <a:cubicBezTo>
                    <a:pt x="14021" y="5850"/>
                    <a:pt x="17811" y="2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7792625" y="5152888"/>
              <a:ext cx="195676" cy="191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059" fill="norm" stroke="1" extrusionOk="0">
                  <a:moveTo>
                    <a:pt x="2630" y="8028"/>
                  </a:moveTo>
                  <a:cubicBezTo>
                    <a:pt x="4698" y="5241"/>
                    <a:pt x="6766" y="2454"/>
                    <a:pt x="7111" y="1061"/>
                  </a:cubicBezTo>
                  <a:cubicBezTo>
                    <a:pt x="7456" y="-333"/>
                    <a:pt x="6077" y="-333"/>
                    <a:pt x="4698" y="944"/>
                  </a:cubicBezTo>
                  <a:cubicBezTo>
                    <a:pt x="3320" y="2222"/>
                    <a:pt x="1941" y="4777"/>
                    <a:pt x="1022" y="7912"/>
                  </a:cubicBezTo>
                  <a:cubicBezTo>
                    <a:pt x="103" y="11048"/>
                    <a:pt x="-357" y="14764"/>
                    <a:pt x="332" y="17319"/>
                  </a:cubicBezTo>
                  <a:cubicBezTo>
                    <a:pt x="1022" y="19873"/>
                    <a:pt x="2860" y="21267"/>
                    <a:pt x="6192" y="21035"/>
                  </a:cubicBezTo>
                  <a:cubicBezTo>
                    <a:pt x="9524" y="20802"/>
                    <a:pt x="14349" y="18944"/>
                    <a:pt x="17107" y="17551"/>
                  </a:cubicBezTo>
                  <a:cubicBezTo>
                    <a:pt x="19864" y="16157"/>
                    <a:pt x="20554" y="15228"/>
                    <a:pt x="21243" y="14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8737600" y="4973046"/>
              <a:ext cx="20276" cy="40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547" fill="norm" stroke="1" extrusionOk="0">
                  <a:moveTo>
                    <a:pt x="0" y="2985"/>
                  </a:moveTo>
                  <a:cubicBezTo>
                    <a:pt x="2160" y="2422"/>
                    <a:pt x="4320" y="1859"/>
                    <a:pt x="6480" y="1241"/>
                  </a:cubicBezTo>
                  <a:cubicBezTo>
                    <a:pt x="8640" y="622"/>
                    <a:pt x="10800" y="-53"/>
                    <a:pt x="11880" y="3"/>
                  </a:cubicBezTo>
                  <a:cubicBezTo>
                    <a:pt x="12960" y="59"/>
                    <a:pt x="12960" y="847"/>
                    <a:pt x="15120" y="3266"/>
                  </a:cubicBezTo>
                  <a:cubicBezTo>
                    <a:pt x="17280" y="5685"/>
                    <a:pt x="21600" y="9735"/>
                    <a:pt x="20520" y="13053"/>
                  </a:cubicBezTo>
                  <a:cubicBezTo>
                    <a:pt x="19440" y="16372"/>
                    <a:pt x="12960" y="18959"/>
                    <a:pt x="648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8585200" y="5372100"/>
              <a:ext cx="3492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4975" y="19636"/>
                    <a:pt x="9949" y="21600"/>
                    <a:pt x="13549" y="18655"/>
                  </a:cubicBezTo>
                  <a:cubicBezTo>
                    <a:pt x="17149" y="15709"/>
                    <a:pt x="19375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7404100" y="39045"/>
              <a:ext cx="146050" cy="1942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21600" y="201"/>
                  </a:moveTo>
                  <a:cubicBezTo>
                    <a:pt x="20348" y="107"/>
                    <a:pt x="19096" y="13"/>
                    <a:pt x="17843" y="1"/>
                  </a:cubicBezTo>
                  <a:cubicBezTo>
                    <a:pt x="16591" y="-11"/>
                    <a:pt x="15339" y="60"/>
                    <a:pt x="14557" y="224"/>
                  </a:cubicBezTo>
                  <a:cubicBezTo>
                    <a:pt x="13774" y="389"/>
                    <a:pt x="13461" y="648"/>
                    <a:pt x="12835" y="1165"/>
                  </a:cubicBezTo>
                  <a:cubicBezTo>
                    <a:pt x="12209" y="1683"/>
                    <a:pt x="11270" y="2460"/>
                    <a:pt x="10643" y="3330"/>
                  </a:cubicBezTo>
                  <a:cubicBezTo>
                    <a:pt x="10017" y="4201"/>
                    <a:pt x="9704" y="5165"/>
                    <a:pt x="10174" y="6130"/>
                  </a:cubicBezTo>
                  <a:cubicBezTo>
                    <a:pt x="10643" y="7095"/>
                    <a:pt x="11896" y="8060"/>
                    <a:pt x="13148" y="9036"/>
                  </a:cubicBezTo>
                  <a:cubicBezTo>
                    <a:pt x="14400" y="10013"/>
                    <a:pt x="15652" y="11001"/>
                    <a:pt x="15965" y="11930"/>
                  </a:cubicBezTo>
                  <a:cubicBezTo>
                    <a:pt x="16278" y="12860"/>
                    <a:pt x="15652" y="13730"/>
                    <a:pt x="14243" y="14577"/>
                  </a:cubicBezTo>
                  <a:cubicBezTo>
                    <a:pt x="12835" y="15424"/>
                    <a:pt x="10643" y="16248"/>
                    <a:pt x="8922" y="17071"/>
                  </a:cubicBezTo>
                  <a:cubicBezTo>
                    <a:pt x="7200" y="17895"/>
                    <a:pt x="5948" y="18718"/>
                    <a:pt x="5009" y="19401"/>
                  </a:cubicBezTo>
                  <a:cubicBezTo>
                    <a:pt x="4070" y="20083"/>
                    <a:pt x="3443" y="20624"/>
                    <a:pt x="2661" y="20965"/>
                  </a:cubicBezTo>
                  <a:cubicBezTo>
                    <a:pt x="1878" y="21307"/>
                    <a:pt x="939" y="21448"/>
                    <a:pt x="0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7373345" y="0"/>
              <a:ext cx="4449930" cy="212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88" y="1547"/>
                  </a:moveTo>
                  <a:cubicBezTo>
                    <a:pt x="67" y="1440"/>
                    <a:pt x="47" y="1333"/>
                    <a:pt x="26" y="1214"/>
                  </a:cubicBezTo>
                  <a:cubicBezTo>
                    <a:pt x="6" y="1096"/>
                    <a:pt x="-15" y="967"/>
                    <a:pt x="16" y="903"/>
                  </a:cubicBezTo>
                  <a:cubicBezTo>
                    <a:pt x="47" y="838"/>
                    <a:pt x="129" y="838"/>
                    <a:pt x="365" y="827"/>
                  </a:cubicBezTo>
                  <a:cubicBezTo>
                    <a:pt x="601" y="817"/>
                    <a:pt x="991" y="795"/>
                    <a:pt x="1391" y="731"/>
                  </a:cubicBezTo>
                  <a:cubicBezTo>
                    <a:pt x="1792" y="666"/>
                    <a:pt x="2202" y="559"/>
                    <a:pt x="2587" y="473"/>
                  </a:cubicBezTo>
                  <a:cubicBezTo>
                    <a:pt x="2972" y="387"/>
                    <a:pt x="3332" y="322"/>
                    <a:pt x="3727" y="258"/>
                  </a:cubicBezTo>
                  <a:cubicBezTo>
                    <a:pt x="4122" y="193"/>
                    <a:pt x="4553" y="129"/>
                    <a:pt x="4954" y="86"/>
                  </a:cubicBezTo>
                  <a:cubicBezTo>
                    <a:pt x="5354" y="43"/>
                    <a:pt x="5724" y="21"/>
                    <a:pt x="6093" y="11"/>
                  </a:cubicBezTo>
                  <a:cubicBezTo>
                    <a:pt x="6463" y="0"/>
                    <a:pt x="6833" y="0"/>
                    <a:pt x="7218" y="0"/>
                  </a:cubicBezTo>
                  <a:cubicBezTo>
                    <a:pt x="7602" y="0"/>
                    <a:pt x="8003" y="0"/>
                    <a:pt x="8414" y="0"/>
                  </a:cubicBezTo>
                  <a:cubicBezTo>
                    <a:pt x="8824" y="0"/>
                    <a:pt x="9245" y="0"/>
                    <a:pt x="9671" y="0"/>
                  </a:cubicBezTo>
                  <a:cubicBezTo>
                    <a:pt x="10097" y="0"/>
                    <a:pt x="10528" y="0"/>
                    <a:pt x="10949" y="11"/>
                  </a:cubicBezTo>
                  <a:cubicBezTo>
                    <a:pt x="11370" y="21"/>
                    <a:pt x="11781" y="43"/>
                    <a:pt x="12202" y="54"/>
                  </a:cubicBezTo>
                  <a:cubicBezTo>
                    <a:pt x="12623" y="64"/>
                    <a:pt x="13054" y="64"/>
                    <a:pt x="13480" y="75"/>
                  </a:cubicBezTo>
                  <a:cubicBezTo>
                    <a:pt x="13906" y="86"/>
                    <a:pt x="14327" y="107"/>
                    <a:pt x="14727" y="140"/>
                  </a:cubicBezTo>
                  <a:cubicBezTo>
                    <a:pt x="15128" y="172"/>
                    <a:pt x="15507" y="215"/>
                    <a:pt x="15882" y="269"/>
                  </a:cubicBezTo>
                  <a:cubicBezTo>
                    <a:pt x="16257" y="322"/>
                    <a:pt x="16626" y="387"/>
                    <a:pt x="16996" y="441"/>
                  </a:cubicBezTo>
                  <a:cubicBezTo>
                    <a:pt x="17366" y="494"/>
                    <a:pt x="17735" y="537"/>
                    <a:pt x="18120" y="591"/>
                  </a:cubicBezTo>
                  <a:cubicBezTo>
                    <a:pt x="18505" y="645"/>
                    <a:pt x="18906" y="709"/>
                    <a:pt x="19280" y="784"/>
                  </a:cubicBezTo>
                  <a:cubicBezTo>
                    <a:pt x="19655" y="860"/>
                    <a:pt x="20004" y="946"/>
                    <a:pt x="20327" y="1064"/>
                  </a:cubicBezTo>
                  <a:cubicBezTo>
                    <a:pt x="20651" y="1182"/>
                    <a:pt x="20948" y="1333"/>
                    <a:pt x="21149" y="1429"/>
                  </a:cubicBezTo>
                  <a:cubicBezTo>
                    <a:pt x="21349" y="1526"/>
                    <a:pt x="21452" y="1569"/>
                    <a:pt x="21503" y="1644"/>
                  </a:cubicBezTo>
                  <a:cubicBezTo>
                    <a:pt x="21554" y="1719"/>
                    <a:pt x="21554" y="1827"/>
                    <a:pt x="21559" y="2214"/>
                  </a:cubicBezTo>
                  <a:cubicBezTo>
                    <a:pt x="21564" y="2601"/>
                    <a:pt x="21575" y="3267"/>
                    <a:pt x="21580" y="4008"/>
                  </a:cubicBezTo>
                  <a:cubicBezTo>
                    <a:pt x="21585" y="4750"/>
                    <a:pt x="21585" y="5567"/>
                    <a:pt x="21570" y="6351"/>
                  </a:cubicBezTo>
                  <a:cubicBezTo>
                    <a:pt x="21554" y="7136"/>
                    <a:pt x="21523" y="7888"/>
                    <a:pt x="21487" y="8683"/>
                  </a:cubicBezTo>
                  <a:cubicBezTo>
                    <a:pt x="21452" y="9478"/>
                    <a:pt x="21410" y="10316"/>
                    <a:pt x="21380" y="11122"/>
                  </a:cubicBezTo>
                  <a:cubicBezTo>
                    <a:pt x="21349" y="11928"/>
                    <a:pt x="21328" y="12702"/>
                    <a:pt x="21318" y="13508"/>
                  </a:cubicBezTo>
                  <a:cubicBezTo>
                    <a:pt x="21308" y="14314"/>
                    <a:pt x="21308" y="15152"/>
                    <a:pt x="21292" y="15904"/>
                  </a:cubicBezTo>
                  <a:cubicBezTo>
                    <a:pt x="21277" y="16657"/>
                    <a:pt x="21246" y="17323"/>
                    <a:pt x="21210" y="18043"/>
                  </a:cubicBezTo>
                  <a:cubicBezTo>
                    <a:pt x="21174" y="18763"/>
                    <a:pt x="21133" y="19537"/>
                    <a:pt x="21108" y="20074"/>
                  </a:cubicBezTo>
                  <a:cubicBezTo>
                    <a:pt x="21082" y="20611"/>
                    <a:pt x="21072" y="20912"/>
                    <a:pt x="21067" y="21127"/>
                  </a:cubicBezTo>
                  <a:cubicBezTo>
                    <a:pt x="21061" y="21342"/>
                    <a:pt x="21061" y="21471"/>
                    <a:pt x="21036" y="21536"/>
                  </a:cubicBezTo>
                  <a:cubicBezTo>
                    <a:pt x="21010" y="21600"/>
                    <a:pt x="20959" y="21600"/>
                    <a:pt x="209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7169150" y="2019300"/>
              <a:ext cx="4762500" cy="11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0"/>
                  </a:moveTo>
                  <a:cubicBezTo>
                    <a:pt x="346" y="386"/>
                    <a:pt x="691" y="771"/>
                    <a:pt x="1070" y="1736"/>
                  </a:cubicBezTo>
                  <a:cubicBezTo>
                    <a:pt x="1450" y="2700"/>
                    <a:pt x="1862" y="4243"/>
                    <a:pt x="2256" y="5400"/>
                  </a:cubicBezTo>
                  <a:cubicBezTo>
                    <a:pt x="2650" y="6557"/>
                    <a:pt x="3024" y="7329"/>
                    <a:pt x="3374" y="7714"/>
                  </a:cubicBezTo>
                  <a:cubicBezTo>
                    <a:pt x="3725" y="8100"/>
                    <a:pt x="4051" y="8100"/>
                    <a:pt x="4406" y="8100"/>
                  </a:cubicBezTo>
                  <a:cubicBezTo>
                    <a:pt x="4762" y="8100"/>
                    <a:pt x="5146" y="8100"/>
                    <a:pt x="5477" y="7907"/>
                  </a:cubicBezTo>
                  <a:cubicBezTo>
                    <a:pt x="5808" y="7714"/>
                    <a:pt x="6086" y="7329"/>
                    <a:pt x="6384" y="6750"/>
                  </a:cubicBezTo>
                  <a:cubicBezTo>
                    <a:pt x="6682" y="6171"/>
                    <a:pt x="6998" y="5400"/>
                    <a:pt x="7310" y="4821"/>
                  </a:cubicBezTo>
                  <a:cubicBezTo>
                    <a:pt x="7622" y="4243"/>
                    <a:pt x="7930" y="3857"/>
                    <a:pt x="8251" y="3471"/>
                  </a:cubicBezTo>
                  <a:cubicBezTo>
                    <a:pt x="8573" y="3086"/>
                    <a:pt x="8909" y="2700"/>
                    <a:pt x="9264" y="2507"/>
                  </a:cubicBezTo>
                  <a:cubicBezTo>
                    <a:pt x="9619" y="2314"/>
                    <a:pt x="9994" y="2314"/>
                    <a:pt x="10358" y="2314"/>
                  </a:cubicBezTo>
                  <a:cubicBezTo>
                    <a:pt x="10723" y="2314"/>
                    <a:pt x="11078" y="2314"/>
                    <a:pt x="11443" y="2700"/>
                  </a:cubicBezTo>
                  <a:cubicBezTo>
                    <a:pt x="11808" y="3086"/>
                    <a:pt x="12182" y="3857"/>
                    <a:pt x="12557" y="4629"/>
                  </a:cubicBezTo>
                  <a:cubicBezTo>
                    <a:pt x="12931" y="5400"/>
                    <a:pt x="13306" y="6171"/>
                    <a:pt x="13670" y="6943"/>
                  </a:cubicBezTo>
                  <a:cubicBezTo>
                    <a:pt x="14035" y="7714"/>
                    <a:pt x="14390" y="8486"/>
                    <a:pt x="14755" y="9257"/>
                  </a:cubicBezTo>
                  <a:cubicBezTo>
                    <a:pt x="15120" y="10029"/>
                    <a:pt x="15494" y="10800"/>
                    <a:pt x="15859" y="11764"/>
                  </a:cubicBezTo>
                  <a:cubicBezTo>
                    <a:pt x="16224" y="12729"/>
                    <a:pt x="16579" y="13886"/>
                    <a:pt x="16906" y="14657"/>
                  </a:cubicBezTo>
                  <a:cubicBezTo>
                    <a:pt x="17232" y="15429"/>
                    <a:pt x="17530" y="15814"/>
                    <a:pt x="17952" y="16586"/>
                  </a:cubicBezTo>
                  <a:cubicBezTo>
                    <a:pt x="18374" y="17357"/>
                    <a:pt x="18922" y="18514"/>
                    <a:pt x="19406" y="19479"/>
                  </a:cubicBezTo>
                  <a:cubicBezTo>
                    <a:pt x="19891" y="20443"/>
                    <a:pt x="20314" y="21214"/>
                    <a:pt x="20669" y="21407"/>
                  </a:cubicBezTo>
                  <a:cubicBezTo>
                    <a:pt x="21024" y="21600"/>
                    <a:pt x="21312" y="21214"/>
                    <a:pt x="2160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